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1430000" cy="5975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3" userDrawn="1">
          <p15:clr>
            <a:srgbClr val="A4A3A4"/>
          </p15:clr>
        </p15:guide>
        <p15:guide id="2" pos="360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E6A0C3-163D-0EC7-F5D3-732C49488857}" name="Steve Hudson" initials="SH" userId="S::Steve@hut-3.com::5e069e14-460c-4779-8332-13d07b711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72925" autoAdjust="0"/>
  </p:normalViewPr>
  <p:slideViewPr>
    <p:cSldViewPr snapToGrid="0" showGuides="1">
      <p:cViewPr varScale="1">
        <p:scale>
          <a:sx n="89" d="100"/>
          <a:sy n="89" d="100"/>
        </p:scale>
        <p:origin x="1110" y="78"/>
      </p:cViewPr>
      <p:guideLst>
        <p:guide orient="horz" pos="1883"/>
        <p:guide pos="36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B46A-1262-4D50-B544-CE949FF166C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143000"/>
            <a:ext cx="5902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61B6-69AB-4643-96CF-140E2875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1pPr>
    <a:lvl2pPr marL="219685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2pPr>
    <a:lvl3pPr marL="439369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3pPr>
    <a:lvl4pPr marL="659054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4pPr>
    <a:lvl5pPr marL="878738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5pPr>
    <a:lvl6pPr marL="1098423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6pPr>
    <a:lvl7pPr marL="1318108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7pPr>
    <a:lvl8pPr marL="1537792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8pPr>
    <a:lvl9pPr marL="1757477" algn="l" defTabSz="439369" rtl="0" eaLnBrk="1" latinLnBrk="0" hangingPunct="1">
      <a:defRPr sz="5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Inter-Light"/>
              </a:rPr>
              <a:t>Cloud economics means big savings on storage with effortless, efficient, and evergreen enterprise-grade hybrid-cloud storage as a service from Pure Storage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nter-Light"/>
              </a:rPr>
              <a:t>and Evergreen//One.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Inter-Light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FF5000"/>
                </a:solidFill>
                <a:latin typeface="Inter-Bold"/>
              </a:rPr>
              <a:t>#DATASTORAGE #INNOVATION #STAAS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61B6-69AB-4643-96CF-140E2875A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Inter-Light"/>
              </a:rPr>
              <a:t>Do you dream of simpler data storage without losing tier 1 enterprise performance? Make your dreams a reality with hybrid-cloud storage as a service from Pure Storage and Evergreen//One.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Inter-Light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FF5000"/>
                </a:solidFill>
                <a:latin typeface="Inter-Bold"/>
              </a:rPr>
              <a:t>#DATASTORAGE #INNOVATION #STAAS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61B6-69AB-4643-96CF-140E2875A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Inter-Light"/>
              </a:rPr>
              <a:t>Do you want to build your storage cloud, your way? Access an effortless, efficient Pure Storage experience with Evergreen//One to use on-premises, in a co-location facility or within public cloud for complete hybrid flexibility.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Inter-Light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FF5000"/>
                </a:solidFill>
                <a:latin typeface="Inter-Bold"/>
              </a:rPr>
              <a:t>#DATASTORAGE #INNOVATION #STAAS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461B6-69AB-4643-96CF-140E2875A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7911"/>
            <a:ext cx="8572500" cy="2080307"/>
          </a:xfrm>
        </p:spPr>
        <p:txBody>
          <a:bodyPr anchor="b"/>
          <a:lstStyle>
            <a:lvl1pPr algn="ctr">
              <a:defRPr sz="5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38443"/>
            <a:ext cx="8572500" cy="1442659"/>
          </a:xfrm>
        </p:spPr>
        <p:txBody>
          <a:bodyPr/>
          <a:lstStyle>
            <a:lvl1pPr marL="0" indent="0" algn="ctr">
              <a:buNone/>
              <a:defRPr sz="2091"/>
            </a:lvl1pPr>
            <a:lvl2pPr marL="398358" indent="0" algn="ctr">
              <a:buNone/>
              <a:defRPr sz="1743"/>
            </a:lvl2pPr>
            <a:lvl3pPr marL="796717" indent="0" algn="ctr">
              <a:buNone/>
              <a:defRPr sz="1568"/>
            </a:lvl3pPr>
            <a:lvl4pPr marL="1195075" indent="0" algn="ctr">
              <a:buNone/>
              <a:defRPr sz="1394"/>
            </a:lvl4pPr>
            <a:lvl5pPr marL="1593433" indent="0" algn="ctr">
              <a:buNone/>
              <a:defRPr sz="1394"/>
            </a:lvl5pPr>
            <a:lvl6pPr marL="1991792" indent="0" algn="ctr">
              <a:buNone/>
              <a:defRPr sz="1394"/>
            </a:lvl6pPr>
            <a:lvl7pPr marL="2390150" indent="0" algn="ctr">
              <a:buNone/>
              <a:defRPr sz="1394"/>
            </a:lvl7pPr>
            <a:lvl8pPr marL="2788509" indent="0" algn="ctr">
              <a:buNone/>
              <a:defRPr sz="1394"/>
            </a:lvl8pPr>
            <a:lvl9pPr marL="3186867" indent="0" algn="ctr">
              <a:buNone/>
              <a:defRPr sz="13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8132"/>
            <a:ext cx="2464594" cy="5063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8132"/>
            <a:ext cx="7250906" cy="5063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9689"/>
            <a:ext cx="9858375" cy="2485579"/>
          </a:xfrm>
        </p:spPr>
        <p:txBody>
          <a:bodyPr anchor="b"/>
          <a:lstStyle>
            <a:lvl1pPr>
              <a:defRPr sz="5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98783"/>
            <a:ext cx="9858375" cy="1307107"/>
          </a:xfrm>
        </p:spPr>
        <p:txBody>
          <a:bodyPr/>
          <a:lstStyle>
            <a:lvl1pPr marL="0" indent="0">
              <a:buNone/>
              <a:defRPr sz="2091">
                <a:solidFill>
                  <a:schemeClr val="tx1">
                    <a:tint val="75000"/>
                  </a:schemeClr>
                </a:solidFill>
              </a:defRPr>
            </a:lvl1pPr>
            <a:lvl2pPr marL="398358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796717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19507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59343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1991792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39015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2788509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186867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0660"/>
            <a:ext cx="4857750" cy="3791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0660"/>
            <a:ext cx="4857750" cy="3791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8133"/>
            <a:ext cx="9858375" cy="1154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64791"/>
            <a:ext cx="4835425" cy="717871"/>
          </a:xfrm>
        </p:spPr>
        <p:txBody>
          <a:bodyPr anchor="b"/>
          <a:lstStyle>
            <a:lvl1pPr marL="0" indent="0">
              <a:buNone/>
              <a:defRPr sz="2091" b="1"/>
            </a:lvl1pPr>
            <a:lvl2pPr marL="398358" indent="0">
              <a:buNone/>
              <a:defRPr sz="1743" b="1"/>
            </a:lvl2pPr>
            <a:lvl3pPr marL="796717" indent="0">
              <a:buNone/>
              <a:defRPr sz="1568" b="1"/>
            </a:lvl3pPr>
            <a:lvl4pPr marL="1195075" indent="0">
              <a:buNone/>
              <a:defRPr sz="1394" b="1"/>
            </a:lvl4pPr>
            <a:lvl5pPr marL="1593433" indent="0">
              <a:buNone/>
              <a:defRPr sz="1394" b="1"/>
            </a:lvl5pPr>
            <a:lvl6pPr marL="1991792" indent="0">
              <a:buNone/>
              <a:defRPr sz="1394" b="1"/>
            </a:lvl6pPr>
            <a:lvl7pPr marL="2390150" indent="0">
              <a:buNone/>
              <a:defRPr sz="1394" b="1"/>
            </a:lvl7pPr>
            <a:lvl8pPr marL="2788509" indent="0">
              <a:buNone/>
              <a:defRPr sz="1394" b="1"/>
            </a:lvl8pPr>
            <a:lvl9pPr marL="3186867" indent="0">
              <a:buNone/>
              <a:defRPr sz="1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82663"/>
            <a:ext cx="4835425" cy="3210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64791"/>
            <a:ext cx="4859239" cy="717871"/>
          </a:xfrm>
        </p:spPr>
        <p:txBody>
          <a:bodyPr anchor="b"/>
          <a:lstStyle>
            <a:lvl1pPr marL="0" indent="0">
              <a:buNone/>
              <a:defRPr sz="2091" b="1"/>
            </a:lvl1pPr>
            <a:lvl2pPr marL="398358" indent="0">
              <a:buNone/>
              <a:defRPr sz="1743" b="1"/>
            </a:lvl2pPr>
            <a:lvl3pPr marL="796717" indent="0">
              <a:buNone/>
              <a:defRPr sz="1568" b="1"/>
            </a:lvl3pPr>
            <a:lvl4pPr marL="1195075" indent="0">
              <a:buNone/>
              <a:defRPr sz="1394" b="1"/>
            </a:lvl4pPr>
            <a:lvl5pPr marL="1593433" indent="0">
              <a:buNone/>
              <a:defRPr sz="1394" b="1"/>
            </a:lvl5pPr>
            <a:lvl6pPr marL="1991792" indent="0">
              <a:buNone/>
              <a:defRPr sz="1394" b="1"/>
            </a:lvl6pPr>
            <a:lvl7pPr marL="2390150" indent="0">
              <a:buNone/>
              <a:defRPr sz="1394" b="1"/>
            </a:lvl7pPr>
            <a:lvl8pPr marL="2788509" indent="0">
              <a:buNone/>
              <a:defRPr sz="1394" b="1"/>
            </a:lvl8pPr>
            <a:lvl9pPr marL="3186867" indent="0">
              <a:buNone/>
              <a:defRPr sz="1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82663"/>
            <a:ext cx="4859239" cy="3210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1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8357"/>
            <a:ext cx="3686472" cy="1394248"/>
          </a:xfrm>
        </p:spPr>
        <p:txBody>
          <a:bodyPr anchor="b"/>
          <a:lstStyle>
            <a:lvl1pPr>
              <a:defRPr sz="27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0340"/>
            <a:ext cx="5786438" cy="4246371"/>
          </a:xfrm>
        </p:spPr>
        <p:txBody>
          <a:bodyPr/>
          <a:lstStyle>
            <a:lvl1pPr>
              <a:defRPr sz="2788"/>
            </a:lvl1pPr>
            <a:lvl2pPr>
              <a:defRPr sz="2440"/>
            </a:lvl2pPr>
            <a:lvl3pPr>
              <a:defRPr sz="2091"/>
            </a:lvl3pPr>
            <a:lvl4pPr>
              <a:defRPr sz="1743"/>
            </a:lvl4pPr>
            <a:lvl5pPr>
              <a:defRPr sz="1743"/>
            </a:lvl5pPr>
            <a:lvl6pPr>
              <a:defRPr sz="1743"/>
            </a:lvl6pPr>
            <a:lvl7pPr>
              <a:defRPr sz="1743"/>
            </a:lvl7pPr>
            <a:lvl8pPr>
              <a:defRPr sz="1743"/>
            </a:lvl8pPr>
            <a:lvl9pPr>
              <a:defRPr sz="17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92605"/>
            <a:ext cx="3686472" cy="3321023"/>
          </a:xfrm>
        </p:spPr>
        <p:txBody>
          <a:bodyPr/>
          <a:lstStyle>
            <a:lvl1pPr marL="0" indent="0">
              <a:buNone/>
              <a:defRPr sz="1394"/>
            </a:lvl1pPr>
            <a:lvl2pPr marL="398358" indent="0">
              <a:buNone/>
              <a:defRPr sz="1220"/>
            </a:lvl2pPr>
            <a:lvl3pPr marL="796717" indent="0">
              <a:buNone/>
              <a:defRPr sz="1046"/>
            </a:lvl3pPr>
            <a:lvl4pPr marL="1195075" indent="0">
              <a:buNone/>
              <a:defRPr sz="871"/>
            </a:lvl4pPr>
            <a:lvl5pPr marL="1593433" indent="0">
              <a:buNone/>
              <a:defRPr sz="871"/>
            </a:lvl5pPr>
            <a:lvl6pPr marL="1991792" indent="0">
              <a:buNone/>
              <a:defRPr sz="871"/>
            </a:lvl6pPr>
            <a:lvl7pPr marL="2390150" indent="0">
              <a:buNone/>
              <a:defRPr sz="871"/>
            </a:lvl7pPr>
            <a:lvl8pPr marL="2788509" indent="0">
              <a:buNone/>
              <a:defRPr sz="871"/>
            </a:lvl8pPr>
            <a:lvl9pPr marL="3186867" indent="0">
              <a:buNone/>
              <a:defRPr sz="8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8357"/>
            <a:ext cx="3686472" cy="1394248"/>
          </a:xfrm>
        </p:spPr>
        <p:txBody>
          <a:bodyPr anchor="b"/>
          <a:lstStyle>
            <a:lvl1pPr>
              <a:defRPr sz="27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0340"/>
            <a:ext cx="5786438" cy="4246371"/>
          </a:xfrm>
        </p:spPr>
        <p:txBody>
          <a:bodyPr anchor="t"/>
          <a:lstStyle>
            <a:lvl1pPr marL="0" indent="0">
              <a:buNone/>
              <a:defRPr sz="2788"/>
            </a:lvl1pPr>
            <a:lvl2pPr marL="398358" indent="0">
              <a:buNone/>
              <a:defRPr sz="2440"/>
            </a:lvl2pPr>
            <a:lvl3pPr marL="796717" indent="0">
              <a:buNone/>
              <a:defRPr sz="2091"/>
            </a:lvl3pPr>
            <a:lvl4pPr marL="1195075" indent="0">
              <a:buNone/>
              <a:defRPr sz="1743"/>
            </a:lvl4pPr>
            <a:lvl5pPr marL="1593433" indent="0">
              <a:buNone/>
              <a:defRPr sz="1743"/>
            </a:lvl5pPr>
            <a:lvl6pPr marL="1991792" indent="0">
              <a:buNone/>
              <a:defRPr sz="1743"/>
            </a:lvl6pPr>
            <a:lvl7pPr marL="2390150" indent="0">
              <a:buNone/>
              <a:defRPr sz="1743"/>
            </a:lvl7pPr>
            <a:lvl8pPr marL="2788509" indent="0">
              <a:buNone/>
              <a:defRPr sz="1743"/>
            </a:lvl8pPr>
            <a:lvl9pPr marL="3186867" indent="0">
              <a:buNone/>
              <a:defRPr sz="174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92605"/>
            <a:ext cx="3686472" cy="3321023"/>
          </a:xfrm>
        </p:spPr>
        <p:txBody>
          <a:bodyPr/>
          <a:lstStyle>
            <a:lvl1pPr marL="0" indent="0">
              <a:buNone/>
              <a:defRPr sz="1394"/>
            </a:lvl1pPr>
            <a:lvl2pPr marL="398358" indent="0">
              <a:buNone/>
              <a:defRPr sz="1220"/>
            </a:lvl2pPr>
            <a:lvl3pPr marL="796717" indent="0">
              <a:buNone/>
              <a:defRPr sz="1046"/>
            </a:lvl3pPr>
            <a:lvl4pPr marL="1195075" indent="0">
              <a:buNone/>
              <a:defRPr sz="871"/>
            </a:lvl4pPr>
            <a:lvl5pPr marL="1593433" indent="0">
              <a:buNone/>
              <a:defRPr sz="871"/>
            </a:lvl5pPr>
            <a:lvl6pPr marL="1991792" indent="0">
              <a:buNone/>
              <a:defRPr sz="871"/>
            </a:lvl6pPr>
            <a:lvl7pPr marL="2390150" indent="0">
              <a:buNone/>
              <a:defRPr sz="871"/>
            </a:lvl7pPr>
            <a:lvl8pPr marL="2788509" indent="0">
              <a:buNone/>
              <a:defRPr sz="871"/>
            </a:lvl8pPr>
            <a:lvl9pPr marL="3186867" indent="0">
              <a:buNone/>
              <a:defRPr sz="8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0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8133"/>
            <a:ext cx="9858375" cy="1154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0660"/>
            <a:ext cx="9858375" cy="3791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38265"/>
            <a:ext cx="2571750" cy="318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1DDB1-B87D-47D8-9BDC-D1E649CF4D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38265"/>
            <a:ext cx="3857625" cy="318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38265"/>
            <a:ext cx="2571750" cy="318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7924-1BFF-4A55-B7E9-C88B5EF4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96717" rtl="0" eaLnBrk="1" latinLnBrk="0" hangingPunct="1">
        <a:lnSpc>
          <a:spcPct val="90000"/>
        </a:lnSpc>
        <a:spcBef>
          <a:spcPct val="0"/>
        </a:spcBef>
        <a:buNone/>
        <a:defRPr sz="38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79" indent="-199179" algn="l" defTabSz="796717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40" kern="1200">
          <a:solidFill>
            <a:schemeClr val="tx1"/>
          </a:solidFill>
          <a:latin typeface="+mn-lt"/>
          <a:ea typeface="+mn-ea"/>
          <a:cs typeface="+mn-cs"/>
        </a:defRPr>
      </a:lvl1pPr>
      <a:lvl2pPr marL="597538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2091" kern="1200">
          <a:solidFill>
            <a:schemeClr val="tx1"/>
          </a:solidFill>
          <a:latin typeface="+mn-lt"/>
          <a:ea typeface="+mn-ea"/>
          <a:cs typeface="+mn-cs"/>
        </a:defRPr>
      </a:lvl2pPr>
      <a:lvl3pPr marL="995896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94254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792613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2190971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589329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987688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386046" indent="-199179" algn="l" defTabSz="796717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1pPr>
      <a:lvl2pPr marL="398358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2pPr>
      <a:lvl3pPr marL="796717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195075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593433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1991792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390150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788509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186867" algn="l" defTabSz="796717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8021-17EB-49AA-90BB-594A253E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E6AC-6A6E-4DEF-889E-C1105697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 File Save as</a:t>
            </a:r>
          </a:p>
          <a:p>
            <a:r>
              <a:rPr lang="en-GB" dirty="0"/>
              <a:t>Select jpg from the drop-down menu</a:t>
            </a:r>
          </a:p>
          <a:p>
            <a:r>
              <a:rPr lang="en-GB" dirty="0"/>
              <a:t>Click Save</a:t>
            </a:r>
          </a:p>
          <a:p>
            <a:r>
              <a:rPr lang="en-GB" dirty="0"/>
              <a:t>Select All slides and it will output all of the slides as jpgs ready to post on social media</a:t>
            </a:r>
          </a:p>
          <a:p>
            <a:r>
              <a:rPr lang="en-GB" dirty="0"/>
              <a:t>You can then copy the supporting text from the Notes section on each slide and paste this into your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1DECE0-D1A7-2FAD-997C-13C7982A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" y="0"/>
            <a:ext cx="11417866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2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E8ECAAC-03F8-A944-19C9-92EFE86FA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" y="0"/>
            <a:ext cx="11417866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8564C51F-0977-9BD0-0ADB-8905C8F50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" y="0"/>
            <a:ext cx="11417866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3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175</Words>
  <Application>Microsoft Office PowerPoint</Application>
  <PresentationFormat>Custom</PresentationFormat>
  <Paragraphs>18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Inter-Bold</vt:lpstr>
      <vt:lpstr>Inter-Light</vt:lpstr>
      <vt:lpstr>Office Theme</vt:lpstr>
      <vt:lpstr>Instructions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Hudson</dc:creator>
  <cp:lastModifiedBy>Steve Hudson</cp:lastModifiedBy>
  <cp:revision>23</cp:revision>
  <dcterms:created xsi:type="dcterms:W3CDTF">2021-09-23T11:27:16Z</dcterms:created>
  <dcterms:modified xsi:type="dcterms:W3CDTF">2022-09-16T15:11:39Z</dcterms:modified>
</cp:coreProperties>
</file>