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custom-properties+xml" PartName="/docProps/custom.xml"/>
  <Override ContentType="application/vnd.openxmlformats-officedocument.extended-properties+xml" PartName="/docProps/app.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Layout+xml" PartName="/ppt/slideLayouts/slideLayout88.xml"/>
  <Override ContentType="application/vnd.openxmlformats-officedocument.presentationml.slideLayout+xml" PartName="/ppt/slideLayouts/slideLayout89.xml"/>
  <Override ContentType="application/vnd.openxmlformats-officedocument.presentationml.slideLayout+xml" PartName="/ppt/slideLayouts/slideLayout9.xml"/>
  <Override ContentType="application/vnd.openxmlformats-officedocument.presentationml.slideLayout+xml" PartName="/ppt/slideLayouts/slideLayout90.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tableStyles+xml" PartName="/ppt/tableStyles.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Override+xml" PartName="/ppt/theme/themeOverride1.xml"/>
  <Override ContentType="application/vnd.openxmlformats-package.core-properties+xml" PartName="/docProps/core.xml"/>
</Types>
</file>

<file path=_rels/.rels><?xml version="1.0" encoding="UTF-8" standalone="yes"?><Relationships xmlns="http://schemas.openxmlformats.org/package/2006/relationships"><Relationship Id="rId4" Target="ppt/presentation.xml" Type="http://schemas.openxmlformats.org/officeDocument/2006/relationships/officeDocument"/><Relationship Id="rId3" Target="docProps/custom.xml" Type="http://schemas.openxmlformats.org/officeDocument/2006/relationships/custom-properties"/><Relationship Id="rId2" Target="docProps/core.xml" Type="http://schemas.openxmlformats.org/package/2006/relationships/metadata/core-properties"/><Relationship Id="rId1"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embedTrueTypeFonts="1" saveSubsetFonts="1" strictFirstAndLastChars="0">
  <p:sldMasterIdLst>
    <p:sldMasterId id="2147483738" r:id="rId5"/>
    <p:sldMasterId id="214748373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2192000" cy="6858000"/>
  <p:notesSz cx="6858000" cy="9144000"/>
  <p:embeddedFontLst>
    <p:embeddedFont>
      <p:font charset="0" panose="020F0502020204030204" pitchFamily="34" typeface="Calibri"/>
      <p:regular r:id="rId40"/>
      <p:bold r:id="rId41"/>
      <p:italic r:id="rId42"/>
      <p:boldItalic r:id="rId43"/>
    </p:embeddedFont>
    <p:embeddedFont>
      <p:font charset="0" panose="020B0502020202020204" pitchFamily="34" typeface="Century Gothic"/>
      <p:regular r:id="rId44"/>
      <p:bold r:id="rId45"/>
      <p:italic r:id="rId46"/>
      <p:boldItalic r:id="rId47"/>
    </p:embeddedFont>
    <p:embeddedFont>
      <p:font charset="0" panose="020B0604020202020204" typeface="Helvetica Neue"/>
      <p:regular r:id="rId48"/>
      <p:bold r:id="rId49"/>
      <p:italic r:id="rId50"/>
      <p:boldItalic r:id="rId51"/>
    </p:embeddedFont>
    <p:embeddedFont>
      <p:font charset="0" panose="020B0604020202020204" typeface="Inter"/>
      <p:regular r:id="rId52"/>
      <p:bold r:id="rId53"/>
      <p:italic r:id="rId54"/>
      <p:boldItalic r:id="rId55"/>
    </p:embeddedFont>
    <p:embeddedFont>
      <p:font charset="0" panose="020B0604020202020204" typeface="Inter Black"/>
      <p:bold r:id="rId56"/>
      <p:boldItalic r:id="rId57"/>
    </p:embeddedFont>
    <p:embeddedFont>
      <p:font charset="0" panose="020B0604020202020204" typeface="Inter ExtraBold"/>
      <p:bold r:id="rId58"/>
    </p:embeddedFont>
    <p:embeddedFont>
      <p:font charset="0" panose="020B0604020202020204" typeface="Inter ExtraLight"/>
      <p:regular r:id="rId59"/>
      <p:bold r:id="rId60"/>
    </p:embeddedFont>
    <p:embeddedFont>
      <p:font charset="0" panose="020B0604020202020204" typeface="Inter Light"/>
      <p:regular r:id="rId61"/>
      <p:bold r:id="rId62"/>
      <p:italic r:id="rId63"/>
    </p:embeddedFont>
    <p:embeddedFont>
      <p:font charset="0" panose="020B0604020202020204" typeface="Inter SemiBold"/>
      <p:regular r:id="rId64"/>
      <p:bold r:id="rId65"/>
    </p:embeddedFont>
    <p:embeddedFont>
      <p:font charset="0" panose="020B0604020202020204" pitchFamily="34" typeface="Microsoft Sans Serif"/>
      <p:regular r:id="rId66"/>
    </p:embeddedFont>
    <p:embeddedFont>
      <p:font charset="0" panose="020B0604020202020204" typeface="Proxima Nova"/>
      <p:regular r:id="rId67"/>
      <p:bold r:id="rId68"/>
      <p:italic r:id="rId69"/>
      <p:boldItalic r:id="rId70"/>
    </p:embeddedFont>
    <p:embeddedFont>
      <p:font charset="0" panose="020B0604020202020204" typeface="Proxima Nova Semibold"/>
      <p:regular r:id="rId71"/>
      <p:bold r:id="rId72"/>
      <p:boldItalic r:id="rId73"/>
    </p:embeddedFont>
    <p:embeddedFont>
      <p:font charset="0" panose="020B0604020202020204" typeface="Space Mono"/>
      <p:regular r:id="rId74"/>
      <p:bold r:id="rId75"/>
      <p:italic r:id="rId76"/>
      <p:boldItalic r:id="rId77"/>
    </p:embeddedFont>
  </p:embeddedFontLst>
  <p:defaultText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hLjDCa3tImZOkQgkbYeOewbBHi7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E07CA0-AFFF-4E8C-B091-6F28B38CFDBD}">
  <a:tblStyle styleId="{64E07CA0-AFFF-4E8C-B091-6F28B38CFDBD}" styleName="Table_0">
    <a:wholeTbl>
      <a:tcTxStyle b="off" i="off">
        <a:font>
          <a:latin typeface="Inter Light"/>
          <a:ea typeface="Inter Light"/>
          <a:cs typeface="Inter Light"/>
        </a:font>
        <a:schemeClr val="dk1"/>
      </a:tcTxStyle>
      <a:tcStyle>
        <a:tcBdr>
          <a:left>
            <a:ln cap="flat" cmpd="sng" w="9525">
              <a:solidFill>
                <a:srgbClr val="000000">
                  <a:alpha val="0"/>
                </a:srgbClr>
              </a:solidFill>
              <a:prstDash val="solid"/>
              <a:round/>
              <a:headEnd len="sm" type="none" w="sm"/>
              <a:tailEnd len="sm" type="none" w="sm"/>
            </a:ln>
          </a:left>
          <a:right>
            <a:ln cap="flat" cmpd="sng" w="9525">
              <a:solidFill>
                <a:srgbClr val="000000">
                  <a:alpha val="0"/>
                </a:srgbClr>
              </a:solidFill>
              <a:prstDash val="solid"/>
              <a:round/>
              <a:headEnd len="sm" type="none" w="sm"/>
              <a:tailEnd len="sm" type="none" w="sm"/>
            </a:ln>
          </a:right>
          <a:top>
            <a:ln cap="flat" cmpd="sng" w="9525">
              <a:solidFill>
                <a:srgbClr val="000000">
                  <a:alpha val="0"/>
                </a:srgbClr>
              </a:solidFill>
              <a:prstDash val="solid"/>
              <a:round/>
              <a:headEnd len="sm" type="none" w="sm"/>
              <a:tailEnd len="sm" type="none" w="sm"/>
            </a:ln>
          </a:top>
          <a:bottom>
            <a:ln cap="flat" cmpd="sng" w="9525">
              <a:solidFill>
                <a:srgbClr val="000000">
                  <a:alpha val="0"/>
                </a:srgbClr>
              </a:solidFill>
              <a:prstDash val="solid"/>
              <a:round/>
              <a:headEnd len="sm" type="none" w="sm"/>
              <a:tailEnd len="sm" type="none" w="sm"/>
            </a:ln>
          </a:bottom>
          <a:insideH>
            <a:ln cap="flat" cmpd="sng" w="9525">
              <a:solidFill>
                <a:srgbClr val="000000">
                  <a:alpha val="0"/>
                </a:srgbClr>
              </a:solidFill>
              <a:prstDash val="solid"/>
              <a:round/>
              <a:headEnd len="sm" type="none" w="sm"/>
              <a:tailEnd len="sm" type="none" w="sm"/>
            </a:ln>
          </a:insideH>
          <a:insideV>
            <a:ln cap="flat" cmpd="sng" w="9525">
              <a:solidFill>
                <a:srgbClr val="000000">
                  <a:alpha val="0"/>
                </a:srgbClr>
              </a:solidFill>
              <a:prstDash val="solid"/>
              <a:round/>
              <a:headEnd len="sm" type="none" w="sm"/>
              <a:tailEnd len="sm" type="none" w="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022FE73-E461-4A28-8E30-1D43ED1426EA}"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d="2" n="1"/>
          <a:sy d="2" n="1"/>
        </p:scale>
        <p:origin x="0" y="0"/>
      </p:cViewPr>
      <p:guideLst/>
    </p:cSldViewPr>
  </p:slideViewPr>
  <p:gridSpacing cx="76200" cy="76200"/>
</p:viewPr>
</file>

<file path=ppt/_rels/presentation.xml.rels><?xml version="1.0" encoding="UTF-8" standalone="yes"?><Relationships xmlns="http://schemas.openxmlformats.org/package/2006/relationships"><Relationship Id="rId73" Target="fonts/font34.fntdata" Type="http://schemas.openxmlformats.org/officeDocument/2006/relationships/font"/><Relationship Id="rId72" Target="fonts/font33.fntdata" Type="http://schemas.openxmlformats.org/officeDocument/2006/relationships/font"/><Relationship Id="rId71" Target="fonts/font32.fntdata" Type="http://schemas.openxmlformats.org/officeDocument/2006/relationships/font"/><Relationship Id="rId70" Target="fonts/font31.fntdata" Type="http://schemas.openxmlformats.org/officeDocument/2006/relationships/font"/><Relationship Id="rId63" Target="fonts/font24.fntdata" Type="http://schemas.openxmlformats.org/officeDocument/2006/relationships/font"/><Relationship Id="rId62" Target="fonts/font23.fntdata" Type="http://schemas.openxmlformats.org/officeDocument/2006/relationships/font"/><Relationship Id="rId61" Target="fonts/font22.fntdata" Type="http://schemas.openxmlformats.org/officeDocument/2006/relationships/font"/><Relationship Id="rId60" Target="fonts/font21.fntdata" Type="http://schemas.openxmlformats.org/officeDocument/2006/relationships/font"/><Relationship Id="rId53" Target="fonts/font14.fntdata" Type="http://schemas.openxmlformats.org/officeDocument/2006/relationships/font"/><Relationship Id="rId52" Target="fonts/font13.fntdata" Type="http://schemas.openxmlformats.org/officeDocument/2006/relationships/font"/><Relationship Id="rId51" Target="fonts/font12.fntdata" Type="http://schemas.openxmlformats.org/officeDocument/2006/relationships/font"/><Relationship Id="rId50" Target="fonts/font11.fntdata" Type="http://schemas.openxmlformats.org/officeDocument/2006/relationships/font"/><Relationship Id="rId77" Target="fonts/font38.fntdata" Type="http://schemas.openxmlformats.org/officeDocument/2006/relationships/font"/><Relationship Id="rId43" Target="fonts/font4.fntdata" Type="http://schemas.openxmlformats.org/officeDocument/2006/relationships/font"/><Relationship Id="rId76" Target="fonts/font37.fntdata" Type="http://schemas.openxmlformats.org/officeDocument/2006/relationships/font"/><Relationship Id="rId42" Target="fonts/font3.fntdata" Type="http://schemas.openxmlformats.org/officeDocument/2006/relationships/font"/><Relationship Id="rId75" Target="fonts/font36.fntdata" Type="http://schemas.openxmlformats.org/officeDocument/2006/relationships/font"/><Relationship Id="rId41" Target="fonts/font2.fntdata" Type="http://schemas.openxmlformats.org/officeDocument/2006/relationships/font"/><Relationship Id="rId74" Target="fonts/font35.fntdata" Type="http://schemas.openxmlformats.org/officeDocument/2006/relationships/font"/><Relationship Id="rId40" Target="fonts/font1.fntdata" Type="http://schemas.openxmlformats.org/officeDocument/2006/relationships/font"/><Relationship Id="rId68" Target="fonts/font29.fntdata" Type="http://schemas.openxmlformats.org/officeDocument/2006/relationships/font"/><Relationship Id="rId34" Target="slides/slide27.xml" Type="http://schemas.openxmlformats.org/officeDocument/2006/relationships/slide"/><Relationship Id="rId67" Target="fonts/font28.fntdata" Type="http://schemas.openxmlformats.org/officeDocument/2006/relationships/font"/><Relationship Id="rId33" Target="slides/slide26.xml" Type="http://schemas.openxmlformats.org/officeDocument/2006/relationships/slide"/><Relationship Id="rId66" Target="fonts/font27.fntdata" Type="http://schemas.openxmlformats.org/officeDocument/2006/relationships/font"/><Relationship Id="rId32" Target="slides/slide25.xml" Type="http://schemas.openxmlformats.org/officeDocument/2006/relationships/slide"/><Relationship Id="rId65" Target="fonts/font26.fntdata" Type="http://schemas.openxmlformats.org/officeDocument/2006/relationships/font"/><Relationship Id="rId31" Target="slides/slide24.xml" Type="http://schemas.openxmlformats.org/officeDocument/2006/relationships/slide"/><Relationship Id="rId64" Target="fonts/font25.fntdata" Type="http://schemas.openxmlformats.org/officeDocument/2006/relationships/font"/><Relationship Id="rId30" Target="slides/slide23.xml" Type="http://schemas.openxmlformats.org/officeDocument/2006/relationships/slide"/><Relationship Id="rId29" Target="slides/slide22.xml" Type="http://schemas.openxmlformats.org/officeDocument/2006/relationships/slide"/><Relationship Id="rId28" Target="slides/slide21.xml" Type="http://schemas.openxmlformats.org/officeDocument/2006/relationships/slide"/><Relationship Id="rId27" Target="slides/slide20.xml" Type="http://schemas.openxmlformats.org/officeDocument/2006/relationships/slide"/><Relationship Id="rId26" Target="slides/slide19.xml" Type="http://schemas.openxmlformats.org/officeDocument/2006/relationships/slide"/><Relationship Id="rId59" Target="fonts/font20.fntdata" Type="http://schemas.openxmlformats.org/officeDocument/2006/relationships/font"/><Relationship Id="rId25" Target="slides/slide18.xml" Type="http://schemas.openxmlformats.org/officeDocument/2006/relationships/slide"/><Relationship Id="rId58" Target="fonts/font19.fntdata" Type="http://schemas.openxmlformats.org/officeDocument/2006/relationships/font"/><Relationship Id="rId24" Target="slides/slide17.xml" Type="http://schemas.openxmlformats.org/officeDocument/2006/relationships/slide"/><Relationship Id="rId57" Target="fonts/font18.fntdata" Type="http://schemas.openxmlformats.org/officeDocument/2006/relationships/font"/><Relationship Id="rId23" Target="slides/slide16.xml" Type="http://schemas.openxmlformats.org/officeDocument/2006/relationships/slide"/><Relationship Id="rId56" Target="fonts/font17.fntdata" Type="http://schemas.openxmlformats.org/officeDocument/2006/relationships/font"/><Relationship Id="rId22" Target="slides/slide15.xml" Type="http://schemas.openxmlformats.org/officeDocument/2006/relationships/slide"/><Relationship Id="rId55" Target="fonts/font16.fntdata" Type="http://schemas.openxmlformats.org/officeDocument/2006/relationships/font"/><Relationship Id="rId21" Target="slides/slide14.xml" Type="http://schemas.openxmlformats.org/officeDocument/2006/relationships/slide"/><Relationship Id="rId54" Target="fonts/font15.fntdata" Type="http://schemas.openxmlformats.org/officeDocument/2006/relationships/font"/><Relationship Id="rId20" Target="slides/slide13.xml" Type="http://schemas.openxmlformats.org/officeDocument/2006/relationships/slide"/><Relationship Id="rId19" Target="slides/slide12.xml" Type="http://schemas.openxmlformats.org/officeDocument/2006/relationships/slide"/><Relationship Id="rId18" Target="slides/slide11.xml" Type="http://schemas.openxmlformats.org/officeDocument/2006/relationships/slide"/><Relationship Id="rId17" Target="slides/slide10.xml" Type="http://schemas.openxmlformats.org/officeDocument/2006/relationships/slide"/><Relationship Id="rId16" Target="slides/slide9.xml" Type="http://schemas.openxmlformats.org/officeDocument/2006/relationships/slide"/><Relationship Id="rId49" Target="fonts/font10.fntdata" Type="http://schemas.openxmlformats.org/officeDocument/2006/relationships/font"/><Relationship Id="rId15" Target="slides/slide8.xml" Type="http://schemas.openxmlformats.org/officeDocument/2006/relationships/slide"/><Relationship Id="rId48" Target="fonts/font9.fntdata" Type="http://schemas.openxmlformats.org/officeDocument/2006/relationships/font"/><Relationship Id="rId14" Target="slides/slide7.xml" Type="http://schemas.openxmlformats.org/officeDocument/2006/relationships/slide"/><Relationship Id="rId47" Target="fonts/font8.fntdata" Type="http://schemas.openxmlformats.org/officeDocument/2006/relationships/font"/><Relationship Id="rId13" Target="slides/slide6.xml" Type="http://schemas.openxmlformats.org/officeDocument/2006/relationships/slide"/><Relationship Id="rId46" Target="fonts/font7.fntdata" Type="http://schemas.openxmlformats.org/officeDocument/2006/relationships/font"/><Relationship Id="rId12" Target="slides/slide5.xml" Type="http://schemas.openxmlformats.org/officeDocument/2006/relationships/slide"/><Relationship Id="rId45" Target="fonts/font6.fntdata" Type="http://schemas.openxmlformats.org/officeDocument/2006/relationships/font"/><Relationship Id="rId11" Target="slides/slide4.xml" Type="http://schemas.openxmlformats.org/officeDocument/2006/relationships/slide"/><Relationship Id="rId78" Target="NULL" Type="http://customschemas.google.com/relationships/presentationmetadata"/><Relationship Id="rId44" Target="fonts/font5.fntdata" Type="http://schemas.openxmlformats.org/officeDocument/2006/relationships/font"/><Relationship Id="rId10" Target="slides/slide3.xml" Type="http://schemas.openxmlformats.org/officeDocument/2006/relationships/slide"/><Relationship Id="rId9" Target="slides/slide2.xml" Type="http://schemas.openxmlformats.org/officeDocument/2006/relationships/slide"/><Relationship Id="rId8" Target="slides/slide1.xml" Type="http://schemas.openxmlformats.org/officeDocument/2006/relationships/slide"/><Relationship Id="rId7" Target="notesMasters/notesMaster1.xml" Type="http://schemas.openxmlformats.org/officeDocument/2006/relationships/notesMaster"/><Relationship Id="rId6" Target="slideMasters/slideMaster2.xml" Type="http://schemas.openxmlformats.org/officeDocument/2006/relationships/slideMaster"/><Relationship Id="rId39" Target="slides/slide32.xml" Type="http://schemas.openxmlformats.org/officeDocument/2006/relationships/slide"/><Relationship Id="rId5" Target="slideMasters/slideMaster1.xml" Type="http://schemas.openxmlformats.org/officeDocument/2006/relationships/slideMaster"/><Relationship Id="rId38" Target="slides/slide31.xml" Type="http://schemas.openxmlformats.org/officeDocument/2006/relationships/slide"/><Relationship Id="rId4" Target="tableStyles.xml" Type="http://schemas.openxmlformats.org/officeDocument/2006/relationships/tableStyles"/><Relationship Id="rId37" Target="slides/slide30.xml" Type="http://schemas.openxmlformats.org/officeDocument/2006/relationships/slide"/><Relationship Id="rId3" Target="presProps.xml" Type="http://schemas.openxmlformats.org/officeDocument/2006/relationships/presProps"/><Relationship Id="rId36" Target="slides/slide29.xml" Type="http://schemas.openxmlformats.org/officeDocument/2006/relationships/slide"/><Relationship Id="rId2" Target="viewProps.xml" Type="http://schemas.openxmlformats.org/officeDocument/2006/relationships/viewProps"/><Relationship Id="rId69" Target="fonts/font30.fntdata" Type="http://schemas.openxmlformats.org/officeDocument/2006/relationships/font"/><Relationship Id="rId35" Target="slides/slide28.xml" Type="http://schemas.openxmlformats.org/officeDocument/2006/relationships/slide"/><Relationship Id="rId1" Target="theme/theme1.xml" Type="http://schemas.openxmlformats.org/officeDocument/2006/relationships/theme"/></Relationships>
</file>

<file path=ppt/notesMasters/_rels/notesMaster1.xml.rels><?xml version="1.0" encoding="UTF-8" standalone="yes"?><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idx="2" type="hdr"/>
          </p:nvPr>
        </p:nvSpPr>
        <p:spPr>
          <a:xfrm>
            <a:off x="0" y="0"/>
            <a:ext cx="2971800" cy="458788"/>
          </a:xfrm>
          <a:prstGeom prst="rect">
            <a:avLst/>
          </a:prstGeom>
          <a:noFill/>
          <a:ln>
            <a:noFill/>
          </a:ln>
        </p:spPr>
        <p:txBody>
          <a:bodyPr anchor="t" anchorCtr="0" bIns="45700" lIns="91425" numCol="1" rIns="91425" spcFirstLastPara="1" tIns="45700" wrap="square">
            <a:noAutofit/>
          </a:bodyPr>
          <a:lstStyle>
            <a:lvl1pPr algn="l" lvl="0" marR="0" rtl="0">
              <a:spcBef>
                <a:spcPts val="0"/>
              </a:spcBef>
              <a:spcAft>
                <a:spcPts val="0"/>
              </a:spcAft>
              <a:buSzPts val="1400"/>
              <a:buNone/>
              <a:defRPr b="0" cap="none" i="0" strike="noStrike" sz="1200" u="none">
                <a:solidFill>
                  <a:schemeClr val="dk1"/>
                </a:solidFill>
                <a:latin typeface="Calibri"/>
                <a:ea typeface="Calibri"/>
                <a:cs typeface="Calibri"/>
                <a:sym typeface="Calibri"/>
              </a:defRPr>
            </a:lvl1pPr>
            <a:lvl2pPr algn="l" lvl="1"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2pPr>
            <a:lvl3pPr algn="l" lvl="2"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3pPr>
            <a:lvl4pPr algn="l" lvl="3"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4pPr>
            <a:lvl5pPr algn="l" lvl="4"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5pPr>
            <a:lvl6pPr algn="l" lvl="5"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6pPr>
            <a:lvl7pPr algn="l" lvl="6"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7pPr>
            <a:lvl8pPr algn="l" lvl="7"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8pPr>
            <a:lvl9pPr algn="l" lvl="8"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9pPr>
          </a:lstStyle>
          <a:p>
            <a:endParaRPr/>
          </a:p>
        </p:txBody>
      </p:sp>
      <p:sp>
        <p:nvSpPr>
          <p:cNvPr id="4" name="Google Shape;4;n"/>
          <p:cNvSpPr txBox="1">
            <a:spLocks noGrp="1"/>
          </p:cNvSpPr>
          <p:nvPr>
            <p:ph idx="10" type="dt"/>
          </p:nvPr>
        </p:nvSpPr>
        <p:spPr>
          <a:xfrm>
            <a:off x="3884613" y="0"/>
            <a:ext cx="2971800" cy="458788"/>
          </a:xfrm>
          <a:prstGeom prst="rect">
            <a:avLst/>
          </a:prstGeom>
          <a:noFill/>
          <a:ln>
            <a:noFill/>
          </a:ln>
        </p:spPr>
        <p:txBody>
          <a:bodyPr anchor="t" anchorCtr="0" bIns="45700" lIns="91425" numCol="1" rIns="91425" spcFirstLastPara="1" tIns="45700" wrap="square">
            <a:noAutofit/>
          </a:bodyPr>
          <a:lstStyle>
            <a:lvl1pPr algn="r" lvl="0" marR="0" rtl="0">
              <a:spcBef>
                <a:spcPts val="0"/>
              </a:spcBef>
              <a:spcAft>
                <a:spcPts val="0"/>
              </a:spcAft>
              <a:buSzPts val="1400"/>
              <a:buNone/>
              <a:defRPr b="0" cap="none" i="0" strike="noStrike" sz="1200" u="none">
                <a:solidFill>
                  <a:schemeClr val="dk1"/>
                </a:solidFill>
                <a:latin typeface="Calibri"/>
                <a:ea typeface="Calibri"/>
                <a:cs typeface="Calibri"/>
                <a:sym typeface="Calibri"/>
              </a:defRPr>
            </a:lvl1pPr>
            <a:lvl2pPr algn="l" lvl="1"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2pPr>
            <a:lvl3pPr algn="l" lvl="2"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3pPr>
            <a:lvl4pPr algn="l" lvl="3"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4pPr>
            <a:lvl5pPr algn="l" lvl="4"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5pPr>
            <a:lvl6pPr algn="l" lvl="5"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6pPr>
            <a:lvl7pPr algn="l" lvl="6"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7pPr>
            <a:lvl8pPr algn="l" lvl="7"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8pPr>
            <a:lvl9pPr algn="l" lvl="8"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9pPr>
          </a:lstStyle>
          <a:p>
            <a:endParaRPr/>
          </a:p>
        </p:txBody>
      </p:sp>
      <p:sp>
        <p:nvSpPr>
          <p:cNvPr id="5" name="Google Shape;5;n"/>
          <p:cNvSpPr>
            <a:spLocks noChangeAspect="1" noGrp="1" noRot="1"/>
          </p:cNvSpPr>
          <p:nvPr>
            <p:ph idx="3"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id="6" name="Google Shape;6;n"/>
          <p:cNvSpPr txBox="1">
            <a:spLocks noGrp="1"/>
          </p:cNvSpPr>
          <p:nvPr>
            <p:ph idx="1" type="body"/>
          </p:nvPr>
        </p:nvSpPr>
        <p:spPr>
          <a:xfrm>
            <a:off x="685800" y="4400550"/>
            <a:ext cx="5486400" cy="3600450"/>
          </a:xfrm>
          <a:prstGeom prst="rect">
            <a:avLst/>
          </a:prstGeom>
          <a:noFill/>
          <a:ln>
            <a:noFill/>
          </a:ln>
        </p:spPr>
        <p:txBody>
          <a:bodyPr anchor="t" anchorCtr="0" bIns="45700" lIns="91425" numCol="1" rIns="91425" spcFirstLastPara="1" tIns="45700" wrap="square">
            <a:noAutofit/>
          </a:bodyPr>
          <a:lstStyle>
            <a:lvl1pPr algn="l" indent="-228600" lvl="0" marL="457200" marR="0" rtl="0">
              <a:spcBef>
                <a:spcPts val="0"/>
              </a:spcBef>
              <a:spcAft>
                <a:spcPts val="0"/>
              </a:spcAft>
              <a:buSzPts val="1400"/>
              <a:buNone/>
              <a:defRPr b="0" cap="none" i="0" strike="noStrike" sz="1200" u="none">
                <a:solidFill>
                  <a:schemeClr val="dk1"/>
                </a:solidFill>
                <a:latin typeface="Calibri"/>
                <a:ea typeface="Calibri"/>
                <a:cs typeface="Calibri"/>
                <a:sym typeface="Calibri"/>
              </a:defRPr>
            </a:lvl1pPr>
            <a:lvl2pPr algn="l" indent="-228600" lvl="1" marL="914400" marR="0" rtl="0">
              <a:spcBef>
                <a:spcPts val="0"/>
              </a:spcBef>
              <a:spcAft>
                <a:spcPts val="0"/>
              </a:spcAft>
              <a:buSzPts val="1400"/>
              <a:buNone/>
              <a:defRPr b="0" cap="none" i="0" strike="noStrike" sz="1200" u="none">
                <a:solidFill>
                  <a:schemeClr val="dk1"/>
                </a:solidFill>
                <a:latin typeface="Calibri"/>
                <a:ea typeface="Calibri"/>
                <a:cs typeface="Calibri"/>
                <a:sym typeface="Calibri"/>
              </a:defRPr>
            </a:lvl2pPr>
            <a:lvl3pPr algn="l" indent="-228600" lvl="2" marL="1371600" marR="0" rtl="0">
              <a:spcBef>
                <a:spcPts val="0"/>
              </a:spcBef>
              <a:spcAft>
                <a:spcPts val="0"/>
              </a:spcAft>
              <a:buSzPts val="1400"/>
              <a:buNone/>
              <a:defRPr b="0" cap="none" i="0" strike="noStrike" sz="1200" u="none">
                <a:solidFill>
                  <a:schemeClr val="dk1"/>
                </a:solidFill>
                <a:latin typeface="Calibri"/>
                <a:ea typeface="Calibri"/>
                <a:cs typeface="Calibri"/>
                <a:sym typeface="Calibri"/>
              </a:defRPr>
            </a:lvl3pPr>
            <a:lvl4pPr algn="l" indent="-228600" lvl="3" marL="1828800" marR="0" rtl="0">
              <a:spcBef>
                <a:spcPts val="0"/>
              </a:spcBef>
              <a:spcAft>
                <a:spcPts val="0"/>
              </a:spcAft>
              <a:buSzPts val="1400"/>
              <a:buNone/>
              <a:defRPr b="0" cap="none" i="0" strike="noStrike" sz="1200" u="none">
                <a:solidFill>
                  <a:schemeClr val="dk1"/>
                </a:solidFill>
                <a:latin typeface="Calibri"/>
                <a:ea typeface="Calibri"/>
                <a:cs typeface="Calibri"/>
                <a:sym typeface="Calibri"/>
              </a:defRPr>
            </a:lvl4pPr>
            <a:lvl5pPr algn="l" indent="-228600" lvl="4" marL="2286000" marR="0" rtl="0">
              <a:spcBef>
                <a:spcPts val="0"/>
              </a:spcBef>
              <a:spcAft>
                <a:spcPts val="0"/>
              </a:spcAft>
              <a:buSzPts val="1400"/>
              <a:buNone/>
              <a:defRPr b="0" cap="none" i="0" strike="noStrike" sz="1200" u="none">
                <a:solidFill>
                  <a:schemeClr val="dk1"/>
                </a:solidFill>
                <a:latin typeface="Calibri"/>
                <a:ea typeface="Calibri"/>
                <a:cs typeface="Calibri"/>
                <a:sym typeface="Calibri"/>
              </a:defRPr>
            </a:lvl5pPr>
            <a:lvl6pPr algn="l" indent="-228600" lvl="5" marL="2743200" marR="0" rtl="0">
              <a:spcBef>
                <a:spcPts val="0"/>
              </a:spcBef>
              <a:spcAft>
                <a:spcPts val="0"/>
              </a:spcAft>
              <a:buSzPts val="1400"/>
              <a:buNone/>
              <a:defRPr b="0" cap="none" i="0" strike="noStrike" sz="1200" u="none">
                <a:solidFill>
                  <a:schemeClr val="dk1"/>
                </a:solidFill>
                <a:latin typeface="Calibri"/>
                <a:ea typeface="Calibri"/>
                <a:cs typeface="Calibri"/>
                <a:sym typeface="Calibri"/>
              </a:defRPr>
            </a:lvl6pPr>
            <a:lvl7pPr algn="l" indent="-228600" lvl="6" marL="3200400" marR="0" rtl="0">
              <a:spcBef>
                <a:spcPts val="0"/>
              </a:spcBef>
              <a:spcAft>
                <a:spcPts val="0"/>
              </a:spcAft>
              <a:buSzPts val="1400"/>
              <a:buNone/>
              <a:defRPr b="0" cap="none" i="0" strike="noStrike" sz="1200" u="none">
                <a:solidFill>
                  <a:schemeClr val="dk1"/>
                </a:solidFill>
                <a:latin typeface="Calibri"/>
                <a:ea typeface="Calibri"/>
                <a:cs typeface="Calibri"/>
                <a:sym typeface="Calibri"/>
              </a:defRPr>
            </a:lvl7pPr>
            <a:lvl8pPr algn="l" indent="-228600" lvl="7" marL="3657600" marR="0" rtl="0">
              <a:spcBef>
                <a:spcPts val="0"/>
              </a:spcBef>
              <a:spcAft>
                <a:spcPts val="0"/>
              </a:spcAft>
              <a:buSzPts val="1400"/>
              <a:buNone/>
              <a:defRPr b="0" cap="none" i="0" strike="noStrike" sz="1200" u="none">
                <a:solidFill>
                  <a:schemeClr val="dk1"/>
                </a:solidFill>
                <a:latin typeface="Calibri"/>
                <a:ea typeface="Calibri"/>
                <a:cs typeface="Calibri"/>
                <a:sym typeface="Calibri"/>
              </a:defRPr>
            </a:lvl8pPr>
            <a:lvl9pPr algn="l" indent="-228600" lvl="8" marL="4114800" marR="0" rtl="0">
              <a:spcBef>
                <a:spcPts val="0"/>
              </a:spcBef>
              <a:spcAft>
                <a:spcPts val="0"/>
              </a:spcAft>
              <a:buSzPts val="1400"/>
              <a:buNone/>
              <a:defRPr b="0" cap="none" i="0" strike="noStrike" sz="1200" u="none">
                <a:solidFill>
                  <a:schemeClr val="dk1"/>
                </a:solidFill>
                <a:latin typeface="Calibri"/>
                <a:ea typeface="Calibri"/>
                <a:cs typeface="Calibri"/>
                <a:sym typeface="Calibri"/>
              </a:defRPr>
            </a:lvl9pPr>
          </a:lstStyle>
          <a:p>
            <a:endParaRPr/>
          </a:p>
        </p:txBody>
      </p:sp>
      <p:sp>
        <p:nvSpPr>
          <p:cNvPr id="7" name="Google Shape;7;n"/>
          <p:cNvSpPr txBox="1">
            <a:spLocks noGrp="1"/>
          </p:cNvSpPr>
          <p:nvPr>
            <p:ph idx="11" type="ftr"/>
          </p:nvPr>
        </p:nvSpPr>
        <p:spPr>
          <a:xfrm>
            <a:off x="0" y="8685213"/>
            <a:ext cx="2971800" cy="458787"/>
          </a:xfrm>
          <a:prstGeom prst="rect">
            <a:avLst/>
          </a:prstGeom>
          <a:noFill/>
          <a:ln>
            <a:noFill/>
          </a:ln>
        </p:spPr>
        <p:txBody>
          <a:bodyPr anchor="b" anchorCtr="0" bIns="45700" lIns="91425" numCol="1" rIns="91425" spcFirstLastPara="1" tIns="45700" wrap="square">
            <a:noAutofit/>
          </a:bodyPr>
          <a:lstStyle>
            <a:lvl1pPr algn="l" lvl="0" marR="0" rtl="0">
              <a:spcBef>
                <a:spcPts val="0"/>
              </a:spcBef>
              <a:spcAft>
                <a:spcPts val="0"/>
              </a:spcAft>
              <a:buSzPts val="1400"/>
              <a:buNone/>
              <a:defRPr b="0" cap="none" i="0" strike="noStrike" sz="1200" u="none">
                <a:solidFill>
                  <a:schemeClr val="dk1"/>
                </a:solidFill>
                <a:latin typeface="Calibri"/>
                <a:ea typeface="Calibri"/>
                <a:cs typeface="Calibri"/>
                <a:sym typeface="Calibri"/>
              </a:defRPr>
            </a:lvl1pPr>
            <a:lvl2pPr algn="l" lvl="1"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2pPr>
            <a:lvl3pPr algn="l" lvl="2"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3pPr>
            <a:lvl4pPr algn="l" lvl="3"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4pPr>
            <a:lvl5pPr algn="l" lvl="4"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5pPr>
            <a:lvl6pPr algn="l" lvl="5"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6pPr>
            <a:lvl7pPr algn="l" lvl="6"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7pPr>
            <a:lvl8pPr algn="l" lvl="7"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8pPr>
            <a:lvl9pPr algn="l" lvl="8" marR="0" rtl="0">
              <a:spcBef>
                <a:spcPts val="0"/>
              </a:spcBef>
              <a:spcAft>
                <a:spcPts val="0"/>
              </a:spcAft>
              <a:buSzPts val="1400"/>
              <a:buNone/>
              <a:defRPr b="0" cap="none" i="0" strike="noStrike" sz="1800" u="none">
                <a:solidFill>
                  <a:schemeClr val="dk1"/>
                </a:solidFill>
                <a:latin typeface="Calibri"/>
                <a:ea typeface="Calibri"/>
                <a:cs typeface="Calibri"/>
                <a:sym typeface="Calibri"/>
              </a:defRPr>
            </a:lvl9pPr>
          </a:lstStyle>
          <a:p>
            <a:endParaRPr/>
          </a:p>
        </p:txBody>
      </p:sp>
      <p:sp>
        <p:nvSpPr>
          <p:cNvPr id="8" name="Google Shape;8;n"/>
          <p:cNvSpPr txBox="1">
            <a:spLocks noGrp="1"/>
          </p:cNvSpPr>
          <p:nvPr>
            <p:ph idx="12" type="sldNum"/>
          </p:nvPr>
        </p:nvSpPr>
        <p:spPr>
          <a:xfrm>
            <a:off x="3884613" y="8685213"/>
            <a:ext cx="2971800" cy="458787"/>
          </a:xfrm>
          <a:prstGeom prst="rect">
            <a:avLst/>
          </a:prstGeom>
          <a:noFill/>
          <a:ln>
            <a:noFill/>
          </a:ln>
        </p:spPr>
        <p:txBody>
          <a:bodyPr anchor="b" anchorCtr="0" bIns="45700" lIns="91425" numCol="1" rIns="91425" spcFirstLastPara="1" tIns="45700" wrap="square">
            <a:noAutofit/>
          </a:bodyPr>
          <a:lstStyle/>
          <a:p>
            <a:pPr algn="r" indent="0" lvl="0" marL="0" marR="0" rtl="0">
              <a:spcBef>
                <a:spcPts val="0"/>
              </a:spcBef>
              <a:spcAft>
                <a:spcPts val="0"/>
              </a:spcAft>
              <a:buNone/>
            </a:pPr>
            <a:fld id="{00000000-1234-1234-1234-123412341234}" type="slidenum">
              <a:rPr b="0" cap="none" i="0" lang="en-US" strike="noStrike" sz="1200" u="none">
                <a:solidFill>
                  <a:schemeClr val="dk1"/>
                </a:solidFill>
                <a:latin typeface="Calibri"/>
                <a:ea typeface="Calibri"/>
                <a:cs typeface="Calibri"/>
                <a:sym typeface="Calibri"/>
              </a:rPr>
              <a:t>‹#›</a:t>
            </a:fld>
            <a:endParaRPr b="0" cap="none" i="0" strike="noStrike" sz="1200" u="none">
              <a:solidFill>
                <a:schemeClr val="dk1"/>
              </a:solidFill>
              <a:latin typeface="Calibri"/>
              <a:ea typeface="Calibri"/>
              <a:cs typeface="Calibri"/>
              <a:sym typeface="Calibri"/>
            </a:endParaRPr>
          </a:p>
        </p:txBody>
      </p:sp>
    </p:spTree>
  </p:cSld>
  <p:clrMap accent1="accent1" accent2="accent2" accent3="accent3" accent4="accent4" accent5="accent5" accent6="accent6" bg1="lt1" bg2="dk2" folHlink="folHlink" hlink="hlink" tx1="dk1" tx2="lt2"/>
  <p:notes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arget="../slides/slide1.xml" Type="http://schemas.openxmlformats.org/officeDocument/2006/relationships/slide"/><Relationship Id="rId1" Target="../notesMasters/notesMaster1.xml" Type="http://schemas.openxmlformats.org/officeDocument/2006/relationships/notesMaster"/></Relationships>
</file>

<file path=ppt/notesSlides/_rels/notesSlide10.xml.rels><?xml version="1.0" encoding="UTF-8" standalone="yes"?><Relationships xmlns="http://schemas.openxmlformats.org/package/2006/relationships"><Relationship Id="rId2" Target="../slides/slide10.xml" Type="http://schemas.openxmlformats.org/officeDocument/2006/relationships/slide"/><Relationship Id="rId1" Target="../notesMasters/notesMaster1.xml" Type="http://schemas.openxmlformats.org/officeDocument/2006/relationships/notesMaster"/></Relationships>
</file>

<file path=ppt/notesSlides/_rels/notesSlide11.xml.rels><?xml version="1.0" encoding="UTF-8" standalone="yes"?><Relationships xmlns="http://schemas.openxmlformats.org/package/2006/relationships"><Relationship Id="rId2" Target="../slides/slide11.xml" Type="http://schemas.openxmlformats.org/officeDocument/2006/relationships/slide"/><Relationship Id="rId1" Target="../notesMasters/notesMaster1.xml" Type="http://schemas.openxmlformats.org/officeDocument/2006/relationships/notesMaster"/></Relationships>
</file>

<file path=ppt/notesSlides/_rels/notesSlide12.xml.rels><?xml version="1.0" encoding="UTF-8" standalone="yes"?><Relationships xmlns="http://schemas.openxmlformats.org/package/2006/relationships"><Relationship Id="rId2" Target="../slides/slide12.xml" Type="http://schemas.openxmlformats.org/officeDocument/2006/relationships/slide"/><Relationship Id="rId1" Target="../notesMasters/notesMaster1.xml" Type="http://schemas.openxmlformats.org/officeDocument/2006/relationships/notesMaster"/></Relationships>
</file>

<file path=ppt/notesSlides/_rels/notesSlide13.xml.rels><?xml version="1.0" encoding="UTF-8" standalone="yes"?><Relationships xmlns="http://schemas.openxmlformats.org/package/2006/relationships"><Relationship Id="rId2" Target="../slides/slide13.xml" Type="http://schemas.openxmlformats.org/officeDocument/2006/relationships/slide"/><Relationship Id="rId1" Target="../notesMasters/notesMaster1.xml" Type="http://schemas.openxmlformats.org/officeDocument/2006/relationships/notesMaster"/></Relationships>
</file>

<file path=ppt/notesSlides/_rels/notesSlide14.xml.rels><?xml version="1.0" encoding="UTF-8" standalone="yes"?><Relationships xmlns="http://schemas.openxmlformats.org/package/2006/relationships"><Relationship Id="rId2" Target="../slides/slide14.xml" Type="http://schemas.openxmlformats.org/officeDocument/2006/relationships/slide"/><Relationship Id="rId1" Target="../notesMasters/notesMaster1.xml" Type="http://schemas.openxmlformats.org/officeDocument/2006/relationships/notesMaster"/></Relationships>
</file>

<file path=ppt/notesSlides/_rels/notesSlide15.xml.rels><?xml version="1.0" encoding="UTF-8" standalone="yes"?><Relationships xmlns="http://schemas.openxmlformats.org/package/2006/relationships"><Relationship Id="rId2" Target="../slides/slide15.xml" Type="http://schemas.openxmlformats.org/officeDocument/2006/relationships/slide"/><Relationship Id="rId1" Target="../notesMasters/notesMaster1.xml" Type="http://schemas.openxmlformats.org/officeDocument/2006/relationships/notesMaster"/></Relationships>
</file>

<file path=ppt/notesSlides/_rels/notesSlide16.xml.rels><?xml version="1.0" encoding="UTF-8" standalone="yes"?><Relationships xmlns="http://schemas.openxmlformats.org/package/2006/relationships"><Relationship Id="rId2" Target="../slides/slide16.xml" Type="http://schemas.openxmlformats.org/officeDocument/2006/relationships/slide"/><Relationship Id="rId1" Target="../notesMasters/notesMaster1.xml" Type="http://schemas.openxmlformats.org/officeDocument/2006/relationships/notesMaster"/></Relationships>
</file>

<file path=ppt/notesSlides/_rels/notesSlide17.xml.rels><?xml version="1.0" encoding="UTF-8" standalone="yes"?><Relationships xmlns="http://schemas.openxmlformats.org/package/2006/relationships"><Relationship Id="rId2" Target="../slides/slide17.xml" Type="http://schemas.openxmlformats.org/officeDocument/2006/relationships/slide"/><Relationship Id="rId1" Target="../notesMasters/notesMaster1.xml" Type="http://schemas.openxmlformats.org/officeDocument/2006/relationships/notesMaster"/></Relationships>
</file>

<file path=ppt/notesSlides/_rels/notesSlide18.xml.rels><?xml version="1.0" encoding="UTF-8" standalone="yes"?><Relationships xmlns="http://schemas.openxmlformats.org/package/2006/relationships"><Relationship Id="rId2" Target="../slides/slide18.xml" Type="http://schemas.openxmlformats.org/officeDocument/2006/relationships/slide"/><Relationship Id="rId1" Target="../notesMasters/notesMaster1.xml" Type="http://schemas.openxmlformats.org/officeDocument/2006/relationships/notesMaster"/></Relationships>
</file>

<file path=ppt/notesSlides/_rels/notesSlide19.xml.rels><?xml version="1.0" encoding="UTF-8" standalone="yes"?><Relationships xmlns="http://schemas.openxmlformats.org/package/2006/relationships"><Relationship Id="rId2" Target="../slides/slide19.xml" Type="http://schemas.openxmlformats.org/officeDocument/2006/relationships/slide"/><Relationship Id="rId1" Target="../notesMasters/notesMaster1.xml" Type="http://schemas.openxmlformats.org/officeDocument/2006/relationships/notesMaster"/></Relationships>
</file>

<file path=ppt/notesSlides/_rels/notesSlide2.xml.rels><?xml version="1.0" encoding="UTF-8" standalone="yes"?><Relationships xmlns="http://schemas.openxmlformats.org/package/2006/relationships"><Relationship Id="rId2" Target="../slides/slide2.xml" Type="http://schemas.openxmlformats.org/officeDocument/2006/relationships/slide"/><Relationship Id="rId1" Target="../notesMasters/notesMaster1.xml" Type="http://schemas.openxmlformats.org/officeDocument/2006/relationships/notesMaster"/></Relationships>
</file>

<file path=ppt/notesSlides/_rels/notesSlide20.xml.rels><?xml version="1.0" encoding="UTF-8" standalone="yes"?><Relationships xmlns="http://schemas.openxmlformats.org/package/2006/relationships"><Relationship Id="rId2" Target="../slides/slide20.xml" Type="http://schemas.openxmlformats.org/officeDocument/2006/relationships/slide"/><Relationship Id="rId1" Target="../notesMasters/notesMaster1.xml" Type="http://schemas.openxmlformats.org/officeDocument/2006/relationships/notesMaster"/></Relationships>
</file>

<file path=ppt/notesSlides/_rels/notesSlide21.xml.rels><?xml version="1.0" encoding="UTF-8" standalone="yes"?><Relationships xmlns="http://schemas.openxmlformats.org/package/2006/relationships"><Relationship Id="rId2" Target="../slides/slide21.xml" Type="http://schemas.openxmlformats.org/officeDocument/2006/relationships/slide"/><Relationship Id="rId1" Target="../notesMasters/notesMaster1.xml" Type="http://schemas.openxmlformats.org/officeDocument/2006/relationships/notesMaster"/></Relationships>
</file>

<file path=ppt/notesSlides/_rels/notesSlide22.xml.rels><?xml version="1.0" encoding="UTF-8" standalone="yes"?><Relationships xmlns="http://schemas.openxmlformats.org/package/2006/relationships"><Relationship Id="rId2" Target="../slides/slide22.xml" Type="http://schemas.openxmlformats.org/officeDocument/2006/relationships/slide"/><Relationship Id="rId1" Target="../notesMasters/notesMaster1.xml" Type="http://schemas.openxmlformats.org/officeDocument/2006/relationships/notesMaster"/></Relationships>
</file>

<file path=ppt/notesSlides/_rels/notesSlide23.xml.rels><?xml version="1.0" encoding="UTF-8" standalone="yes"?><Relationships xmlns="http://schemas.openxmlformats.org/package/2006/relationships"><Relationship Id="rId2" Target="../slides/slide23.xml" Type="http://schemas.openxmlformats.org/officeDocument/2006/relationships/slide"/><Relationship Id="rId1" Target="../notesMasters/notesMaster1.xml" Type="http://schemas.openxmlformats.org/officeDocument/2006/relationships/notesMaster"/></Relationships>
</file>

<file path=ppt/notesSlides/_rels/notesSlide24.xml.rels><?xml version="1.0" encoding="UTF-8" standalone="yes"?><Relationships xmlns="http://schemas.openxmlformats.org/package/2006/relationships"><Relationship Id="rId2" Target="../slides/slide24.xml" Type="http://schemas.openxmlformats.org/officeDocument/2006/relationships/slide"/><Relationship Id="rId1" Target="../notesMasters/notesMaster1.xml" Type="http://schemas.openxmlformats.org/officeDocument/2006/relationships/notesMaster"/></Relationships>
</file>

<file path=ppt/notesSlides/_rels/notesSlide25.xml.rels><?xml version="1.0" encoding="UTF-8" standalone="yes"?><Relationships xmlns="http://schemas.openxmlformats.org/package/2006/relationships"><Relationship Id="rId2" Target="../slides/slide25.xml" Type="http://schemas.openxmlformats.org/officeDocument/2006/relationships/slide"/><Relationship Id="rId1" Target="../notesMasters/notesMaster1.xml" Type="http://schemas.openxmlformats.org/officeDocument/2006/relationships/notesMaster"/></Relationships>
</file>

<file path=ppt/notesSlides/_rels/notesSlide26.xml.rels><?xml version="1.0" encoding="UTF-8" standalone="yes"?><Relationships xmlns="http://schemas.openxmlformats.org/package/2006/relationships"><Relationship Id="rId2" Target="../slides/slide26.xml" Type="http://schemas.openxmlformats.org/officeDocument/2006/relationships/slide"/><Relationship Id="rId1" Target="../notesMasters/notesMaster1.xml" Type="http://schemas.openxmlformats.org/officeDocument/2006/relationships/notesMaster"/></Relationships>
</file>

<file path=ppt/notesSlides/_rels/notesSlide27.xml.rels><?xml version="1.0" encoding="UTF-8" standalone="yes"?><Relationships xmlns="http://schemas.openxmlformats.org/package/2006/relationships"><Relationship Id="rId2" Target="../slides/slide27.xml" Type="http://schemas.openxmlformats.org/officeDocument/2006/relationships/slide"/><Relationship Id="rId1" Target="../notesMasters/notesMaster1.xml" Type="http://schemas.openxmlformats.org/officeDocument/2006/relationships/notesMaster"/></Relationships>
</file>

<file path=ppt/notesSlides/_rels/notesSlide28.xml.rels><?xml version="1.0" encoding="UTF-8" standalone="yes"?><Relationships xmlns="http://schemas.openxmlformats.org/package/2006/relationships"><Relationship Id="rId2" Target="../slides/slide28.xml" Type="http://schemas.openxmlformats.org/officeDocument/2006/relationships/slide"/><Relationship Id="rId1" Target="../notesMasters/notesMaster1.xml" Type="http://schemas.openxmlformats.org/officeDocument/2006/relationships/notesMaster"/></Relationships>
</file>

<file path=ppt/notesSlides/_rels/notesSlide29.xml.rels><?xml version="1.0" encoding="UTF-8" standalone="yes"?><Relationships xmlns="http://schemas.openxmlformats.org/package/2006/relationships"><Relationship Id="rId2" Target="../slides/slide29.xml" Type="http://schemas.openxmlformats.org/officeDocument/2006/relationships/slide"/><Relationship Id="rId1" Target="../notesMasters/notesMaster1.xml" Type="http://schemas.openxmlformats.org/officeDocument/2006/relationships/notesMaster"/></Relationships>
</file>

<file path=ppt/notesSlides/_rels/notesSlide3.xml.rels><?xml version="1.0" encoding="UTF-8" standalone="yes"?><Relationships xmlns="http://schemas.openxmlformats.org/package/2006/relationships"><Relationship Id="rId2" Target="../slides/slide3.xml" Type="http://schemas.openxmlformats.org/officeDocument/2006/relationships/slide"/><Relationship Id="rId1" Target="../notesMasters/notesMaster1.xml" Type="http://schemas.openxmlformats.org/officeDocument/2006/relationships/notesMaster"/></Relationships>
</file>

<file path=ppt/notesSlides/_rels/notesSlide30.xml.rels><?xml version="1.0" encoding="UTF-8" standalone="yes"?><Relationships xmlns="http://schemas.openxmlformats.org/package/2006/relationships"><Relationship Id="rId2" Target="../slides/slide30.xml" Type="http://schemas.openxmlformats.org/officeDocument/2006/relationships/slide"/><Relationship Id="rId1" Target="../notesMasters/notesMaster1.xml" Type="http://schemas.openxmlformats.org/officeDocument/2006/relationships/notesMaster"/></Relationships>
</file>

<file path=ppt/notesSlides/_rels/notesSlide31.xml.rels><?xml version="1.0" encoding="UTF-8" standalone="yes"?><Relationships xmlns="http://schemas.openxmlformats.org/package/2006/relationships"><Relationship Id="rId2" Target="../slides/slide31.xml" Type="http://schemas.openxmlformats.org/officeDocument/2006/relationships/slide"/><Relationship Id="rId1" Target="../notesMasters/notesMaster1.xml" Type="http://schemas.openxmlformats.org/officeDocument/2006/relationships/notesMaster"/></Relationships>
</file>

<file path=ppt/notesSlides/_rels/notesSlide32.xml.rels><?xml version="1.0" encoding="UTF-8" standalone="yes"?><Relationships xmlns="http://schemas.openxmlformats.org/package/2006/relationships"><Relationship Id="rId2" Target="../slides/slide32.xml" Type="http://schemas.openxmlformats.org/officeDocument/2006/relationships/slide"/><Relationship Id="rId1" Target="../notesMasters/notesMaster1.xml" Type="http://schemas.openxmlformats.org/officeDocument/2006/relationships/notesMaster"/></Relationships>
</file>

<file path=ppt/notesSlides/_rels/notesSlide4.xml.rels><?xml version="1.0" encoding="UTF-8" standalone="yes"?><Relationships xmlns="http://schemas.openxmlformats.org/package/2006/relationships"><Relationship Id="rId2" Target="../slides/slide4.xml" Type="http://schemas.openxmlformats.org/officeDocument/2006/relationships/slide"/><Relationship Id="rId1" Target="../notesMasters/notesMaster1.xml" Type="http://schemas.openxmlformats.org/officeDocument/2006/relationships/notesMaster"/></Relationships>
</file>

<file path=ppt/notesSlides/_rels/notesSlide5.xml.rels><?xml version="1.0" encoding="UTF-8" standalone="yes"?><Relationships xmlns="http://schemas.openxmlformats.org/package/2006/relationships"><Relationship Id="rId2" Target="../slides/slide5.xml" Type="http://schemas.openxmlformats.org/officeDocument/2006/relationships/slide"/><Relationship Id="rId1" Target="../notesMasters/notesMaster1.xml" Type="http://schemas.openxmlformats.org/officeDocument/2006/relationships/notesMaster"/></Relationships>
</file>

<file path=ppt/notesSlides/_rels/notesSlide6.xml.rels><?xml version="1.0" encoding="UTF-8" standalone="yes"?><Relationships xmlns="http://schemas.openxmlformats.org/package/2006/relationships"><Relationship Id="rId2" Target="../slides/slide6.xml" Type="http://schemas.openxmlformats.org/officeDocument/2006/relationships/slide"/><Relationship Id="rId1" Target="../notesMasters/notesMaster1.xml" Type="http://schemas.openxmlformats.org/officeDocument/2006/relationships/notesMaster"/></Relationships>
</file>

<file path=ppt/notesSlides/_rels/notesSlide7.xml.rels><?xml version="1.0" encoding="UTF-8" standalone="yes"?><Relationships xmlns="http://schemas.openxmlformats.org/package/2006/relationships"><Relationship Id="rId2" Target="../slides/slide7.xml" Type="http://schemas.openxmlformats.org/officeDocument/2006/relationships/slide"/><Relationship Id="rId1" Target="../notesMasters/notesMaster1.xml" Type="http://schemas.openxmlformats.org/officeDocument/2006/relationships/notesMaster"/></Relationships>
</file>

<file path=ppt/notesSlides/_rels/notesSlide8.xml.rels><?xml version="1.0" encoding="UTF-8" standalone="yes"?><Relationships xmlns="http://schemas.openxmlformats.org/package/2006/relationships"><Relationship Id="rId2" Target="../slides/slide8.xml" Type="http://schemas.openxmlformats.org/officeDocument/2006/relationships/slide"/><Relationship Id="rId1" Target="../notesMasters/notesMaster1.xml" Type="http://schemas.openxmlformats.org/officeDocument/2006/relationships/notesMaster"/></Relationships>
</file>

<file path=ppt/notesSlides/_rels/notesSlide9.xml.rels><?xml version="1.0" encoding="UTF-8" standalone="yes"?><Relationships xmlns="http://schemas.openxmlformats.org/package/2006/relationships"><Relationship Id="rId2" Target="../slides/slide9.xml" Type="http://schemas.openxmlformats.org/officeDocument/2006/relationships/slide"/><Relationship Id="rId1"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54"/>
        <p:cNvGrpSpPr/>
        <p:nvPr/>
      </p:nvGrpSpPr>
      <p:grpSpPr>
        <a:xfrm>
          <a:off x="0" y="0"/>
          <a:ext cx="0" cy="0"/>
          <a:chOff x="0" y="0"/>
          <a:chExt cx="0" cy="0"/>
        </a:xfrm>
      </p:grpSpPr>
      <p:sp>
        <p:nvSpPr>
          <p:cNvPr id="555" name="Google Shape;555;p1:notes"/>
          <p:cNvSpPr txBox="1">
            <a:spLocks noGrp="1"/>
          </p:cNvSpPr>
          <p:nvPr>
            <p:ph idx="1" type="body"/>
          </p:nvPr>
        </p:nvSpPr>
        <p:spPr>
          <a:xfrm>
            <a:off x="685800" y="4400550"/>
            <a:ext cx="5486400" cy="360045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556" name="Google Shape;556;p1: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7"/>
        <p:cNvGrpSpPr/>
        <p:nvPr/>
      </p:nvGrpSpPr>
      <p:grpSpPr>
        <a:xfrm>
          <a:off x="0" y="0"/>
          <a:ext cx="0" cy="0"/>
          <a:chOff x="0" y="0"/>
          <a:chExt cx="0" cy="0"/>
        </a:xfrm>
      </p:grpSpPr>
      <p:sp>
        <p:nvSpPr>
          <p:cNvPr id="898" name="Google Shape;898;p12:notes"/>
          <p:cNvSpPr txBox="1">
            <a:spLocks noGrp="1"/>
          </p:cNvSpPr>
          <p:nvPr>
            <p:ph idx="1" type="body"/>
          </p:nvPr>
        </p:nvSpPr>
        <p:spPr>
          <a:xfrm>
            <a:off x="685800" y="4400550"/>
            <a:ext cx="5486400" cy="360045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899" name="Google Shape;899;p12: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2"/>
        <p:cNvGrpSpPr/>
        <p:nvPr/>
      </p:nvGrpSpPr>
      <p:grpSpPr>
        <a:xfrm>
          <a:off x="0" y="0"/>
          <a:ext cx="0" cy="0"/>
          <a:chOff x="0" y="0"/>
          <a:chExt cx="0" cy="0"/>
        </a:xfrm>
      </p:grpSpPr>
      <p:sp>
        <p:nvSpPr>
          <p:cNvPr id="833" name="Google Shape;833;g1be864336bb_0_39: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834" name="Google Shape;834;g1be864336bb_0_39:notes"/>
          <p:cNvSpPr txBox="1">
            <a:spLocks noGrp="1"/>
          </p:cNvSpPr>
          <p:nvPr>
            <p:ph idx="1" type="body"/>
          </p:nvPr>
        </p:nvSpPr>
        <p:spPr>
          <a:xfrm>
            <a:off x="685800" y="4343400"/>
            <a:ext cx="5486400" cy="411480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63"/>
        <p:cNvGrpSpPr/>
        <p:nvPr/>
      </p:nvGrpSpPr>
      <p:grpSpPr>
        <a:xfrm>
          <a:off x="0" y="0"/>
          <a:ext cx="0" cy="0"/>
          <a:chOff x="0" y="0"/>
          <a:chExt cx="0" cy="0"/>
        </a:xfrm>
      </p:grpSpPr>
      <p:sp>
        <p:nvSpPr>
          <p:cNvPr id="1364" name="Google Shape;1364;p28: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id="1365" name="Google Shape;1365;p28:notes"/>
          <p:cNvSpPr txBox="1">
            <a:spLocks noGrp="1"/>
          </p:cNvSpPr>
          <p:nvPr>
            <p:ph idx="1" type="body"/>
          </p:nvPr>
        </p:nvSpPr>
        <p:spPr>
          <a:xfrm>
            <a:off x="685800" y="4400550"/>
            <a:ext cx="5486400" cy="3600600"/>
          </a:xfrm>
          <a:prstGeom prst="rect">
            <a:avLst/>
          </a:prstGeom>
          <a:noFill/>
          <a:ln>
            <a:noFill/>
          </a:ln>
        </p:spPr>
        <p:txBody>
          <a:bodyPr anchor="t" anchorCtr="0" bIns="45700" lIns="91425" numCol="1" rIns="91425" spcFirstLastPara="1" tIns="45700" wrap="square">
            <a:noAutofit/>
          </a:bodyPr>
          <a:lstStyle/>
          <a:p>
            <a:pPr algn="l" indent="0" lvl="0" marL="0" rtl="0">
              <a:spcBef>
                <a:spcPts val="0"/>
              </a:spcBef>
              <a:spcAft>
                <a:spcPts val="0"/>
              </a:spcAft>
              <a:buClr>
                <a:schemeClr val="dk1"/>
              </a:buClr>
              <a:buSzPts val="1200"/>
              <a:buFont typeface="Calibri"/>
              <a:buNone/>
            </a:pPr>
            <a:r>
              <a:rPr lang="en-US"/>
              <a:t>The new Evergreen//One™ 2.0 creates 6 new service tiers designed to more closely align with enterprise workload requirements, and simplifies subscription management by allowing customers to select the specific tiers required by their applications rather than simply choosing block, file, or object services.  This model is similar to hyperscalers like AWS and Azure, and provides unmatched flexibility.</a:t>
            </a:r>
            <a:endParaRPr/>
          </a:p>
        </p:txBody>
      </p:sp>
      <p:sp>
        <p:nvSpPr>
          <p:cNvPr id="1366" name="Google Shape;1366;p28:notes"/>
          <p:cNvSpPr txBox="1">
            <a:spLocks noGrp="1"/>
          </p:cNvSpPr>
          <p:nvPr>
            <p:ph idx="12" type="sldNum"/>
          </p:nvPr>
        </p:nvSpPr>
        <p:spPr>
          <a:xfrm>
            <a:off x="3884613" y="8685213"/>
            <a:ext cx="2971800" cy="458700"/>
          </a:xfrm>
          <a:prstGeom prst="rect">
            <a:avLst/>
          </a:prstGeom>
          <a:noFill/>
          <a:ln>
            <a:noFill/>
          </a:ln>
        </p:spPr>
        <p:txBody>
          <a:bodyPr anchor="b" anchorCtr="0" bIns="45700" lIns="91425" numCol="1" rIns="91425" spcFirstLastPara="1" tIns="45700" wrap="square">
            <a:noAutofit/>
          </a:bodyPr>
          <a:lstStyle/>
          <a:p>
            <a:pPr algn="r" indent="0" lvl="0" marL="0" rtl="0">
              <a:spcBef>
                <a:spcPts val="0"/>
              </a:spcBef>
              <a:spcAft>
                <a:spcPts val="0"/>
              </a:spcAft>
              <a:buClr>
                <a:schemeClr val="dk1"/>
              </a:buClr>
              <a:buSzPts val="1200"/>
              <a:buFont typeface="Calibri"/>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98"/>
        <p:cNvGrpSpPr/>
        <p:nvPr/>
      </p:nvGrpSpPr>
      <p:grpSpPr>
        <a:xfrm>
          <a:off x="0" y="0"/>
          <a:ext cx="0" cy="0"/>
          <a:chOff x="0" y="0"/>
          <a:chExt cx="0" cy="0"/>
        </a:xfrm>
      </p:grpSpPr>
      <p:sp>
        <p:nvSpPr>
          <p:cNvPr id="1199" name="Google Shape;1199;g188fc8c223b_0_1: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1200" name="Google Shape;1200;g188fc8c223b_0_1:notes"/>
          <p:cNvSpPr txBox="1">
            <a:spLocks noGrp="1"/>
          </p:cNvSpPr>
          <p:nvPr>
            <p:ph idx="1" type="body"/>
          </p:nvPr>
        </p:nvSpPr>
        <p:spPr>
          <a:xfrm>
            <a:off x="685800" y="4400550"/>
            <a:ext cx="5486400" cy="360060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1201" name="Google Shape;1201;g188fc8c223b_0_1:notes"/>
          <p:cNvSpPr txBox="1">
            <a:spLocks noGrp="1"/>
          </p:cNvSpPr>
          <p:nvPr>
            <p:ph idx="12" type="sldNum"/>
          </p:nvPr>
        </p:nvSpPr>
        <p:spPr>
          <a:xfrm>
            <a:off x="3884613" y="8685213"/>
            <a:ext cx="2971800" cy="458700"/>
          </a:xfrm>
          <a:prstGeom prst="rect">
            <a:avLst/>
          </a:prstGeom>
        </p:spPr>
        <p:txBody>
          <a:bodyPr anchor="b" anchorCtr="0" bIns="45700" lIns="91425" numCol="1" rIns="91425" spcFirstLastPara="1" tIns="45700" wrap="square">
            <a:noAutofit/>
          </a:bodyPr>
          <a:lstStyle/>
          <a:p>
            <a:pPr algn="r" indent="0" lvl="0" marL="0"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31"/>
        <p:cNvGrpSpPr/>
        <p:nvPr/>
      </p:nvGrpSpPr>
      <p:grpSpPr>
        <a:xfrm>
          <a:off x="0" y="0"/>
          <a:ext cx="0" cy="0"/>
          <a:chOff x="0" y="0"/>
          <a:chExt cx="0" cy="0"/>
        </a:xfrm>
      </p:grpSpPr>
      <p:sp>
        <p:nvSpPr>
          <p:cNvPr id="1232" name="Google Shape;1232;p22:notes"/>
          <p:cNvSpPr txBox="1">
            <a:spLocks noGrp="1"/>
          </p:cNvSpPr>
          <p:nvPr>
            <p:ph idx="1" type="body"/>
          </p:nvPr>
        </p:nvSpPr>
        <p:spPr>
          <a:xfrm>
            <a:off x="685800" y="4400550"/>
            <a:ext cx="5486400" cy="360045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1233" name="Google Shape;1233;p22: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25"/>
        <p:cNvGrpSpPr/>
        <p:nvPr/>
      </p:nvGrpSpPr>
      <p:grpSpPr>
        <a:xfrm>
          <a:off x="0" y="0"/>
          <a:ext cx="0" cy="0"/>
          <a:chOff x="0" y="0"/>
          <a:chExt cx="0" cy="0"/>
        </a:xfrm>
      </p:grpSpPr>
      <p:sp>
        <p:nvSpPr>
          <p:cNvPr id="1726" name="Google Shape;1726;p40: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id="1727" name="Google Shape;1727;p40:notes"/>
          <p:cNvSpPr txBox="1">
            <a:spLocks noGrp="1"/>
          </p:cNvSpPr>
          <p:nvPr>
            <p:ph idx="1" type="body"/>
          </p:nvPr>
        </p:nvSpPr>
        <p:spPr>
          <a:xfrm>
            <a:off x="685800" y="4400550"/>
            <a:ext cx="5486400" cy="3600450"/>
          </a:xfrm>
          <a:prstGeom prst="rect">
            <a:avLst/>
          </a:prstGeom>
          <a:noFill/>
          <a:ln>
            <a:noFill/>
          </a:ln>
        </p:spPr>
        <p:txBody>
          <a:bodyPr anchor="t"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200"/>
              <a:buFont typeface="Calibri"/>
              <a:buNone/>
            </a:pPr>
            <a:r>
              <a:rPr b="0" i="0" lang="en-US" strike="noStrike" sz="1200" u="none">
                <a:solidFill>
                  <a:schemeClr val="dk1"/>
                </a:solidFill>
                <a:latin typeface="Calibri"/>
                <a:ea typeface="Calibri"/>
                <a:cs typeface="Calibri"/>
                <a:sym typeface="Calibri"/>
              </a:rPr>
              <a:t>Now, bringing it all together.  You can start with Evergreen//One™ on-premises – in your data center.  We can add co-located or hosted Evergreen//One™.  We can also offer Evergreen//One™ with Cloud Block Store in the cloud – running on top of AWS. You can then add ActiveCluster and/or Asynchronous mirroring between locations.  CloudSnap supports backup to object storage such as S3.  Then you can also attach your collocated Evergreen//One™ storage services to your compute in the public cloud, enabling a multi-cloud option.  You have a wide variety of choices to build a robust hybrid cloud.</a:t>
            </a:r>
            <a:endParaRPr/>
          </a:p>
        </p:txBody>
      </p:sp>
      <p:sp>
        <p:nvSpPr>
          <p:cNvPr id="1728" name="Google Shape;1728;p40:notes"/>
          <p:cNvSpPr txBox="1">
            <a:spLocks noGrp="1"/>
          </p:cNvSpPr>
          <p:nvPr>
            <p:ph idx="12" type="sldNum"/>
          </p:nvPr>
        </p:nvSpPr>
        <p:spPr>
          <a:xfrm>
            <a:off x="3884613" y="8685213"/>
            <a:ext cx="2971800" cy="458787"/>
          </a:xfrm>
          <a:prstGeom prst="rect">
            <a:avLst/>
          </a:prstGeom>
          <a:noFill/>
          <a:ln>
            <a:noFill/>
          </a:ln>
        </p:spPr>
        <p:txBody>
          <a:bodyPr anchor="b" anchorCtr="0" bIns="45700" lIns="91425" numCol="1" rIns="91425" spcFirstLastPara="1" tIns="45700" wrap="square">
            <a:noAutofit/>
          </a:bodyPr>
          <a:lstStyle/>
          <a:p>
            <a:pPr algn="r" indent="0" lvl="0" marL="0" marR="0" rtl="0">
              <a:lnSpc>
                <a:spcPct val="100000"/>
              </a:lnSpc>
              <a:spcBef>
                <a:spcPts val="0"/>
              </a:spcBef>
              <a:spcAft>
                <a:spcPts val="0"/>
              </a:spcAft>
              <a:buClr>
                <a:srgbClr val="000000"/>
              </a:buClr>
              <a:buSzPts val="1200"/>
              <a:buFont typeface="Space Mono"/>
              <a:buNone/>
            </a:pPr>
            <a:fld id="{00000000-1234-1234-1234-123412341234}" type="slidenum">
              <a:rPr b="0" cap="none" i="0" lang="en-US" strike="noStrike" sz="1200" u="none">
                <a:solidFill>
                  <a:srgbClr val="000000"/>
                </a:solidFill>
                <a:latin typeface="Space Mono"/>
                <a:ea typeface="Space Mono"/>
                <a:cs typeface="Space Mono"/>
                <a:sym typeface="Space Mono"/>
              </a:rPr>
              <a:t>16</a:t>
            </a:fld>
            <a:endParaRPr b="0" cap="none" i="0" strike="noStrike" sz="1200" u="none">
              <a:solidFill>
                <a:srgbClr val="000000"/>
              </a:solidFill>
              <a:latin typeface="Space Mono"/>
              <a:ea typeface="Space Mono"/>
              <a:cs typeface="Space Mono"/>
              <a:sym typeface="Space Mon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5"/>
        <p:cNvGrpSpPr/>
        <p:nvPr/>
      </p:nvGrpSpPr>
      <p:grpSpPr>
        <a:xfrm>
          <a:off x="0" y="0"/>
          <a:ext cx="0" cy="0"/>
          <a:chOff x="0" y="0"/>
          <a:chExt cx="0" cy="0"/>
        </a:xfrm>
      </p:grpSpPr>
      <p:sp>
        <p:nvSpPr>
          <p:cNvPr id="1846" name="Google Shape;1846;p43: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id="1847" name="Google Shape;1847;p43:notes"/>
          <p:cNvSpPr txBox="1">
            <a:spLocks noGrp="1"/>
          </p:cNvSpPr>
          <p:nvPr>
            <p:ph idx="1" type="body"/>
          </p:nvPr>
        </p:nvSpPr>
        <p:spPr>
          <a:xfrm>
            <a:off x="685800" y="4400550"/>
            <a:ext cx="5486400" cy="3600600"/>
          </a:xfrm>
          <a:prstGeom prst="rect">
            <a:avLst/>
          </a:prstGeom>
          <a:noFill/>
          <a:ln>
            <a:noFill/>
          </a:ln>
        </p:spPr>
        <p:txBody>
          <a:bodyPr anchor="t" anchorCtr="0" bIns="45700" lIns="91425" numCol="1" rIns="91425" spcFirstLastPara="1" tIns="45700" wrap="square">
            <a:noAutofit/>
          </a:bodyPr>
          <a:lstStyle/>
          <a:p>
            <a:pPr algn="l" indent="0" lvl="0" marL="0" rtl="0">
              <a:lnSpc>
                <a:spcPct val="100000"/>
              </a:lnSpc>
              <a:spcBef>
                <a:spcPts val="0"/>
              </a:spcBef>
              <a:spcAft>
                <a:spcPts val="0"/>
              </a:spcAft>
              <a:buClr>
                <a:schemeClr val="dk1"/>
              </a:buClr>
              <a:buSzPts val="1400"/>
              <a:buFont typeface="Calibri"/>
              <a:buNone/>
            </a:pPr>
            <a:r>
              <a:rPr lang="en-US"/>
              <a:t>ePlus - add to this slide </a:t>
            </a:r>
            <a:endParaRPr/>
          </a:p>
        </p:txBody>
      </p:sp>
      <p:sp>
        <p:nvSpPr>
          <p:cNvPr id="1848" name="Google Shape;1848;p43:notes"/>
          <p:cNvSpPr txBox="1">
            <a:spLocks noGrp="1"/>
          </p:cNvSpPr>
          <p:nvPr>
            <p:ph idx="12" type="sldNum"/>
          </p:nvPr>
        </p:nvSpPr>
        <p:spPr>
          <a:xfrm>
            <a:off x="3884613" y="8685213"/>
            <a:ext cx="2971800" cy="458700"/>
          </a:xfrm>
          <a:prstGeom prst="rect">
            <a:avLst/>
          </a:prstGeom>
          <a:noFill/>
          <a:ln>
            <a:noFill/>
          </a:ln>
        </p:spPr>
        <p:txBody>
          <a:bodyPr anchor="b" anchorCtr="0" bIns="45700" lIns="91425" numCol="1" rIns="91425" spcFirstLastPara="1" tIns="45700" wrap="square">
            <a:noAutofit/>
          </a:bodyPr>
          <a:lstStyle/>
          <a:p>
            <a:pPr algn="r" indent="0" lvl="0" marL="0"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66"/>
        <p:cNvGrpSpPr/>
        <p:nvPr/>
      </p:nvGrpSpPr>
      <p:grpSpPr>
        <a:xfrm>
          <a:off x="0" y="0"/>
          <a:ext cx="0" cy="0"/>
          <a:chOff x="0" y="0"/>
          <a:chExt cx="0" cy="0"/>
        </a:xfrm>
      </p:grpSpPr>
      <p:sp>
        <p:nvSpPr>
          <p:cNvPr id="1867" name="Google Shape;1867;p44:notes"/>
          <p:cNvSpPr txBox="1">
            <a:spLocks noGrp="1"/>
          </p:cNvSpPr>
          <p:nvPr>
            <p:ph idx="1" type="body"/>
          </p:nvPr>
        </p:nvSpPr>
        <p:spPr>
          <a:xfrm>
            <a:off x="685800" y="4400550"/>
            <a:ext cx="5486400" cy="360045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r>
              <a:rPr lang="en-US"/>
              <a:t>ePlus customize information</a:t>
            </a:r>
            <a:endParaRPr/>
          </a:p>
        </p:txBody>
      </p:sp>
      <p:sp>
        <p:nvSpPr>
          <p:cNvPr id="1868" name="Google Shape;1868;p44: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82"/>
        <p:cNvGrpSpPr/>
        <p:nvPr/>
      </p:nvGrpSpPr>
      <p:grpSpPr>
        <a:xfrm>
          <a:off x="0" y="0"/>
          <a:ext cx="0" cy="0"/>
          <a:chOff x="0" y="0"/>
          <a:chExt cx="0" cy="0"/>
        </a:xfrm>
      </p:grpSpPr>
      <p:sp>
        <p:nvSpPr>
          <p:cNvPr id="1983" name="Google Shape;1983;p59:notes"/>
          <p:cNvSpPr txBox="1">
            <a:spLocks noGrp="1"/>
          </p:cNvSpPr>
          <p:nvPr>
            <p:ph idx="1" type="body"/>
          </p:nvPr>
        </p:nvSpPr>
        <p:spPr>
          <a:xfrm>
            <a:off x="685800" y="4400550"/>
            <a:ext cx="5486400" cy="360045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1984" name="Google Shape;1984;p59: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71"/>
        <p:cNvGrpSpPr/>
        <p:nvPr/>
      </p:nvGrpSpPr>
      <p:grpSpPr>
        <a:xfrm>
          <a:off x="0" y="0"/>
          <a:ext cx="0" cy="0"/>
          <a:chOff x="0" y="0"/>
          <a:chExt cx="0" cy="0"/>
        </a:xfrm>
      </p:grpSpPr>
      <p:sp>
        <p:nvSpPr>
          <p:cNvPr id="1672" name="Google Shape;1672;p38:notes"/>
          <p:cNvSpPr txBox="1">
            <a:spLocks noGrp="1"/>
          </p:cNvSpPr>
          <p:nvPr>
            <p:ph idx="1" type="body"/>
          </p:nvPr>
        </p:nvSpPr>
        <p:spPr>
          <a:xfrm>
            <a:off x="685800" y="4400550"/>
            <a:ext cx="5486400" cy="3600600"/>
          </a:xfrm>
          <a:prstGeom prst="rect">
            <a:avLst/>
          </a:prstGeom>
          <a:noFill/>
          <a:ln>
            <a:noFill/>
          </a:ln>
        </p:spPr>
        <p:txBody>
          <a:bodyPr anchor="t" anchorCtr="0" bIns="45700" lIns="91425" numCol="1" rIns="91425" spcFirstLastPara="1" tIns="45700" wrap="square">
            <a:noAutofit/>
          </a:bodyPr>
          <a:lstStyle/>
          <a:p>
            <a:pPr algn="l" indent="0" lvl="0" marL="0" rtl="0">
              <a:spcBef>
                <a:spcPts val="0"/>
              </a:spcBef>
              <a:spcAft>
                <a:spcPts val="0"/>
              </a:spcAft>
              <a:buClr>
                <a:schemeClr val="dk1"/>
              </a:buClr>
              <a:buSzPts val="1200"/>
              <a:buFont typeface="Calibri"/>
              <a:buNone/>
            </a:pPr>
            <a:endParaRPr/>
          </a:p>
        </p:txBody>
      </p:sp>
      <p:sp>
        <p:nvSpPr>
          <p:cNvPr id="1673" name="Google Shape;1673;p38: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00"/>
        <p:cNvGrpSpPr/>
        <p:nvPr/>
      </p:nvGrpSpPr>
      <p:grpSpPr>
        <a:xfrm>
          <a:off x="0" y="0"/>
          <a:ext cx="0" cy="0"/>
          <a:chOff x="0" y="0"/>
          <a:chExt cx="0" cy="0"/>
        </a:xfrm>
      </p:grpSpPr>
      <p:sp>
        <p:nvSpPr>
          <p:cNvPr id="2101" name="Google Shape;2101;p5:notes"/>
          <p:cNvSpPr txBox="1">
            <a:spLocks noGrp="1"/>
          </p:cNvSpPr>
          <p:nvPr>
            <p:ph idx="1" type="body"/>
          </p:nvPr>
        </p:nvSpPr>
        <p:spPr>
          <a:xfrm>
            <a:off x="685800" y="4400550"/>
            <a:ext cx="5486400" cy="3600600"/>
          </a:xfrm>
          <a:prstGeom prst="rect">
            <a:avLst/>
          </a:prstGeom>
          <a:noFill/>
          <a:ln>
            <a:noFill/>
          </a:ln>
        </p:spPr>
        <p:txBody>
          <a:bodyPr anchor="t" anchorCtr="0" bIns="45700" lIns="91425" numCol="1" rIns="91425" spcFirstLastPara="1" tIns="45700" wrap="square">
            <a:noAutofit/>
          </a:bodyPr>
          <a:lstStyle/>
          <a:p>
            <a:pPr algn="l" indent="0" lvl="0" marL="0" rtl="0">
              <a:lnSpc>
                <a:spcPct val="100000"/>
              </a:lnSpc>
              <a:spcBef>
                <a:spcPts val="0"/>
              </a:spcBef>
              <a:spcAft>
                <a:spcPts val="0"/>
              </a:spcAft>
              <a:buClr>
                <a:schemeClr val="dk1"/>
              </a:buClr>
              <a:buSzPts val="1200"/>
              <a:buFont typeface="Inter Light"/>
              <a:buNone/>
            </a:pPr>
            <a:endParaRPr/>
          </a:p>
        </p:txBody>
      </p:sp>
      <p:sp>
        <p:nvSpPr>
          <p:cNvPr id="2102" name="Google Shape;2102;p5: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21"/>
        <p:cNvGrpSpPr/>
        <p:nvPr/>
      </p:nvGrpSpPr>
      <p:grpSpPr>
        <a:xfrm>
          <a:off x="0" y="0"/>
          <a:ext cx="0" cy="0"/>
          <a:chOff x="0" y="0"/>
          <a:chExt cx="0" cy="0"/>
        </a:xfrm>
      </p:grpSpPr>
      <p:sp>
        <p:nvSpPr>
          <p:cNvPr id="2022" name="Google Shape;2022;p62:notes"/>
          <p:cNvSpPr txBox="1">
            <a:spLocks noGrp="1"/>
          </p:cNvSpPr>
          <p:nvPr>
            <p:ph idx="1" type="body"/>
          </p:nvPr>
        </p:nvSpPr>
        <p:spPr>
          <a:xfrm>
            <a:off x="685800" y="4400550"/>
            <a:ext cx="5486400" cy="360045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2023" name="Google Shape;2023;p62: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26"/>
        <p:cNvGrpSpPr/>
        <p:nvPr/>
      </p:nvGrpSpPr>
      <p:grpSpPr>
        <a:xfrm>
          <a:off x="0" y="0"/>
          <a:ext cx="0" cy="0"/>
          <a:chOff x="0" y="0"/>
          <a:chExt cx="0" cy="0"/>
        </a:xfrm>
      </p:grpSpPr>
      <p:sp>
        <p:nvSpPr>
          <p:cNvPr id="2027" name="Google Shape;2027;p63:notes"/>
          <p:cNvSpPr txBox="1">
            <a:spLocks noGrp="1"/>
          </p:cNvSpPr>
          <p:nvPr>
            <p:ph idx="1" type="body"/>
          </p:nvPr>
        </p:nvSpPr>
        <p:spPr>
          <a:xfrm>
            <a:off x="685800" y="4400550"/>
            <a:ext cx="5486400" cy="360045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2028" name="Google Shape;2028;p63: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89"/>
        <p:cNvGrpSpPr/>
        <p:nvPr/>
      </p:nvGrpSpPr>
      <p:grpSpPr>
        <a:xfrm>
          <a:off x="0" y="0"/>
          <a:ext cx="0" cy="0"/>
          <a:chOff x="0" y="0"/>
          <a:chExt cx="0" cy="0"/>
        </a:xfrm>
      </p:grpSpPr>
      <p:sp>
        <p:nvSpPr>
          <p:cNvPr id="2090" name="Google Shape;2090;p64: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id="2091" name="Google Shape;2091;p64:notes"/>
          <p:cNvSpPr txBox="1">
            <a:spLocks noGrp="1"/>
          </p:cNvSpPr>
          <p:nvPr>
            <p:ph idx="1" type="body"/>
          </p:nvPr>
        </p:nvSpPr>
        <p:spPr>
          <a:xfrm>
            <a:off x="685800" y="4400550"/>
            <a:ext cx="5486400" cy="3600450"/>
          </a:xfrm>
          <a:prstGeom prst="rect">
            <a:avLst/>
          </a:prstGeom>
          <a:noFill/>
          <a:ln>
            <a:noFill/>
          </a:ln>
        </p:spPr>
        <p:txBody>
          <a:bodyPr anchor="t" anchorCtr="0" bIns="45700" lIns="91425" numCol="1" rIns="91425" spcFirstLastPara="1" tIns="45700" wrap="square">
            <a:noAutofit/>
          </a:bodyPr>
          <a:lstStyle/>
          <a:p>
            <a:pPr algn="l" indent="0" lvl="0" marL="0" rtl="0">
              <a:spcBef>
                <a:spcPts val="0"/>
              </a:spcBef>
              <a:spcAft>
                <a:spcPts val="0"/>
              </a:spcAft>
              <a:buClr>
                <a:schemeClr val="dk1"/>
              </a:buClr>
              <a:buSzPts val="1200"/>
              <a:buFont typeface="Calibri"/>
              <a:buNone/>
            </a:pPr>
            <a:r>
              <a:rPr b="0" lang="en-US" sz="1200"/>
              <a:t>As mentioned we have been working with VMware over the years to integrate with their capabilities. This slide shows the extensive offerings available to customers.</a:t>
            </a:r>
            <a:endParaRPr/>
          </a:p>
          <a:p>
            <a:pPr algn="l" indent="0" lvl="0" marL="0" rtl="0">
              <a:spcBef>
                <a:spcPts val="0"/>
              </a:spcBef>
              <a:spcAft>
                <a:spcPts val="0"/>
              </a:spcAft>
              <a:buClr>
                <a:schemeClr val="dk1"/>
              </a:buClr>
              <a:buSzPts val="1200"/>
              <a:buFont typeface="Calibri"/>
              <a:buNone/>
            </a:pPr>
            <a:endParaRPr b="0" sz="1200"/>
          </a:p>
          <a:p>
            <a:pPr algn="l" indent="0" lvl="0" marL="0" rtl="0">
              <a:spcBef>
                <a:spcPts val="0"/>
              </a:spcBef>
              <a:spcAft>
                <a:spcPts val="0"/>
              </a:spcAft>
              <a:buClr>
                <a:schemeClr val="dk1"/>
              </a:buClr>
              <a:buSzPts val="1200"/>
              <a:buFont typeface="Calibri"/>
              <a:buNone/>
            </a:pPr>
            <a:r>
              <a:rPr b="0" lang="en-US" sz="1200"/>
              <a:t>From our integrations with vCenter and vRealize where you can manage your storage all thru VMware, performing comprehensive operations management to automating and delivering self-service of storage resources as an example. </a:t>
            </a:r>
            <a:endParaRPr/>
          </a:p>
          <a:p>
            <a:pPr algn="l" indent="0" lvl="0" marL="0" rtl="0">
              <a:spcBef>
                <a:spcPts val="0"/>
              </a:spcBef>
              <a:spcAft>
                <a:spcPts val="0"/>
              </a:spcAft>
              <a:buClr>
                <a:schemeClr val="dk1"/>
              </a:buClr>
              <a:buSzPts val="1200"/>
              <a:buFont typeface="Calibri"/>
              <a:buNone/>
            </a:pPr>
            <a:endParaRPr b="0" sz="1200"/>
          </a:p>
          <a:p>
            <a:pPr algn="l" indent="0" lvl="0" marL="0" rtl="0">
              <a:spcBef>
                <a:spcPts val="0"/>
              </a:spcBef>
              <a:spcAft>
                <a:spcPts val="0"/>
              </a:spcAft>
              <a:buClr>
                <a:schemeClr val="dk1"/>
              </a:buClr>
              <a:buSzPts val="1200"/>
              <a:buFont typeface="Calibri"/>
              <a:buNone/>
            </a:pPr>
            <a:r>
              <a:rPr b="0" lang="en-US" sz="1200"/>
              <a:t>With our unique ActiveCluster capability integrated with VMware Metro Storage Cluster and Site Recovery Manager, we can deliver an end 2 end business continuity solution for your virtualized environment. </a:t>
            </a:r>
            <a:endParaRPr/>
          </a:p>
          <a:p>
            <a:pPr algn="l" indent="0" lvl="0" marL="0" rtl="0">
              <a:spcBef>
                <a:spcPts val="0"/>
              </a:spcBef>
              <a:spcAft>
                <a:spcPts val="0"/>
              </a:spcAft>
              <a:buClr>
                <a:schemeClr val="dk1"/>
              </a:buClr>
              <a:buSzPts val="1200"/>
              <a:buFont typeface="Calibri"/>
              <a:buNone/>
            </a:pPr>
            <a:endParaRPr b="0" sz="1200"/>
          </a:p>
          <a:p>
            <a:pPr algn="l" indent="0" lvl="0" marL="0" rtl="0">
              <a:spcBef>
                <a:spcPts val="0"/>
              </a:spcBef>
              <a:spcAft>
                <a:spcPts val="0"/>
              </a:spcAft>
              <a:buClr>
                <a:schemeClr val="dk1"/>
              </a:buClr>
              <a:buSzPts val="1200"/>
              <a:buFont typeface="Calibri"/>
              <a:buNone/>
            </a:pPr>
            <a:r>
              <a:rPr b="0" lang="en-US" sz="1200"/>
              <a:t>For customers looking at end-user computing, we have tested and certified reference architecture built with Horizon supporting up to 6000 virtual desktops in a FlashStack environments. </a:t>
            </a:r>
            <a:endParaRPr/>
          </a:p>
          <a:p>
            <a:pPr algn="l" indent="0" lvl="0" marL="0" rtl="0">
              <a:spcBef>
                <a:spcPts val="0"/>
              </a:spcBef>
              <a:spcAft>
                <a:spcPts val="0"/>
              </a:spcAft>
              <a:buClr>
                <a:schemeClr val="dk1"/>
              </a:buClr>
              <a:buSzPts val="1200"/>
              <a:buFont typeface="Calibri"/>
              <a:buNone/>
            </a:pPr>
            <a:endParaRPr b="0" sz="1200"/>
          </a:p>
          <a:p>
            <a:pPr algn="l" indent="0" lvl="0" marL="0" rtl="0">
              <a:spcBef>
                <a:spcPts val="0"/>
              </a:spcBef>
              <a:spcAft>
                <a:spcPts val="0"/>
              </a:spcAft>
              <a:buClr>
                <a:schemeClr val="dk1"/>
              </a:buClr>
              <a:buSzPts val="1200"/>
              <a:buFont typeface="Calibri"/>
              <a:buNone/>
            </a:pPr>
            <a:r>
              <a:rPr b="0" lang="en-US" sz="1200"/>
              <a:t>We are also the first 3</a:t>
            </a:r>
            <a:r>
              <a:rPr b="0" baseline="30000" lang="en-US" sz="1200"/>
              <a:t>rd</a:t>
            </a:r>
            <a:r>
              <a:rPr b="0" lang="en-US" sz="1200"/>
              <a:t> party SAN certified with the VMware Validated Design which is a pre-tested and validated reference arch for customers looking to build a VMware software-defined data center. </a:t>
            </a:r>
            <a:endParaRPr/>
          </a:p>
          <a:p>
            <a:pPr algn="l" indent="0" lvl="0" marL="0" rtl="0">
              <a:spcBef>
                <a:spcPts val="0"/>
              </a:spcBef>
              <a:spcAft>
                <a:spcPts val="0"/>
              </a:spcAft>
              <a:buClr>
                <a:schemeClr val="dk1"/>
              </a:buClr>
              <a:buSzPts val="1200"/>
              <a:buFont typeface="Calibri"/>
              <a:buNone/>
            </a:pPr>
            <a:endParaRPr b="0" sz="1200"/>
          </a:p>
          <a:p>
            <a:pPr algn="l" indent="0" lvl="0" marL="0" rtl="0">
              <a:spcBef>
                <a:spcPts val="0"/>
              </a:spcBef>
              <a:spcAft>
                <a:spcPts val="0"/>
              </a:spcAft>
              <a:buClr>
                <a:schemeClr val="dk1"/>
              </a:buClr>
              <a:buSzPts val="1200"/>
              <a:buFont typeface="Calibri"/>
              <a:buNone/>
            </a:pPr>
            <a:r>
              <a:rPr b="0" lang="en-US" sz="1200"/>
              <a:t>VMware introduced VMware Cloud Foundation which is inclusive of VMware software stack to enable the stepping stone to customers hybrid cloud journey. As of today, VCF supports iSCSI which Pure is certified with, and they look to expand this over time. </a:t>
            </a:r>
            <a:endParaRPr/>
          </a:p>
        </p:txBody>
      </p:sp>
      <p:sp>
        <p:nvSpPr>
          <p:cNvPr id="2092" name="Google Shape;2092;p64:notes"/>
          <p:cNvSpPr txBox="1">
            <a:spLocks noGrp="1"/>
          </p:cNvSpPr>
          <p:nvPr>
            <p:ph idx="12" type="sldNum"/>
          </p:nvPr>
        </p:nvSpPr>
        <p:spPr>
          <a:xfrm>
            <a:off x="3884613" y="8685213"/>
            <a:ext cx="2971800" cy="458787"/>
          </a:xfrm>
          <a:prstGeom prst="rect">
            <a:avLst/>
          </a:prstGeom>
          <a:noFill/>
          <a:ln>
            <a:noFill/>
          </a:ln>
        </p:spPr>
        <p:txBody>
          <a:bodyPr anchor="b" anchorCtr="0" bIns="45700" lIns="91425" numCol="1" rIns="91425" spcFirstLastPara="1" tIns="45700" wrap="square">
            <a:noAutofit/>
          </a:bodyPr>
          <a:lstStyle/>
          <a:p>
            <a:pPr algn="r" indent="0" lvl="0" marL="0" marR="0" rtl="0">
              <a:lnSpc>
                <a:spcPct val="100000"/>
              </a:lnSpc>
              <a:spcBef>
                <a:spcPts val="0"/>
              </a:spcBef>
              <a:spcAft>
                <a:spcPts val="0"/>
              </a:spcAft>
              <a:buClr>
                <a:srgbClr val="000000"/>
              </a:buClr>
              <a:buSzPts val="1200"/>
              <a:buFont typeface="Calibri"/>
              <a:buNone/>
            </a:pPr>
            <a:fld id="{00000000-1234-1234-1234-123412341234}" type="slidenum">
              <a:rPr b="0" cap="none" i="0" lang="en-US" strike="noStrike" sz="1200" u="none">
                <a:solidFill>
                  <a:srgbClr val="000000"/>
                </a:solidFill>
                <a:latin typeface="Calibri"/>
                <a:ea typeface="Calibri"/>
                <a:cs typeface="Calibri"/>
                <a:sym typeface="Calibri"/>
              </a:rPr>
              <a:t>23</a:t>
            </a:fld>
            <a:endParaRPr b="0" cap="none" i="0" strike="noStrike" sz="1200" u="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39"/>
        <p:cNvGrpSpPr/>
        <p:nvPr/>
      </p:nvGrpSpPr>
      <p:grpSpPr>
        <a:xfrm>
          <a:off x="0" y="0"/>
          <a:ext cx="0" cy="0"/>
          <a:chOff x="0" y="0"/>
          <a:chExt cx="0" cy="0"/>
        </a:xfrm>
      </p:grpSpPr>
      <p:sp>
        <p:nvSpPr>
          <p:cNvPr id="2140" name="Google Shape;2140;p65:notes"/>
          <p:cNvSpPr txBox="1">
            <a:spLocks noGrp="1"/>
          </p:cNvSpPr>
          <p:nvPr>
            <p:ph idx="1" type="body"/>
          </p:nvPr>
        </p:nvSpPr>
        <p:spPr>
          <a:xfrm>
            <a:off x="685800" y="4400550"/>
            <a:ext cx="5486400" cy="360045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2141" name="Google Shape;2141;p65: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71"/>
        <p:cNvGrpSpPr/>
        <p:nvPr/>
      </p:nvGrpSpPr>
      <p:grpSpPr>
        <a:xfrm>
          <a:off x="0" y="0"/>
          <a:ext cx="0" cy="0"/>
          <a:chOff x="0" y="0"/>
          <a:chExt cx="0" cy="0"/>
        </a:xfrm>
      </p:grpSpPr>
      <p:sp>
        <p:nvSpPr>
          <p:cNvPr id="2172" name="Google Shape;2172;p66:notes"/>
          <p:cNvSpPr txBox="1">
            <a:spLocks noGrp="1"/>
          </p:cNvSpPr>
          <p:nvPr>
            <p:ph idx="1" type="body"/>
          </p:nvPr>
        </p:nvSpPr>
        <p:spPr>
          <a:xfrm>
            <a:off x="685800" y="4400550"/>
            <a:ext cx="5486400" cy="360045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2173" name="Google Shape;2173;p66: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01"/>
        <p:cNvGrpSpPr/>
        <p:nvPr/>
      </p:nvGrpSpPr>
      <p:grpSpPr>
        <a:xfrm>
          <a:off x="0" y="0"/>
          <a:ext cx="0" cy="0"/>
          <a:chOff x="0" y="0"/>
          <a:chExt cx="0" cy="0"/>
        </a:xfrm>
      </p:grpSpPr>
      <p:sp>
        <p:nvSpPr>
          <p:cNvPr id="2402" name="Google Shape;2402;p72:notes"/>
          <p:cNvSpPr txBox="1">
            <a:spLocks noGrp="1"/>
          </p:cNvSpPr>
          <p:nvPr>
            <p:ph idx="1" type="body"/>
          </p:nvPr>
        </p:nvSpPr>
        <p:spPr>
          <a:xfrm>
            <a:off x="685800" y="4400550"/>
            <a:ext cx="5486400" cy="3600600"/>
          </a:xfrm>
          <a:prstGeom prst="rect">
            <a:avLst/>
          </a:prstGeom>
          <a:noFill/>
          <a:ln>
            <a:noFill/>
          </a:ln>
        </p:spPr>
        <p:txBody>
          <a:bodyPr anchor="t" anchorCtr="0" bIns="45700" lIns="91425" numCol="1" rIns="91425" spcFirstLastPara="1" tIns="45700" wrap="square">
            <a:noAutofit/>
          </a:bodyPr>
          <a:lstStyle/>
          <a:p>
            <a:pPr algn="l" indent="0" lvl="0" marL="0" rtl="0">
              <a:lnSpc>
                <a:spcPct val="96000"/>
              </a:lnSpc>
              <a:spcBef>
                <a:spcPts val="2400"/>
              </a:spcBef>
              <a:spcAft>
                <a:spcPts val="0"/>
              </a:spcAft>
              <a:buClr>
                <a:schemeClr val="dk1"/>
              </a:buClr>
              <a:buSzPts val="1600"/>
              <a:buFont typeface="Arial"/>
              <a:buNone/>
            </a:pPr>
            <a:r>
              <a:rPr b="1" lang="en-US" sz="1450">
                <a:latin typeface="Inter"/>
                <a:ea typeface="Inter"/>
                <a:cs typeface="Inter"/>
                <a:sym typeface="Inter"/>
              </a:rPr>
              <a:t>Unparalled data storage</a:t>
            </a:r>
            <a:r>
              <a:rPr lang="en-US" sz="1450">
                <a:latin typeface="Inter"/>
                <a:ea typeface="Inter"/>
                <a:cs typeface="Inter"/>
                <a:sym typeface="Inter"/>
              </a:rPr>
              <a:t> - Up to 10:1 data reduction, 99.9999% availability, always-on encryption </a:t>
            </a:r>
            <a:r>
              <a:rPr lang="en-US" sz="1100">
                <a:latin typeface="Inter"/>
                <a:ea typeface="Inter"/>
                <a:cs typeface="Inter"/>
                <a:sym typeface="Inter"/>
              </a:rPr>
              <a:t> </a:t>
            </a:r>
            <a:endParaRPr sz="1450">
              <a:latin typeface="Inter"/>
              <a:ea typeface="Inter"/>
              <a:cs typeface="Inter"/>
              <a:sym typeface="Inter"/>
            </a:endParaRPr>
          </a:p>
          <a:p>
            <a:pPr algn="l" indent="0" lvl="0" marL="0" rtl="0">
              <a:lnSpc>
                <a:spcPct val="96000"/>
              </a:lnSpc>
              <a:spcBef>
                <a:spcPts val="2400"/>
              </a:spcBef>
              <a:spcAft>
                <a:spcPts val="0"/>
              </a:spcAft>
              <a:buClr>
                <a:schemeClr val="dk1"/>
              </a:buClr>
              <a:buSzPts val="1600"/>
              <a:buFont typeface="Arial"/>
              <a:buNone/>
            </a:pPr>
            <a:r>
              <a:rPr b="1" lang="en-US" sz="1450">
                <a:latin typeface="Inter"/>
                <a:ea typeface="Inter"/>
                <a:cs typeface="Inter"/>
                <a:sym typeface="Inter"/>
              </a:rPr>
              <a:t>Trusted protection and recovery</a:t>
            </a:r>
            <a:r>
              <a:rPr lang="en-US" sz="1450">
                <a:latin typeface="Inter"/>
                <a:ea typeface="Inter"/>
                <a:cs typeface="Inter"/>
                <a:sym typeface="Inter"/>
              </a:rPr>
              <a:t> - Built-in, automated business continuity, disaster recovery, with rock-solid ransomware capabilities</a:t>
            </a:r>
            <a:endParaRPr sz="1450">
              <a:latin typeface="Inter"/>
              <a:ea typeface="Inter"/>
              <a:cs typeface="Inter"/>
              <a:sym typeface="Inter"/>
            </a:endParaRPr>
          </a:p>
          <a:p>
            <a:pPr algn="l" indent="0" lvl="0" marL="0" rtl="0">
              <a:lnSpc>
                <a:spcPct val="96000"/>
              </a:lnSpc>
              <a:spcBef>
                <a:spcPts val="2400"/>
              </a:spcBef>
              <a:spcAft>
                <a:spcPts val="0"/>
              </a:spcAft>
              <a:buClr>
                <a:schemeClr val="dk1"/>
              </a:buClr>
              <a:buSzPts val="1600"/>
              <a:buFont typeface="Arial"/>
              <a:buNone/>
            </a:pPr>
            <a:r>
              <a:rPr b="1" lang="en-US" sz="1450">
                <a:latin typeface="Inter"/>
                <a:ea typeface="Inter"/>
                <a:cs typeface="Inter"/>
                <a:sym typeface="Inter"/>
              </a:rPr>
              <a:t>Effortless data access </a:t>
            </a:r>
            <a:r>
              <a:rPr lang="en-US" sz="1450">
                <a:latin typeface="Inter"/>
                <a:ea typeface="Inter"/>
                <a:cs typeface="Inter"/>
                <a:sym typeface="Inter"/>
              </a:rPr>
              <a:t>- End-to-end NVMe. Multi-protocol support for FC and Ethernet.</a:t>
            </a:r>
            <a:endParaRPr sz="1450">
              <a:latin typeface="Inter"/>
              <a:ea typeface="Inter"/>
              <a:cs typeface="Inter"/>
              <a:sym typeface="Inter"/>
            </a:endParaRPr>
          </a:p>
          <a:p>
            <a:pPr algn="l" indent="0" lvl="0" marL="0" rtl="0">
              <a:lnSpc>
                <a:spcPct val="96000"/>
              </a:lnSpc>
              <a:spcBef>
                <a:spcPts val="2400"/>
              </a:spcBef>
              <a:spcAft>
                <a:spcPts val="0"/>
              </a:spcAft>
              <a:buClr>
                <a:schemeClr val="dk1"/>
              </a:buClr>
              <a:buSzPts val="1600"/>
              <a:buFont typeface="Arial"/>
              <a:buNone/>
            </a:pPr>
            <a:r>
              <a:rPr b="1" lang="en-US" sz="1450">
                <a:latin typeface="Inter"/>
                <a:ea typeface="Inter"/>
                <a:cs typeface="Inter"/>
                <a:sym typeface="Inter"/>
              </a:rPr>
              <a:t>Intelligent management</a:t>
            </a:r>
            <a:r>
              <a:rPr lang="en-US" sz="1450">
                <a:latin typeface="Inter"/>
                <a:ea typeface="Inter"/>
                <a:cs typeface="Inter"/>
                <a:sym typeface="Inter"/>
              </a:rPr>
              <a:t> - AI-driven, optimized management operations. Mobilize workloads across on-prem and cloud with a unified operations.  </a:t>
            </a:r>
            <a:endParaRPr sz="1450">
              <a:latin typeface="Inter"/>
              <a:ea typeface="Inter"/>
              <a:cs typeface="Inter"/>
              <a:sym typeface="Inter"/>
            </a:endParaRPr>
          </a:p>
          <a:p>
            <a:pPr algn="l" indent="0" lvl="0" marL="0" rtl="0">
              <a:lnSpc>
                <a:spcPct val="115000"/>
              </a:lnSpc>
              <a:spcBef>
                <a:spcPts val="0"/>
              </a:spcBef>
              <a:spcAft>
                <a:spcPts val="0"/>
              </a:spcAft>
              <a:buClr>
                <a:schemeClr val="dk1"/>
              </a:buClr>
              <a:buSzPts val="1100"/>
              <a:buFont typeface="Arial"/>
              <a:buNone/>
            </a:pPr>
            <a:endParaRPr sz="1800">
              <a:latin typeface="Calibri"/>
              <a:ea typeface="Calibri"/>
              <a:cs typeface="Calibri"/>
              <a:sym typeface="Calibri"/>
            </a:endParaRPr>
          </a:p>
        </p:txBody>
      </p:sp>
      <p:sp>
        <p:nvSpPr>
          <p:cNvPr id="2403" name="Google Shape;2403;p72: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25"/>
        <p:cNvGrpSpPr/>
        <p:nvPr/>
      </p:nvGrpSpPr>
      <p:grpSpPr>
        <a:xfrm>
          <a:off x="0" y="0"/>
          <a:ext cx="0" cy="0"/>
          <a:chOff x="0" y="0"/>
          <a:chExt cx="0" cy="0"/>
        </a:xfrm>
      </p:grpSpPr>
      <p:sp>
        <p:nvSpPr>
          <p:cNvPr id="2426" name="Google Shape;2426;p73: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id="2427" name="Google Shape;2427;p73:notes"/>
          <p:cNvSpPr txBox="1">
            <a:spLocks noGrp="1"/>
          </p:cNvSpPr>
          <p:nvPr>
            <p:ph idx="1" type="body"/>
          </p:nvPr>
        </p:nvSpPr>
        <p:spPr>
          <a:xfrm>
            <a:off x="685800" y="4400550"/>
            <a:ext cx="5486400" cy="3600600"/>
          </a:xfrm>
          <a:prstGeom prst="rect">
            <a:avLst/>
          </a:prstGeom>
          <a:noFill/>
          <a:ln>
            <a:noFill/>
          </a:ln>
        </p:spPr>
        <p:txBody>
          <a:bodyPr anchor="t" anchorCtr="0" bIns="45700" lIns="91425" numCol="1" rIns="91425" spcFirstLastPara="1" tIns="45700" wrap="square">
            <a:noAutofit/>
          </a:bodyPr>
          <a:lstStyle/>
          <a:p>
            <a:pPr algn="l" indent="0" lvl="0" marL="0" rtl="0">
              <a:lnSpc>
                <a:spcPct val="100000"/>
              </a:lnSpc>
              <a:spcBef>
                <a:spcPts val="0"/>
              </a:spcBef>
              <a:spcAft>
                <a:spcPts val="0"/>
              </a:spcAft>
              <a:buClr>
                <a:schemeClr val="dk1"/>
              </a:buClr>
              <a:buSzPts val="900"/>
              <a:buFont typeface="Calibri"/>
              <a:buNone/>
            </a:pPr>
            <a:r>
              <a:rPr lang="en-US"/>
              <a:t>PureStorage FlashArray has a wide-range of data protection and availability features built-in so you can easily create an integrated data protection strategy.</a:t>
            </a:r>
            <a:endParaRPr/>
          </a:p>
          <a:p>
            <a:pPr algn="l" indent="0" lvl="0" marL="0" rtl="0">
              <a:lnSpc>
                <a:spcPct val="100000"/>
              </a:lnSpc>
              <a:spcBef>
                <a:spcPts val="0"/>
              </a:spcBef>
              <a:spcAft>
                <a:spcPts val="0"/>
              </a:spcAft>
              <a:buClr>
                <a:schemeClr val="dk1"/>
              </a:buClr>
              <a:buSzPts val="900"/>
              <a:buFont typeface="Calibri"/>
              <a:buNone/>
            </a:pPr>
            <a:r>
              <a:rPr lang="en-US"/>
              <a:t>Lightweight and immutable snapshots are used to protect data on your local FlashArray, for long-term data archive to cloud or NFS targets, as well as periodic off-site copies.</a:t>
            </a:r>
            <a:endParaRPr/>
          </a:p>
          <a:p>
            <a:pPr algn="l" indent="0" lvl="0" marL="0" rtl="0">
              <a:lnSpc>
                <a:spcPct val="100000"/>
              </a:lnSpc>
              <a:spcBef>
                <a:spcPts val="0"/>
              </a:spcBef>
              <a:spcAft>
                <a:spcPts val="0"/>
              </a:spcAft>
              <a:buClr>
                <a:schemeClr val="dk1"/>
              </a:buClr>
              <a:buSzPts val="900"/>
              <a:buFont typeface="Calibri"/>
              <a:buNone/>
            </a:pPr>
            <a:endParaRPr/>
          </a:p>
          <a:p>
            <a:pPr algn="l" indent="0" lvl="0" marL="0" rtl="0">
              <a:lnSpc>
                <a:spcPct val="100000"/>
              </a:lnSpc>
              <a:spcBef>
                <a:spcPts val="0"/>
              </a:spcBef>
              <a:spcAft>
                <a:spcPts val="0"/>
              </a:spcAft>
              <a:buClr>
                <a:schemeClr val="dk1"/>
              </a:buClr>
              <a:buSzPts val="900"/>
              <a:buFont typeface="Calibri"/>
              <a:buNone/>
            </a:pPr>
            <a:r>
              <a:rPr lang="en-US"/>
              <a:t>ActiveCluster, on the other hand, provides fully synchronous replication with automatic and real-time array failover for business continuity within the same campus or city.</a:t>
            </a:r>
            <a:endParaRPr/>
          </a:p>
          <a:p>
            <a:pPr algn="l" indent="0" lvl="0" marL="0" rtl="0">
              <a:lnSpc>
                <a:spcPct val="100000"/>
              </a:lnSpc>
              <a:spcBef>
                <a:spcPts val="0"/>
              </a:spcBef>
              <a:spcAft>
                <a:spcPts val="0"/>
              </a:spcAft>
              <a:buClr>
                <a:schemeClr val="dk1"/>
              </a:buClr>
              <a:buSzPts val="900"/>
              <a:buFont typeface="Calibri"/>
              <a:buNone/>
            </a:pPr>
            <a:endParaRPr/>
          </a:p>
          <a:p>
            <a:pPr algn="l" indent="0" lvl="0" marL="0" rtl="0">
              <a:lnSpc>
                <a:spcPct val="100000"/>
              </a:lnSpc>
              <a:spcBef>
                <a:spcPts val="0"/>
              </a:spcBef>
              <a:spcAft>
                <a:spcPts val="0"/>
              </a:spcAft>
              <a:buClr>
                <a:schemeClr val="dk1"/>
              </a:buClr>
              <a:buSzPts val="900"/>
              <a:buFont typeface="Calibri"/>
              <a:buNone/>
            </a:pPr>
            <a:r>
              <a:rPr b="0" i="0" lang="en-US" strike="noStrike" sz="900" u="none">
                <a:solidFill>
                  <a:schemeClr val="dk1"/>
                </a:solidFill>
                <a:latin typeface="Calibri"/>
                <a:ea typeface="Calibri"/>
                <a:cs typeface="Calibri"/>
                <a:sym typeface="Calibri"/>
              </a:rPr>
              <a:t>With the introduction of ActiveDR, FlashArray can now also improve business resiliency </a:t>
            </a:r>
            <a:r>
              <a:rPr lang="en-US"/>
              <a:t>across long distances</a:t>
            </a:r>
            <a:r>
              <a:rPr b="0" i="0" lang="en-US" strike="noStrike" sz="900" u="none">
                <a:solidFill>
                  <a:schemeClr val="dk1"/>
                </a:solidFill>
                <a:latin typeface="Calibri"/>
                <a:ea typeface="Calibri"/>
                <a:cs typeface="Calibri"/>
                <a:sym typeface="Calibri"/>
              </a:rPr>
              <a:t> with simple, continuous data replication.</a:t>
            </a:r>
            <a:endParaRPr/>
          </a:p>
          <a:p>
            <a:pPr algn="l" indent="0" lvl="0" marL="0" marR="0" rtl="0">
              <a:lnSpc>
                <a:spcPct val="100000"/>
              </a:lnSpc>
              <a:spcBef>
                <a:spcPts val="0"/>
              </a:spcBef>
              <a:spcAft>
                <a:spcPts val="0"/>
              </a:spcAft>
              <a:buClr>
                <a:schemeClr val="dk1"/>
              </a:buClr>
              <a:buSzPts val="900"/>
              <a:buFont typeface="Calibri"/>
              <a:buNone/>
            </a:pPr>
            <a:endParaRPr b="0" i="0" strike="noStrike" sz="900" u="none">
              <a:solidFill>
                <a:schemeClr val="dk1"/>
              </a:solidFill>
              <a:latin typeface="Calibri"/>
              <a:ea typeface="Calibri"/>
              <a:cs typeface="Calibri"/>
              <a:sym typeface="Calibri"/>
            </a:endParaRPr>
          </a:p>
          <a:p>
            <a:pPr algn="l" indent="0" lvl="0" marL="0" marR="0" rtl="0">
              <a:lnSpc>
                <a:spcPct val="100000"/>
              </a:lnSpc>
              <a:spcBef>
                <a:spcPts val="0"/>
              </a:spcBef>
              <a:spcAft>
                <a:spcPts val="0"/>
              </a:spcAft>
              <a:buClr>
                <a:schemeClr val="dk1"/>
              </a:buClr>
              <a:buSzPts val="900"/>
              <a:buFont typeface="Calibri"/>
              <a:buNone/>
            </a:pPr>
            <a:r>
              <a:rPr b="0" i="0" lang="en-US" strike="noStrike" sz="900" u="none">
                <a:solidFill>
                  <a:schemeClr val="dk1"/>
                </a:solidFill>
                <a:latin typeface="Calibri"/>
                <a:ea typeface="Calibri"/>
                <a:cs typeface="Calibri"/>
                <a:sym typeface="Calibri"/>
              </a:rPr>
              <a:t>ActiveDR is available starting with Purity6.0. with no additional licenses or fees. </a:t>
            </a:r>
            <a:endParaRPr/>
          </a:p>
          <a:p>
            <a:pPr algn="l" indent="0" lvl="0" marL="0" marR="0" rtl="0">
              <a:lnSpc>
                <a:spcPct val="100000"/>
              </a:lnSpc>
              <a:spcBef>
                <a:spcPts val="0"/>
              </a:spcBef>
              <a:spcAft>
                <a:spcPts val="0"/>
              </a:spcAft>
              <a:buClr>
                <a:schemeClr val="dk1"/>
              </a:buClr>
              <a:buSzPts val="900"/>
              <a:buFont typeface="Calibri"/>
              <a:buNone/>
            </a:pPr>
            <a:r>
              <a:rPr b="0" i="0" lang="en-US" strike="noStrike" sz="900" u="none">
                <a:solidFill>
                  <a:schemeClr val="dk1"/>
                </a:solidFill>
                <a:latin typeface="Calibri"/>
                <a:ea typeface="Calibri"/>
                <a:cs typeface="Calibri"/>
                <a:sym typeface="Calibri"/>
              </a:rPr>
              <a:t>With an active Evergreen subscription, you simply upgrade and are ready to go.</a:t>
            </a:r>
            <a:endParaRPr b="0"/>
          </a:p>
          <a:p>
            <a:pPr algn="l" indent="0" lvl="0" marL="0" rtl="0">
              <a:lnSpc>
                <a:spcPct val="100000"/>
              </a:lnSpc>
              <a:spcBef>
                <a:spcPts val="0"/>
              </a:spcBef>
              <a:spcAft>
                <a:spcPts val="0"/>
              </a:spcAft>
              <a:buClr>
                <a:schemeClr val="dk1"/>
              </a:buClr>
              <a:buSzPts val="900"/>
              <a:buFont typeface="Calibri"/>
              <a:buNone/>
            </a:pPr>
            <a:endParaRPr/>
          </a:p>
        </p:txBody>
      </p:sp>
      <p:sp>
        <p:nvSpPr>
          <p:cNvPr id="2428" name="Google Shape;2428;p73:notes"/>
          <p:cNvSpPr txBox="1">
            <a:spLocks noGrp="1"/>
          </p:cNvSpPr>
          <p:nvPr>
            <p:ph idx="12" type="sldNum"/>
          </p:nvPr>
        </p:nvSpPr>
        <p:spPr>
          <a:xfrm>
            <a:off x="3884613" y="8685213"/>
            <a:ext cx="2971800" cy="458700"/>
          </a:xfrm>
          <a:prstGeom prst="rect">
            <a:avLst/>
          </a:prstGeom>
          <a:noFill/>
          <a:ln>
            <a:noFill/>
          </a:ln>
        </p:spPr>
        <p:txBody>
          <a:bodyPr anchor="b" anchorCtr="0" bIns="45700" lIns="91425" numCol="1" rIns="91425" spcFirstLastPara="1" tIns="45700" wrap="square">
            <a:noAutofit/>
          </a:bodyPr>
          <a:lstStyle/>
          <a:p>
            <a:pPr algn="r" indent="0" lvl="0" marL="0" marR="0" rtl="0">
              <a:lnSpc>
                <a:spcPct val="100000"/>
              </a:lnSpc>
              <a:spcBef>
                <a:spcPts val="0"/>
              </a:spcBef>
              <a:spcAft>
                <a:spcPts val="0"/>
              </a:spcAft>
              <a:buClr>
                <a:schemeClr val="dk1"/>
              </a:buClr>
              <a:buSzPts val="1200"/>
              <a:buFont typeface="Calibri"/>
              <a:buNone/>
            </a:pPr>
            <a:fld id="{00000000-1234-1234-1234-123412341234}" type="slidenum">
              <a:rPr b="0" cap="none" i="0" lang="en-US" strike="noStrike" sz="1200" u="none">
                <a:solidFill>
                  <a:schemeClr val="dk1"/>
                </a:solidFill>
                <a:latin typeface="Calibri"/>
                <a:ea typeface="Calibri"/>
                <a:cs typeface="Calibri"/>
                <a:sym typeface="Calibri"/>
              </a:rPr>
              <a:t>27</a:t>
            </a:fld>
            <a:endParaRPr b="0" cap="none" i="0" strike="noStrike" sz="1200" u="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03"/>
        <p:cNvGrpSpPr/>
        <p:nvPr/>
      </p:nvGrpSpPr>
      <p:grpSpPr>
        <a:xfrm>
          <a:off x="0" y="0"/>
          <a:ext cx="0" cy="0"/>
          <a:chOff x="0" y="0"/>
          <a:chExt cx="0" cy="0"/>
        </a:xfrm>
      </p:grpSpPr>
      <p:sp>
        <p:nvSpPr>
          <p:cNvPr id="2904" name="Google Shape;2904;p83:notes"/>
          <p:cNvSpPr txBox="1">
            <a:spLocks noGrp="1"/>
          </p:cNvSpPr>
          <p:nvPr>
            <p:ph idx="1" type="body"/>
          </p:nvPr>
        </p:nvSpPr>
        <p:spPr>
          <a:xfrm>
            <a:off x="685800" y="4400550"/>
            <a:ext cx="5486400" cy="360045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2905" name="Google Shape;2905;p83: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07"/>
        <p:cNvGrpSpPr/>
        <p:nvPr/>
      </p:nvGrpSpPr>
      <p:grpSpPr>
        <a:xfrm>
          <a:off x="0" y="0"/>
          <a:ext cx="0" cy="0"/>
          <a:chOff x="0" y="0"/>
          <a:chExt cx="0" cy="0"/>
        </a:xfrm>
      </p:grpSpPr>
      <p:sp>
        <p:nvSpPr>
          <p:cNvPr id="3008" name="Google Shape;3008;p90:notes"/>
          <p:cNvSpPr txBox="1">
            <a:spLocks noGrp="1"/>
          </p:cNvSpPr>
          <p:nvPr>
            <p:ph idx="1" type="body"/>
          </p:nvPr>
        </p:nvSpPr>
        <p:spPr>
          <a:xfrm>
            <a:off x="685800" y="4400550"/>
            <a:ext cx="5486400" cy="3600600"/>
          </a:xfrm>
          <a:prstGeom prst="rect">
            <a:avLst/>
          </a:prstGeom>
          <a:noFill/>
          <a:ln>
            <a:noFill/>
          </a:ln>
        </p:spPr>
        <p:txBody>
          <a:bodyPr anchor="t" anchorCtr="0" bIns="45700" lIns="91425" numCol="1" rIns="91425" spcFirstLastPara="1" tIns="45700" wrap="square">
            <a:noAutofit/>
          </a:bodyPr>
          <a:lstStyle/>
          <a:p>
            <a:pPr algn="l" indent="0" lvl="0" marL="0" rtl="0">
              <a:spcBef>
                <a:spcPts val="0"/>
              </a:spcBef>
              <a:spcAft>
                <a:spcPts val="0"/>
              </a:spcAft>
              <a:buClr>
                <a:schemeClr val="dk1"/>
              </a:buClr>
              <a:buSzPts val="1200"/>
              <a:buFont typeface="Calibri"/>
              <a:buNone/>
            </a:pPr>
            <a:endParaRPr>
              <a:latin typeface="Inter"/>
              <a:ea typeface="Inter"/>
              <a:cs typeface="Inter"/>
              <a:sym typeface="Inter"/>
            </a:endParaRPr>
          </a:p>
        </p:txBody>
      </p:sp>
      <p:sp>
        <p:nvSpPr>
          <p:cNvPr id="3009" name="Google Shape;3009;p90: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32"/>
        <p:cNvGrpSpPr/>
        <p:nvPr/>
      </p:nvGrpSpPr>
      <p:grpSpPr>
        <a:xfrm>
          <a:off x="0" y="0"/>
          <a:ext cx="0" cy="0"/>
          <a:chOff x="0" y="0"/>
          <a:chExt cx="0" cy="0"/>
        </a:xfrm>
      </p:grpSpPr>
      <p:sp>
        <p:nvSpPr>
          <p:cNvPr id="1333" name="Google Shape;1333;p26: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id="1334" name="Google Shape;1334;p26:notes"/>
          <p:cNvSpPr txBox="1">
            <a:spLocks noGrp="1"/>
          </p:cNvSpPr>
          <p:nvPr>
            <p:ph idx="1" type="body"/>
          </p:nvPr>
        </p:nvSpPr>
        <p:spPr>
          <a:xfrm>
            <a:off x="685800" y="4400550"/>
            <a:ext cx="5486400" cy="3600450"/>
          </a:xfrm>
          <a:prstGeom prst="rect">
            <a:avLst/>
          </a:prstGeom>
          <a:noFill/>
          <a:ln>
            <a:noFill/>
          </a:ln>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1335" name="Google Shape;1335;p26:notes"/>
          <p:cNvSpPr txBox="1">
            <a:spLocks noGrp="1"/>
          </p:cNvSpPr>
          <p:nvPr>
            <p:ph idx="12" type="sldNum"/>
          </p:nvPr>
        </p:nvSpPr>
        <p:spPr>
          <a:xfrm>
            <a:off x="3884613" y="8685213"/>
            <a:ext cx="2971800" cy="458787"/>
          </a:xfrm>
          <a:prstGeom prst="rect">
            <a:avLst/>
          </a:prstGeom>
          <a:noFill/>
          <a:ln>
            <a:noFill/>
          </a:ln>
        </p:spPr>
        <p:txBody>
          <a:bodyPr anchor="b" anchorCtr="0" bIns="45700" lIns="91425" numCol="1" rIns="91425" spcFirstLastPara="1" tIns="45700" wrap="square">
            <a:noAutofit/>
          </a:bodyPr>
          <a:lstStyle/>
          <a:p>
            <a:pPr algn="r" indent="0" lvl="0" marL="0"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37"/>
        <p:cNvGrpSpPr/>
        <p:nvPr/>
      </p:nvGrpSpPr>
      <p:grpSpPr>
        <a:xfrm>
          <a:off x="0" y="0"/>
          <a:ext cx="0" cy="0"/>
          <a:chOff x="0" y="0"/>
          <a:chExt cx="0" cy="0"/>
        </a:xfrm>
      </p:grpSpPr>
      <p:sp>
        <p:nvSpPr>
          <p:cNvPr id="938" name="Google Shape;938;p14:notes"/>
          <p:cNvSpPr txBox="1">
            <a:spLocks noGrp="1"/>
          </p:cNvSpPr>
          <p:nvPr>
            <p:ph idx="1" type="body"/>
          </p:nvPr>
        </p:nvSpPr>
        <p:spPr>
          <a:xfrm>
            <a:off x="685800" y="4400550"/>
            <a:ext cx="5486400" cy="3600600"/>
          </a:xfrm>
          <a:prstGeom prst="rect">
            <a:avLst/>
          </a:prstGeom>
          <a:noFill/>
          <a:ln>
            <a:noFill/>
          </a:ln>
        </p:spPr>
        <p:txBody>
          <a:bodyPr anchor="t" anchorCtr="0" bIns="45700" lIns="91425" numCol="1" rIns="91425" spcFirstLastPara="1" tIns="45700" wrap="square">
            <a:noAutofit/>
          </a:bodyPr>
          <a:lstStyle/>
          <a:p>
            <a:pPr algn="l" indent="0" lvl="0" marL="0" rtl="0">
              <a:lnSpc>
                <a:spcPct val="100000"/>
              </a:lnSpc>
              <a:spcBef>
                <a:spcPts val="0"/>
              </a:spcBef>
              <a:spcAft>
                <a:spcPts val="0"/>
              </a:spcAft>
              <a:buClr>
                <a:schemeClr val="dk1"/>
              </a:buClr>
              <a:buSzPts val="1400"/>
              <a:buFont typeface="Inter Light"/>
              <a:buNone/>
            </a:pPr>
            <a:endParaRPr/>
          </a:p>
        </p:txBody>
      </p:sp>
      <p:sp>
        <p:nvSpPr>
          <p:cNvPr id="939" name="Google Shape;939;p14: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94"/>
        <p:cNvGrpSpPr/>
        <p:nvPr/>
      </p:nvGrpSpPr>
      <p:grpSpPr>
        <a:xfrm>
          <a:off x="0" y="0"/>
          <a:ext cx="0" cy="0"/>
          <a:chOff x="0" y="0"/>
          <a:chExt cx="0" cy="0"/>
        </a:xfrm>
      </p:grpSpPr>
      <p:sp>
        <p:nvSpPr>
          <p:cNvPr id="1995" name="Google Shape;1995;p60:notes"/>
          <p:cNvSpPr txBox="1">
            <a:spLocks noGrp="1"/>
          </p:cNvSpPr>
          <p:nvPr>
            <p:ph idx="1" type="body"/>
          </p:nvPr>
        </p:nvSpPr>
        <p:spPr>
          <a:xfrm>
            <a:off x="685800" y="4400550"/>
            <a:ext cx="5486400" cy="360045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1996" name="Google Shape;1996;p60: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04"/>
        <p:cNvGrpSpPr/>
        <p:nvPr/>
      </p:nvGrpSpPr>
      <p:grpSpPr>
        <a:xfrm>
          <a:off x="0" y="0"/>
          <a:ext cx="0" cy="0"/>
          <a:chOff x="0" y="0"/>
          <a:chExt cx="0" cy="0"/>
        </a:xfrm>
      </p:grpSpPr>
      <p:sp>
        <p:nvSpPr>
          <p:cNvPr id="2005" name="Google Shape;2005;p61:notes"/>
          <p:cNvSpPr txBox="1">
            <a:spLocks noGrp="1"/>
          </p:cNvSpPr>
          <p:nvPr>
            <p:ph idx="1" type="body"/>
          </p:nvPr>
        </p:nvSpPr>
        <p:spPr>
          <a:xfrm>
            <a:off x="685800" y="4400550"/>
            <a:ext cx="5486400" cy="360045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2006" name="Google Shape;2006;p61: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44"/>
        <p:cNvGrpSpPr/>
        <p:nvPr/>
      </p:nvGrpSpPr>
      <p:grpSpPr>
        <a:xfrm>
          <a:off x="0" y="0"/>
          <a:ext cx="0" cy="0"/>
          <a:chOff x="0" y="0"/>
          <a:chExt cx="0" cy="0"/>
        </a:xfrm>
      </p:grpSpPr>
      <p:sp>
        <p:nvSpPr>
          <p:cNvPr id="1645" name="Google Shape;1645;p37:notes"/>
          <p:cNvSpPr txBox="1">
            <a:spLocks noGrp="1"/>
          </p:cNvSpPr>
          <p:nvPr>
            <p:ph idx="1" type="body"/>
          </p:nvPr>
        </p:nvSpPr>
        <p:spPr>
          <a:xfrm>
            <a:off x="685800" y="4400550"/>
            <a:ext cx="5486400" cy="360045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1646" name="Google Shape;1646;p37: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18"/>
        <p:cNvGrpSpPr/>
        <p:nvPr/>
      </p:nvGrpSpPr>
      <p:grpSpPr>
        <a:xfrm>
          <a:off x="0" y="0"/>
          <a:ext cx="0" cy="0"/>
          <a:chOff x="0" y="0"/>
          <a:chExt cx="0" cy="0"/>
        </a:xfrm>
      </p:grpSpPr>
      <p:sp>
        <p:nvSpPr>
          <p:cNvPr id="2519" name="Google Shape;2519;p43:notes"/>
          <p:cNvSpPr txBox="1">
            <a:spLocks noGrp="1"/>
          </p:cNvSpPr>
          <p:nvPr>
            <p:ph idx="1" type="body"/>
          </p:nvPr>
        </p:nvSpPr>
        <p:spPr>
          <a:xfrm>
            <a:off x="685800" y="4400550"/>
            <a:ext cx="5486400" cy="3600450"/>
          </a:xfrm>
          <a:prstGeom prst="rect">
            <a:avLst/>
          </a:prstGeom>
          <a:noFill/>
          <a:ln>
            <a:noFill/>
          </a:ln>
        </p:spPr>
        <p:txBody>
          <a:bodyPr anchor="t" anchorCtr="0" bIns="45700" lIns="91425" numCol="1" rIns="91425" spcFirstLastPara="1" tIns="45700" wrap="square">
            <a:noAutofit/>
          </a:bodyPr>
          <a:lstStyle/>
          <a:p>
            <a:pPr algn="l" indent="0" lvl="0" marL="0" rtl="0">
              <a:lnSpc>
                <a:spcPct val="100000"/>
              </a:lnSpc>
              <a:spcBef>
                <a:spcPts val="0"/>
              </a:spcBef>
              <a:spcAft>
                <a:spcPts val="0"/>
              </a:spcAft>
              <a:buSzPts val="1400"/>
              <a:buNone/>
            </a:pPr>
            <a:endParaRPr/>
          </a:p>
        </p:txBody>
      </p:sp>
      <p:sp>
        <p:nvSpPr>
          <p:cNvPr id="2520" name="Google Shape;2520;p43: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09"/>
        <p:cNvGrpSpPr/>
        <p:nvPr/>
      </p:nvGrpSpPr>
      <p:grpSpPr>
        <a:xfrm>
          <a:off x="0" y="0"/>
          <a:ext cx="0" cy="0"/>
          <a:chOff x="0" y="0"/>
          <a:chExt cx="0" cy="0"/>
        </a:xfrm>
      </p:grpSpPr>
      <p:sp>
        <p:nvSpPr>
          <p:cNvPr id="1010" name="Google Shape;1010;p16:notes"/>
          <p:cNvSpPr txBox="1">
            <a:spLocks noGrp="1"/>
          </p:cNvSpPr>
          <p:nvPr>
            <p:ph idx="1" type="body"/>
          </p:nvPr>
        </p:nvSpPr>
        <p:spPr>
          <a:xfrm>
            <a:off x="685800" y="4400550"/>
            <a:ext cx="5486400" cy="3600600"/>
          </a:xfrm>
          <a:prstGeom prst="rect">
            <a:avLst/>
          </a:prstGeom>
          <a:noFill/>
          <a:ln>
            <a:noFill/>
          </a:ln>
        </p:spPr>
        <p:txBody>
          <a:bodyPr anchor="t" anchorCtr="0" bIns="45700" lIns="91425" numCol="1" rIns="91425" spcFirstLastPara="1" tIns="45700" wrap="square">
            <a:noAutofit/>
          </a:bodyPr>
          <a:lstStyle/>
          <a:p>
            <a:pPr algn="l" indent="0" lvl="0" marL="0" rtl="0">
              <a:spcBef>
                <a:spcPts val="0"/>
              </a:spcBef>
              <a:spcAft>
                <a:spcPts val="0"/>
              </a:spcAft>
              <a:buClr>
                <a:schemeClr val="dk1"/>
              </a:buClr>
              <a:buSzPts val="1200"/>
              <a:buFont typeface="Calibri"/>
              <a:buNone/>
            </a:pPr>
            <a:endParaRPr/>
          </a:p>
        </p:txBody>
      </p:sp>
      <p:sp>
        <p:nvSpPr>
          <p:cNvPr id="1011" name="Google Shape;1011;p16: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9"/>
        <p:cNvGrpSpPr/>
        <p:nvPr/>
      </p:nvGrpSpPr>
      <p:grpSpPr>
        <a:xfrm>
          <a:off x="0" y="0"/>
          <a:ext cx="0" cy="0"/>
          <a:chOff x="0" y="0"/>
          <a:chExt cx="0" cy="0"/>
        </a:xfrm>
      </p:grpSpPr>
      <p:sp>
        <p:nvSpPr>
          <p:cNvPr id="580" name="Google Shape;580;p4: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id="581" name="Google Shape;581;p4:notes"/>
          <p:cNvSpPr txBox="1">
            <a:spLocks noGrp="1"/>
          </p:cNvSpPr>
          <p:nvPr>
            <p:ph idx="1" type="body"/>
          </p:nvPr>
        </p:nvSpPr>
        <p:spPr>
          <a:xfrm>
            <a:off x="685800" y="4400550"/>
            <a:ext cx="5486400" cy="3600450"/>
          </a:xfrm>
          <a:prstGeom prst="rect">
            <a:avLst/>
          </a:prstGeom>
          <a:noFill/>
          <a:ln>
            <a:noFill/>
          </a:ln>
        </p:spPr>
        <p:txBody>
          <a:bodyPr anchor="t" anchorCtr="0" bIns="45700" lIns="91425" numCol="1" rIns="91425" spcFirstLastPara="1" tIns="45700" wrap="square">
            <a:noAutofit/>
          </a:bodyPr>
          <a:lstStyle/>
          <a:p>
            <a:pPr algn="l" indent="0" lvl="0" marL="0" rtl="0">
              <a:spcBef>
                <a:spcPts val="0"/>
              </a:spcBef>
              <a:spcAft>
                <a:spcPts val="0"/>
              </a:spcAft>
              <a:buClr>
                <a:schemeClr val="dk1"/>
              </a:buClr>
              <a:buSzPts val="1200"/>
              <a:buFont typeface="Arial"/>
              <a:buNone/>
            </a:pPr>
            <a:r>
              <a:rPr lang="en-US"/>
              <a:t>Let’s define Pure as-a-Service. Pure as-a-Service is a fully flexible enterprise-grade storage subscription service, unifying and accelerating data management across on-prem and the public cloud. </a:t>
            </a:r>
            <a:endParaRPr/>
          </a:p>
          <a:p>
            <a:pPr algn="l" indent="0" lvl="0" marL="0" rtl="0">
              <a:spcBef>
                <a:spcPts val="0"/>
              </a:spcBef>
              <a:spcAft>
                <a:spcPts val="0"/>
              </a:spcAft>
              <a:buClr>
                <a:schemeClr val="dk1"/>
              </a:buClr>
              <a:buSzPts val="1200"/>
              <a:buFont typeface="Arial"/>
              <a:buNone/>
            </a:pPr>
            <a:r>
              <a:rPr lang="en-US"/>
              <a:t> </a:t>
            </a:r>
            <a:endParaRPr/>
          </a:p>
          <a:p>
            <a:pPr algn="l" indent="0" lvl="0" marL="0" rtl="0">
              <a:spcBef>
                <a:spcPts val="0"/>
              </a:spcBef>
              <a:spcAft>
                <a:spcPts val="0"/>
              </a:spcAft>
              <a:buClr>
                <a:schemeClr val="dk1"/>
              </a:buClr>
              <a:buSzPts val="1200"/>
              <a:buFont typeface="Arial"/>
              <a:buNone/>
            </a:pPr>
            <a:r>
              <a:rPr lang="en-US"/>
              <a:t>It’s a subscription service for hybrid cloud storage where customers can consume foundational Block, File, and Object Storage Services on-prem or in the public cloud, underpinned by proprietary Pure technology.</a:t>
            </a:r>
            <a:endParaRPr/>
          </a:p>
          <a:p>
            <a:pPr algn="l" indent="0" lvl="0" marL="0" rtl="0">
              <a:spcBef>
                <a:spcPts val="0"/>
              </a:spcBef>
              <a:spcAft>
                <a:spcPts val="0"/>
              </a:spcAft>
              <a:buClr>
                <a:schemeClr val="dk1"/>
              </a:buClr>
              <a:buSzPts val="1200"/>
              <a:buFont typeface="Arial"/>
              <a:buNone/>
            </a:pPr>
            <a:r>
              <a:rPr lang="en-US"/>
              <a:t> </a:t>
            </a:r>
            <a:endParaRPr/>
          </a:p>
          <a:p>
            <a:pPr algn="l" indent="0" lvl="0" marL="0" rtl="0">
              <a:spcBef>
                <a:spcPts val="0"/>
              </a:spcBef>
              <a:spcAft>
                <a:spcPts val="0"/>
              </a:spcAft>
              <a:buClr>
                <a:schemeClr val="dk1"/>
              </a:buClr>
              <a:buSzPts val="1200"/>
              <a:buFont typeface="Arial"/>
              <a:buNone/>
            </a:pPr>
            <a:r>
              <a:rPr lang="en-US"/>
              <a:t>It was the first hybrid cloud STaaS offering on the market. </a:t>
            </a:r>
            <a:endParaRPr/>
          </a:p>
          <a:p>
            <a:pPr algn="l" indent="0" lvl="0" marL="0" rtl="0">
              <a:spcBef>
                <a:spcPts val="0"/>
              </a:spcBef>
              <a:spcAft>
                <a:spcPts val="0"/>
              </a:spcAft>
              <a:buClr>
                <a:schemeClr val="dk1"/>
              </a:buClr>
              <a:buSzPts val="1200"/>
              <a:buFont typeface="Arial"/>
              <a:buNone/>
            </a:pPr>
            <a:r>
              <a:rPr lang="en-US"/>
              <a:t> </a:t>
            </a:r>
            <a:endParaRPr/>
          </a:p>
          <a:p>
            <a:pPr algn="l" indent="0" lvl="0" marL="0" rtl="0">
              <a:spcBef>
                <a:spcPts val="0"/>
              </a:spcBef>
              <a:spcAft>
                <a:spcPts val="0"/>
              </a:spcAft>
              <a:buClr>
                <a:schemeClr val="dk1"/>
              </a:buClr>
              <a:buSzPts val="1200"/>
              <a:buFont typeface="Arial"/>
              <a:buNone/>
            </a:pPr>
            <a:r>
              <a:rPr lang="en-US"/>
              <a:t>Pure as-a-Service is not a lease in disguise. There is no hardware to purchases or a required large commitment of 70-80% of storage capacity upfront. Instead, Pure as-a-Service lets customers reserve as little as 50 TiB of storage capacity at a discounted rate, with access to unlimited on-demand consumption thereafter.  </a:t>
            </a:r>
            <a:endParaRPr/>
          </a:p>
          <a:p>
            <a:pPr algn="l" indent="0" lvl="0" marL="0" rtl="0">
              <a:spcBef>
                <a:spcPts val="0"/>
              </a:spcBef>
              <a:spcAft>
                <a:spcPts val="0"/>
              </a:spcAft>
              <a:buClr>
                <a:schemeClr val="dk1"/>
              </a:buClr>
              <a:buSzPts val="1200"/>
              <a:buFont typeface="Arial"/>
              <a:buNone/>
            </a:pPr>
            <a:r>
              <a:rPr lang="en-US"/>
              <a:t> </a:t>
            </a:r>
            <a:endParaRPr/>
          </a:p>
          <a:p>
            <a:pPr algn="l" indent="0" lvl="0" marL="0" rtl="0">
              <a:spcBef>
                <a:spcPts val="0"/>
              </a:spcBef>
              <a:spcAft>
                <a:spcPts val="0"/>
              </a:spcAft>
              <a:buClr>
                <a:schemeClr val="dk1"/>
              </a:buClr>
              <a:buSzPts val="1200"/>
              <a:buFont typeface="Arial"/>
              <a:buNone/>
            </a:pPr>
            <a:r>
              <a:rPr lang="en-US"/>
              <a:t>Pure as-a-Service can be extended beyond on-premises to the public cloud with Cloud Block Store, where customers can consume storage directly from the public cloud with Azure and AWS today, and possible GCP in the future. </a:t>
            </a:r>
            <a:endParaRPr/>
          </a:p>
          <a:p>
            <a:pPr algn="l" indent="0" lvl="0" marL="0" rtl="0">
              <a:spcBef>
                <a:spcPts val="0"/>
              </a:spcBef>
              <a:spcAft>
                <a:spcPts val="0"/>
              </a:spcAft>
              <a:buClr>
                <a:schemeClr val="dk1"/>
              </a:buClr>
              <a:buSzPts val="1200"/>
              <a:buFont typeface="Arial"/>
              <a:buNone/>
            </a:pPr>
            <a:r>
              <a:rPr lang="en-US"/>
              <a:t> </a:t>
            </a:r>
            <a:endParaRPr/>
          </a:p>
          <a:p>
            <a:pPr algn="l" indent="0" lvl="0" marL="0" rtl="0">
              <a:spcBef>
                <a:spcPts val="0"/>
              </a:spcBef>
              <a:spcAft>
                <a:spcPts val="0"/>
              </a:spcAft>
              <a:buClr>
                <a:schemeClr val="dk1"/>
              </a:buClr>
              <a:buSzPts val="1200"/>
              <a:buFont typeface="Arial"/>
              <a:buNone/>
            </a:pPr>
            <a:r>
              <a:rPr lang="en-US"/>
              <a:t>So users can have one subscription across on-premises, Colocation/MSP/Service Provider, and/or the public cloud … enabling a unified experience across all deployments that matter to customers. </a:t>
            </a:r>
            <a:endParaRPr/>
          </a:p>
          <a:p>
            <a:pPr algn="l" indent="0" lvl="0" marL="0" rtl="0">
              <a:spcBef>
                <a:spcPts val="0"/>
              </a:spcBef>
              <a:spcAft>
                <a:spcPts val="0"/>
              </a:spcAft>
              <a:buClr>
                <a:schemeClr val="dk1"/>
              </a:buClr>
              <a:buSzPts val="1200"/>
              <a:buFont typeface="Arial"/>
              <a:buNone/>
            </a:pPr>
            <a:r>
              <a:rPr lang="en-US"/>
              <a:t> </a:t>
            </a:r>
            <a:endParaRPr/>
          </a:p>
          <a:p>
            <a:pPr algn="l" indent="0" lvl="0" marL="0" rtl="0">
              <a:spcBef>
                <a:spcPts val="0"/>
              </a:spcBef>
              <a:spcAft>
                <a:spcPts val="0"/>
              </a:spcAft>
              <a:buClr>
                <a:schemeClr val="dk1"/>
              </a:buClr>
              <a:buSzPts val="1200"/>
              <a:buFont typeface="Arial"/>
              <a:buNone/>
            </a:pPr>
            <a:r>
              <a:rPr lang="en-US"/>
              <a:t>Customers can also consume Pure as-a-Service as part of a broader managed storage services offering that MSPs and GSIs might offer…where the on-prem equipment is hosted in their data centers, along with other infrastructure services they provide to customers. </a:t>
            </a:r>
            <a:endParaRPr/>
          </a:p>
          <a:p>
            <a:pPr algn="l" indent="0" lvl="0" marL="0" rtl="0">
              <a:spcBef>
                <a:spcPts val="0"/>
              </a:spcBef>
              <a:spcAft>
                <a:spcPts val="0"/>
              </a:spcAft>
              <a:buClr>
                <a:schemeClr val="dk1"/>
              </a:buClr>
              <a:buSzPts val="1200"/>
              <a:buFont typeface="Arial"/>
              <a:buNone/>
            </a:pPr>
            <a:r>
              <a:rPr lang="en-US"/>
              <a:t> </a:t>
            </a:r>
            <a:endParaRPr/>
          </a:p>
          <a:p>
            <a:pPr algn="l" indent="0" lvl="0" marL="0" rtl="0">
              <a:spcBef>
                <a:spcPts val="0"/>
              </a:spcBef>
              <a:spcAft>
                <a:spcPts val="0"/>
              </a:spcAft>
              <a:buClr>
                <a:schemeClr val="dk1"/>
              </a:buClr>
              <a:buSzPts val="1200"/>
              <a:buFont typeface="Arial"/>
              <a:buNone/>
            </a:pPr>
            <a:r>
              <a:rPr lang="en-US"/>
              <a:t>Everything that Pure offers in terms of guarantees is included…all of the S/W and maintenance required to maintain the deployed infrastructure…all included. </a:t>
            </a:r>
            <a:endParaRPr/>
          </a:p>
          <a:p>
            <a:pPr algn="l" indent="0" lvl="0" marL="0" rtl="0">
              <a:spcBef>
                <a:spcPts val="0"/>
              </a:spcBef>
              <a:spcAft>
                <a:spcPts val="0"/>
              </a:spcAft>
              <a:buClr>
                <a:schemeClr val="dk1"/>
              </a:buClr>
              <a:buSzPts val="1200"/>
              <a:buFont typeface="Arial"/>
              <a:buNone/>
            </a:pPr>
            <a:r>
              <a:rPr lang="en-US"/>
              <a:t> </a:t>
            </a:r>
            <a:endParaRPr/>
          </a:p>
          <a:p>
            <a:pPr algn="l" indent="0" lvl="0" marL="0" rtl="0">
              <a:spcBef>
                <a:spcPts val="0"/>
              </a:spcBef>
              <a:spcAft>
                <a:spcPts val="0"/>
              </a:spcAft>
              <a:buClr>
                <a:schemeClr val="dk1"/>
              </a:buClr>
              <a:buSzPts val="1200"/>
              <a:buFont typeface="Arial"/>
              <a:buNone/>
            </a:pPr>
            <a:r>
              <a:rPr lang="en-US"/>
              <a:t>The nature of the service is that its unlimited on-demand… the more data a customer loads into the platform, the more Pure could provision additional capacity so that the customer does not run out of capacity. More detail on that later. </a:t>
            </a:r>
            <a:endParaRPr/>
          </a:p>
          <a:p>
            <a:pPr algn="l" indent="0" lvl="0" marL="0" rtl="0">
              <a:spcBef>
                <a:spcPts val="0"/>
              </a:spcBef>
              <a:spcAft>
                <a:spcPts val="0"/>
              </a:spcAft>
              <a:buClr>
                <a:schemeClr val="dk1"/>
              </a:buClr>
              <a:buSzPts val="1200"/>
              <a:buFont typeface="Arial"/>
              <a:buNone/>
            </a:pPr>
            <a:r>
              <a:rPr lang="en-US"/>
              <a:t> </a:t>
            </a:r>
            <a:endParaRPr/>
          </a:p>
          <a:p>
            <a:pPr algn="l" indent="0" lvl="0" marL="0" rtl="0">
              <a:spcBef>
                <a:spcPts val="0"/>
              </a:spcBef>
              <a:spcAft>
                <a:spcPts val="0"/>
              </a:spcAft>
              <a:buClr>
                <a:schemeClr val="dk1"/>
              </a:buClr>
              <a:buSzPts val="1200"/>
              <a:buFont typeface="Arial"/>
              <a:buNone/>
            </a:pPr>
            <a:r>
              <a:rPr lang="en-US"/>
              <a:t>We offer short terms and low commitments to become a subscriber, and no exit penalties at the end of a term, even if we’ve been deploying new infrastructure during the term.  So unlike a lease, we get to the end of the term and the customer has very simple options, they can walk away/discontinue the service and we just reclaim the arrays; they can choose to extend their agreement, where they can then renegotiate unit rates, change the level of reserve commit, add sites, etc…</a:t>
            </a:r>
            <a:endParaRPr/>
          </a:p>
          <a:p>
            <a:pPr algn="l" indent="0" lvl="0" marL="0" rtl="0">
              <a:spcBef>
                <a:spcPts val="0"/>
              </a:spcBef>
              <a:spcAft>
                <a:spcPts val="0"/>
              </a:spcAft>
              <a:buClr>
                <a:schemeClr val="dk1"/>
              </a:buClr>
              <a:buSzPts val="1200"/>
              <a:buFont typeface="Arial"/>
              <a:buNone/>
            </a:pPr>
            <a:r>
              <a:rPr lang="en-US"/>
              <a:t> </a:t>
            </a:r>
            <a:endParaRPr/>
          </a:p>
          <a:p>
            <a:pPr algn="l" indent="0" lvl="0" marL="0" rtl="0">
              <a:spcBef>
                <a:spcPts val="0"/>
              </a:spcBef>
              <a:spcAft>
                <a:spcPts val="0"/>
              </a:spcAft>
              <a:buClr>
                <a:schemeClr val="dk1"/>
              </a:buClr>
              <a:buSzPts val="1200"/>
              <a:buFont typeface="Arial"/>
              <a:buNone/>
            </a:pPr>
            <a:r>
              <a:rPr lang="en-US"/>
              <a:t>And if nobody does anything, there’s a safety net clause that says the subscription will automatically renew for 12 months with the same level of reserve commit that you ended the term with.</a:t>
            </a:r>
            <a:endParaRPr/>
          </a:p>
          <a:p>
            <a:pPr algn="l" indent="0" lvl="0" marL="0" rtl="0">
              <a:spcBef>
                <a:spcPts val="0"/>
              </a:spcBef>
              <a:spcAft>
                <a:spcPts val="0"/>
              </a:spcAft>
              <a:buClr>
                <a:schemeClr val="dk1"/>
              </a:buClr>
              <a:buSzPts val="1200"/>
              <a:buFont typeface="Arial"/>
              <a:buNone/>
            </a:pPr>
            <a:r>
              <a:rPr lang="en-US"/>
              <a:t> </a:t>
            </a:r>
            <a:endParaRPr/>
          </a:p>
          <a:p>
            <a:pPr algn="l" indent="0" lvl="0" marL="0" rtl="0">
              <a:spcBef>
                <a:spcPts val="0"/>
              </a:spcBef>
              <a:spcAft>
                <a:spcPts val="0"/>
              </a:spcAft>
              <a:buClr>
                <a:schemeClr val="dk1"/>
              </a:buClr>
              <a:buSzPts val="1200"/>
              <a:buFont typeface="Arial"/>
              <a:buNone/>
            </a:pPr>
            <a:r>
              <a:rPr lang="en-US"/>
              <a:t>So it’s designed to be fully flexible, fully agile and ultimately help customers to mitigate risk of over-provisioning, or having rigid inflexible storage platforms.</a:t>
            </a:r>
            <a:endParaRPr/>
          </a:p>
          <a:p>
            <a:pPr algn="l" indent="0" lvl="0" marL="0" rtl="0">
              <a:spcBef>
                <a:spcPts val="0"/>
              </a:spcBef>
              <a:spcAft>
                <a:spcPts val="0"/>
              </a:spcAft>
              <a:buClr>
                <a:schemeClr val="dk1"/>
              </a:buClr>
              <a:buSzPts val="1200"/>
              <a:buFont typeface="Calibri"/>
              <a:buNone/>
            </a:pPr>
            <a:endParaRPr/>
          </a:p>
          <a:p>
            <a:pPr algn="l" indent="0" lvl="0" marL="0" rtl="0">
              <a:spcBef>
                <a:spcPts val="0"/>
              </a:spcBef>
              <a:spcAft>
                <a:spcPts val="0"/>
              </a:spcAft>
              <a:buClr>
                <a:schemeClr val="dk1"/>
              </a:buClr>
              <a:buSzPts val="1200"/>
              <a:buFont typeface="Calibri"/>
              <a:buNone/>
            </a:pPr>
            <a:r>
              <a:rPr lang="en-US"/>
              <a:t>===================</a:t>
            </a:r>
            <a:endParaRPr/>
          </a:p>
          <a:p>
            <a:pPr algn="l" indent="0" lvl="0" marL="0" rtl="0">
              <a:spcBef>
                <a:spcPts val="0"/>
              </a:spcBef>
              <a:spcAft>
                <a:spcPts val="0"/>
              </a:spcAft>
              <a:buClr>
                <a:schemeClr val="dk1"/>
              </a:buClr>
              <a:buSzPts val="1100"/>
              <a:buFont typeface="Arial"/>
              <a:buNone/>
            </a:pPr>
            <a:r>
              <a:rPr lang="en-US"/>
              <a:t>Avoid expensive financing, upfront capital costs and limitations on the use of cloud-</a:t>
            </a:r>
            <a:endParaRPr/>
          </a:p>
          <a:p>
            <a:pPr algn="l" indent="0" lvl="0" marL="0" rtl="0">
              <a:spcBef>
                <a:spcPts val="0"/>
              </a:spcBef>
              <a:spcAft>
                <a:spcPts val="0"/>
              </a:spcAft>
              <a:buClr>
                <a:schemeClr val="dk1"/>
              </a:buClr>
              <a:buSzPts val="1200"/>
              <a:buFont typeface="Calibri"/>
              <a:buNone/>
            </a:pPr>
            <a:r>
              <a:rPr lang="en-US"/>
              <a:t>native infrastructure by selecting a consumption plan that’s deployed on a hybrid cloud IT platform.</a:t>
            </a:r>
            <a:endParaRPr/>
          </a:p>
          <a:p>
            <a:pPr algn="l" indent="0" lvl="0" marL="0" rtl="0">
              <a:lnSpc>
                <a:spcPct val="107000"/>
              </a:lnSpc>
              <a:spcBef>
                <a:spcPts val="1200"/>
              </a:spcBef>
              <a:spcAft>
                <a:spcPts val="0"/>
              </a:spcAft>
              <a:buClr>
                <a:schemeClr val="dk1"/>
              </a:buClr>
              <a:buSzPts val="1200"/>
              <a:buFont typeface="Calibri"/>
              <a:buNone/>
            </a:pPr>
            <a:r>
              <a:rPr lang="en-US"/>
              <a:t>Avoid potential hidden costs and SLA compliance issues by ensuring that selected vendors have invested appropriately in the AIOps tools and platform capabilities needed to underpin SLA commitments.</a:t>
            </a:r>
            <a:endParaRPr/>
          </a:p>
          <a:p>
            <a:pPr algn="l" indent="0" lvl="0" marL="0" rtl="0">
              <a:spcBef>
                <a:spcPts val="0"/>
              </a:spcBef>
              <a:spcAft>
                <a:spcPts val="0"/>
              </a:spcAft>
              <a:buClr>
                <a:schemeClr val="dk1"/>
              </a:buClr>
              <a:buSzPts val="1200"/>
              <a:buFont typeface="Calibri"/>
              <a:buNone/>
            </a:pPr>
            <a:endParaRPr/>
          </a:p>
          <a:p>
            <a:pPr algn="l" indent="0" lvl="0" marL="0" rtl="0">
              <a:spcBef>
                <a:spcPts val="0"/>
              </a:spcBef>
              <a:spcAft>
                <a:spcPts val="0"/>
              </a:spcAft>
              <a:buClr>
                <a:schemeClr val="dk1"/>
              </a:buClr>
              <a:buSzPts val="1200"/>
              <a:buFont typeface="Calibri"/>
              <a:buNone/>
            </a:pPr>
            <a:r>
              <a:rPr lang="en-US"/>
              <a:t>Eliminate inefficient use of hardware assets by replacing asset-centric operation</a:t>
            </a:r>
            <a:endParaRPr/>
          </a:p>
          <a:p>
            <a:pPr algn="l" indent="0" lvl="0" marL="0" rtl="0">
              <a:spcBef>
                <a:spcPts val="0"/>
              </a:spcBef>
              <a:spcAft>
                <a:spcPts val="0"/>
              </a:spcAft>
              <a:buClr>
                <a:schemeClr val="dk1"/>
              </a:buClr>
              <a:buSzPts val="1200"/>
              <a:buFont typeface="Calibri"/>
              <a:buNone/>
            </a:pPr>
            <a:r>
              <a:rPr lang="en-US"/>
              <a:t>methods, processes and IT budget outlays with pay-for-use offerings that preserve</a:t>
            </a:r>
            <a:endParaRPr/>
          </a:p>
          <a:p>
            <a:pPr algn="l" indent="0" lvl="0" marL="0" rtl="0">
              <a:spcBef>
                <a:spcPts val="0"/>
              </a:spcBef>
              <a:spcAft>
                <a:spcPts val="0"/>
              </a:spcAft>
              <a:buClr>
                <a:schemeClr val="dk1"/>
              </a:buClr>
              <a:buSzPts val="1200"/>
              <a:buFont typeface="Calibri"/>
              <a:buNone/>
            </a:pPr>
            <a:r>
              <a:rPr lang="en-US"/>
              <a:t>asset utilization value.</a:t>
            </a:r>
            <a:endParaRPr/>
          </a:p>
          <a:p>
            <a:pPr algn="l" indent="0" lvl="0" marL="0" rtl="0">
              <a:spcBef>
                <a:spcPts val="0"/>
              </a:spcBef>
              <a:spcAft>
                <a:spcPts val="0"/>
              </a:spcAft>
              <a:buClr>
                <a:schemeClr val="dk1"/>
              </a:buClr>
              <a:buSzPts val="1200"/>
              <a:buFont typeface="Calibri"/>
              <a:buNone/>
            </a:pPr>
            <a:endParaRPr/>
          </a:p>
          <a:p>
            <a:pPr algn="l" indent="0" lvl="0" marL="0" rtl="0">
              <a:spcBef>
                <a:spcPts val="0"/>
              </a:spcBef>
              <a:spcAft>
                <a:spcPts val="0"/>
              </a:spcAft>
              <a:buClr>
                <a:schemeClr val="dk1"/>
              </a:buClr>
              <a:buSzPts val="1200"/>
              <a:buFont typeface="Calibri"/>
              <a:buNone/>
            </a:pPr>
            <a:r>
              <a:rPr lang="en-US"/>
              <a:t>Plan to exit hardware administration, support and maintenance by partnering with platform vendors that provide life cycle management capabilities, which maintain optimal asset utilization.</a:t>
            </a:r>
            <a:endParaRPr/>
          </a:p>
          <a:p>
            <a:pPr algn="l" indent="0" lvl="0" marL="0" rtl="0">
              <a:spcBef>
                <a:spcPts val="0"/>
              </a:spcBef>
              <a:spcAft>
                <a:spcPts val="0"/>
              </a:spcAft>
              <a:buClr>
                <a:schemeClr val="dk1"/>
              </a:buClr>
              <a:buSzPts val="1200"/>
              <a:buFont typeface="Calibri"/>
              <a:buNone/>
            </a:pPr>
            <a:endParaRPr/>
          </a:p>
          <a:p>
            <a:pPr algn="l" indent="0" lvl="0" marL="0" rtl="0">
              <a:spcBef>
                <a:spcPts val="0"/>
              </a:spcBef>
              <a:spcAft>
                <a:spcPts val="0"/>
              </a:spcAft>
              <a:buClr>
                <a:schemeClr val="dk1"/>
              </a:buClr>
              <a:buSzPts val="1200"/>
              <a:buFont typeface="Calibri"/>
              <a:buNone/>
            </a:pPr>
            <a:r>
              <a:rPr lang="en-US"/>
              <a:t>align asset utilization to SLA value-based pricing.</a:t>
            </a:r>
            <a:endParaRPr/>
          </a:p>
          <a:p>
            <a:pPr algn="l" indent="0" lvl="0" marL="0" rtl="0">
              <a:lnSpc>
                <a:spcPct val="107000"/>
              </a:lnSpc>
              <a:spcBef>
                <a:spcPts val="1200"/>
              </a:spcBef>
              <a:spcAft>
                <a:spcPts val="0"/>
              </a:spcAft>
              <a:buClr>
                <a:schemeClr val="dk1"/>
              </a:buClr>
              <a:buSzPts val="1200"/>
              <a:buFont typeface="Calibri"/>
              <a:buNone/>
            </a:pPr>
            <a:endParaRPr/>
          </a:p>
          <a:p>
            <a:pPr algn="l" indent="0" lvl="0" marL="0" rtl="0">
              <a:spcBef>
                <a:spcPts val="0"/>
              </a:spcBef>
              <a:spcAft>
                <a:spcPts val="0"/>
              </a:spcAft>
              <a:buClr>
                <a:schemeClr val="dk1"/>
              </a:buClr>
              <a:buSzPts val="1200"/>
              <a:buFont typeface="Calibri"/>
              <a:buNone/>
            </a:pPr>
            <a:endParaRPr/>
          </a:p>
        </p:txBody>
      </p:sp>
      <p:sp>
        <p:nvSpPr>
          <p:cNvPr id="582" name="Google Shape;582;p4:notes"/>
          <p:cNvSpPr txBox="1">
            <a:spLocks noGrp="1"/>
          </p:cNvSpPr>
          <p:nvPr>
            <p:ph idx="12" type="sldNum"/>
          </p:nvPr>
        </p:nvSpPr>
        <p:spPr>
          <a:xfrm>
            <a:off x="3884613" y="8685213"/>
            <a:ext cx="2971800" cy="458787"/>
          </a:xfrm>
          <a:prstGeom prst="rect">
            <a:avLst/>
          </a:prstGeom>
          <a:noFill/>
          <a:ln>
            <a:noFill/>
          </a:ln>
        </p:spPr>
        <p:txBody>
          <a:bodyPr anchor="b" anchorCtr="0" bIns="45700" lIns="91425" numCol="1" rIns="91425" spcFirstLastPara="1" tIns="45700" wrap="square">
            <a:noAutofit/>
          </a:bodyPr>
          <a:lstStyle/>
          <a:p>
            <a:pPr algn="r" indent="0" lvl="0" marL="0"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52"/>
        <p:cNvGrpSpPr/>
        <p:nvPr/>
      </p:nvGrpSpPr>
      <p:grpSpPr>
        <a:xfrm>
          <a:off x="0" y="0"/>
          <a:ext cx="0" cy="0"/>
          <a:chOff x="0" y="0"/>
          <a:chExt cx="0" cy="0"/>
        </a:xfrm>
      </p:grpSpPr>
      <p:sp>
        <p:nvSpPr>
          <p:cNvPr id="653" name="Google Shape;653;p5:notes"/>
          <p:cNvSpPr txBox="1">
            <a:spLocks noGrp="1"/>
          </p:cNvSpPr>
          <p:nvPr>
            <p:ph idx="1" type="body"/>
          </p:nvPr>
        </p:nvSpPr>
        <p:spPr>
          <a:xfrm>
            <a:off x="685800" y="4400550"/>
            <a:ext cx="5486400" cy="3600450"/>
          </a:xfrm>
          <a:prstGeom prst="rect">
            <a:avLst/>
          </a:prstGeom>
          <a:noFill/>
          <a:ln>
            <a:noFill/>
          </a:ln>
        </p:spPr>
        <p:txBody>
          <a:bodyPr anchor="t" anchorCtr="0" bIns="45700" lIns="91425" numCol="1" rIns="91425" spcFirstLastPara="1" tIns="45700" wrap="square">
            <a:noAutofit/>
          </a:bodyPr>
          <a:lstStyle/>
          <a:p>
            <a:pPr algn="l" indent="0" lvl="0" marL="0" rtl="0">
              <a:spcBef>
                <a:spcPts val="0"/>
              </a:spcBef>
              <a:spcAft>
                <a:spcPts val="0"/>
              </a:spcAft>
              <a:buClr>
                <a:schemeClr val="dk1"/>
              </a:buClr>
              <a:buSzPts val="1200"/>
              <a:buFont typeface="Calibri"/>
              <a:buNone/>
            </a:pPr>
            <a:endParaRPr/>
          </a:p>
        </p:txBody>
      </p:sp>
      <p:sp>
        <p:nvSpPr>
          <p:cNvPr id="654" name="Google Shape;654;p5: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09"/>
        <p:cNvGrpSpPr/>
        <p:nvPr/>
      </p:nvGrpSpPr>
      <p:grpSpPr>
        <a:xfrm>
          <a:off x="0" y="0"/>
          <a:ext cx="0" cy="0"/>
          <a:chOff x="0" y="0"/>
          <a:chExt cx="0" cy="0"/>
        </a:xfrm>
      </p:grpSpPr>
      <p:sp>
        <p:nvSpPr>
          <p:cNvPr id="910" name="Google Shape;910;p13:notes"/>
          <p:cNvSpPr txBox="1">
            <a:spLocks noGrp="1"/>
          </p:cNvSpPr>
          <p:nvPr>
            <p:ph idx="1" type="body"/>
          </p:nvPr>
        </p:nvSpPr>
        <p:spPr>
          <a:xfrm>
            <a:off x="685800" y="4400550"/>
            <a:ext cx="5486400" cy="360045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911" name="Google Shape;911;p13: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93"/>
        <p:cNvGrpSpPr/>
        <p:nvPr/>
      </p:nvGrpSpPr>
      <p:grpSpPr>
        <a:xfrm>
          <a:off x="0" y="0"/>
          <a:ext cx="0" cy="0"/>
          <a:chOff x="0" y="0"/>
          <a:chExt cx="0" cy="0"/>
        </a:xfrm>
      </p:grpSpPr>
      <p:sp>
        <p:nvSpPr>
          <p:cNvPr id="1194" name="Google Shape;1194;p18:notes"/>
          <p:cNvSpPr txBox="1">
            <a:spLocks noGrp="1"/>
          </p:cNvSpPr>
          <p:nvPr>
            <p:ph idx="1" type="body"/>
          </p:nvPr>
        </p:nvSpPr>
        <p:spPr>
          <a:xfrm>
            <a:off x="685800" y="4400550"/>
            <a:ext cx="5486400" cy="3600450"/>
          </a:xfrm>
          <a:prstGeom prst="rect">
            <a:avLst/>
          </a:prstGeom>
        </p:spPr>
        <p:txBody>
          <a:bodyPr anchor="t" anchorCtr="0" bIns="45700" lIns="91425" numCol="1" rIns="91425" spcFirstLastPara="1" tIns="45700" wrap="square">
            <a:noAutofit/>
          </a:bodyPr>
          <a:lstStyle/>
          <a:p>
            <a:pPr algn="l" indent="0" lvl="0" marL="0" rtl="0">
              <a:spcBef>
                <a:spcPts val="0"/>
              </a:spcBef>
              <a:spcAft>
                <a:spcPts val="0"/>
              </a:spcAft>
              <a:buNone/>
            </a:pPr>
            <a:endParaRPr/>
          </a:p>
        </p:txBody>
      </p:sp>
      <p:sp>
        <p:nvSpPr>
          <p:cNvPr id="1195" name="Google Shape;1195;p18:notes"/>
          <p:cNvSpPr>
            <a:spLocks noChangeAspect="1" noGrp="1" noRot="1"/>
          </p:cNvSpPr>
          <p:nvPr>
            <p:ph idx="2" type="sldImg"/>
          </p:nvPr>
        </p:nvSpPr>
        <p:spPr>
          <a:xfrm>
            <a:off x="685800" y="1143000"/>
            <a:ext cx="5486400" cy="3086100"/>
          </a:xfrm>
          <a:custGeom>
            <a:avLst/>
            <a:gdLst/>
            <a:ahLst/>
            <a:cxnLst/>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arget="../media/image1.jpeg" Type="http://schemas.openxmlformats.org/officeDocument/2006/relationships/image"/><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2" Target="../media/image3.png" Type="http://schemas.openxmlformats.org/officeDocument/2006/relationships/image"/><Relationship Id="rId1" Target="../slideMasters/slideMaster1.xml" Type="http://schemas.openxmlformats.org/officeDocument/2006/relationships/slideMaster"/></Relationships>
</file>

<file path=ppt/slideLayouts/_rels/slideLayout11.xml.rels><?xml version="1.0" encoding="UTF-8" standalone="yes"?><Relationships xmlns="http://schemas.openxmlformats.org/package/2006/relationships"><Relationship Id="rId2" Target="../media/image4.jpeg" Type="http://schemas.openxmlformats.org/officeDocument/2006/relationships/image"/><Relationship Id="rId1" Target="../slideMasters/slideMaster1.xml" Type="http://schemas.openxmlformats.org/officeDocument/2006/relationships/slideMaster"/></Relationships>
</file>

<file path=ppt/slideLayouts/_rels/slideLayout1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9.xml.rels><?xml version="1.0" encoding="UTF-8" standalone="yes"?><Relationships xmlns="http://schemas.openxmlformats.org/package/2006/relationships"><Relationship Id="rId3" Target="../media/image6.png" Type="http://schemas.openxmlformats.org/officeDocument/2006/relationships/image"/><Relationship Id="rId2" Target="../media/image5.png" Type="http://schemas.openxmlformats.org/officeDocument/2006/relationships/image"/><Relationship Id="rId1" Target="../slideMasters/slideMaster1.xml" Type="http://schemas.openxmlformats.org/officeDocument/2006/relationships/slideMaster"/></Relationships>
</file>

<file path=ppt/slideLayouts/_rels/slideLayout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<Relationships xmlns="http://schemas.openxmlformats.org/package/2006/relationships"><Relationship Id="rId2" Target="../media/image7.png" Type="http://schemas.openxmlformats.org/officeDocument/2006/relationships/image"/><Relationship Id="rId1" Target="../slideMasters/slideMaster1.xml" Type="http://schemas.openxmlformats.org/officeDocument/2006/relationships/slideMaster"/></Relationships>
</file>

<file path=ppt/slideLayouts/_rels/slideLayout21.xml.rels><?xml version="1.0" encoding="UTF-8" standalone="yes"?><Relationships xmlns="http://schemas.openxmlformats.org/package/2006/relationships"><Relationship Id="rId2" Target="../media/image7.png" Type="http://schemas.openxmlformats.org/officeDocument/2006/relationships/image"/><Relationship Id="rId1" Target="../slideMasters/slideMaster1.xml" Type="http://schemas.openxmlformats.org/officeDocument/2006/relationships/slideMaster"/></Relationships>
</file>

<file path=ppt/slideLayouts/_rels/slideLayout22.xml.rels><?xml version="1.0" encoding="UTF-8" standalone="yes"?><Relationships xmlns="http://schemas.openxmlformats.org/package/2006/relationships"><Relationship Id="rId2" Target="../media/image8.png" Type="http://schemas.openxmlformats.org/officeDocument/2006/relationships/image"/><Relationship Id="rId1" Target="../slideMasters/slideMaster1.xml" Type="http://schemas.openxmlformats.org/officeDocument/2006/relationships/slideMaster"/></Relationships>
</file>

<file path=ppt/slideLayouts/_rels/slideLayout23.xml.rels><?xml version="1.0" encoding="UTF-8" standalone="yes"?><Relationships xmlns="http://schemas.openxmlformats.org/package/2006/relationships"><Relationship Id="rId2" Target="../media/image7.png" Type="http://schemas.openxmlformats.org/officeDocument/2006/relationships/image"/><Relationship Id="rId1" Target="../slideMasters/slideMaster1.xml" Type="http://schemas.openxmlformats.org/officeDocument/2006/relationships/slideMaster"/></Relationships>
</file>

<file path=ppt/slideLayouts/_rels/slideLayout2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9.xml.rels><?xml version="1.0" encoding="UTF-8" standalone="yes"?><Relationships xmlns="http://schemas.openxmlformats.org/package/2006/relationships"><Relationship Id="rId2" Target="../media/image9.jpeg" Type="http://schemas.openxmlformats.org/officeDocument/2006/relationships/image"/><Relationship Id="rId1" Target="../slideMasters/slideMaster1.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<Relationships xmlns="http://schemas.openxmlformats.org/package/2006/relationships"><Relationship Id="rId2" Target="../media/image10.jpeg" Type="http://schemas.openxmlformats.org/officeDocument/2006/relationships/image"/><Relationship Id="rId1" Target="../slideMasters/slideMaster1.xml" Type="http://schemas.openxmlformats.org/officeDocument/2006/relationships/slideMaster"/></Relationships>
</file>

<file path=ppt/slideLayouts/_rels/slideLayout31.xml.rels><?xml version="1.0" encoding="UTF-8" standalone="yes"?><Relationships xmlns="http://schemas.openxmlformats.org/package/2006/relationships"><Relationship Id="rId2" Target="../media/image11.png" Type="http://schemas.openxmlformats.org/officeDocument/2006/relationships/image"/><Relationship Id="rId1" Target="../slideMasters/slideMaster1.xml" Type="http://schemas.openxmlformats.org/officeDocument/2006/relationships/slideMaster"/></Relationships>
</file>

<file path=ppt/slideLayouts/_rels/slideLayout32.xml.rels><?xml version="1.0" encoding="UTF-8" standalone="yes"?><Relationships xmlns="http://schemas.openxmlformats.org/package/2006/relationships"><Relationship Id="rId2" Target="../media/image12.png" Type="http://schemas.openxmlformats.org/officeDocument/2006/relationships/image"/><Relationship Id="rId1" Target="../slideMasters/slideMaster1.xml" Type="http://schemas.openxmlformats.org/officeDocument/2006/relationships/slideMaster"/></Relationships>
</file>

<file path=ppt/slideLayouts/_rels/slideLayout33.xml.rels><?xml version="1.0" encoding="UTF-8" standalone="yes"?><Relationships xmlns="http://schemas.openxmlformats.org/package/2006/relationships"><Relationship Id="rId2" Target="../media/image13.png" Type="http://schemas.openxmlformats.org/officeDocument/2006/relationships/image"/><Relationship Id="rId1" Target="../slideMasters/slideMaster1.xml" Type="http://schemas.openxmlformats.org/officeDocument/2006/relationships/slideMaster"/></Relationships>
</file>

<file path=ppt/slideLayouts/_rels/slideLayout3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6.xml.rels><?xml version="1.0" encoding="UTF-8" standalone="yes"?><Relationships xmlns="http://schemas.openxmlformats.org/package/2006/relationships"><Relationship Id="rId2" Target="../media/image14.png" Type="http://schemas.openxmlformats.org/officeDocument/2006/relationships/image"/><Relationship Id="rId1" Target="../slideMasters/slideMaster1.xml" Type="http://schemas.openxmlformats.org/officeDocument/2006/relationships/slideMaster"/></Relationships>
</file>

<file path=ppt/slideLayouts/_rels/slideLayout3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4.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55.xml.rels><?xml version="1.0" encoding="UTF-8" standalone="yes"?><Relationships xmlns="http://schemas.openxmlformats.org/package/2006/relationships"><Relationship Id="rId3" Target="../media/image4.jpeg" Type="http://schemas.openxmlformats.org/officeDocument/2006/relationships/image"/><Relationship Id="rId2" Target="../theme/themeOverride1.xml" Type="http://schemas.openxmlformats.org/officeDocument/2006/relationships/themeOverride"/><Relationship Id="rId1" Target="../slideMasters/slideMaster2.xml" Type="http://schemas.openxmlformats.org/officeDocument/2006/relationships/slideMaster"/></Relationships>
</file>

<file path=ppt/slideLayouts/_rels/slideLayout56.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57.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58.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59.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61.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62.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63.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64.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65.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66.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67.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68.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69.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71.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72.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73.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74.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75.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76.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77.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78.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79.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81.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82.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83.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84.xml.rels><?xml version="1.0" encoding="UTF-8" standalone="yes"?><Relationships xmlns="http://schemas.openxmlformats.org/package/2006/relationships"><Relationship Id="rId2" Target="../media/image3.png" Type="http://schemas.openxmlformats.org/officeDocument/2006/relationships/image"/><Relationship Id="rId1" Target="../slideMasters/slideMaster2.xml" Type="http://schemas.openxmlformats.org/officeDocument/2006/relationships/slideMaster"/></Relationships>
</file>

<file path=ppt/slideLayouts/_rels/slideLayout85.xml.rels><?xml version="1.0" encoding="UTF-8" standalone="yes"?><Relationships xmlns="http://schemas.openxmlformats.org/package/2006/relationships"><Relationship Id="rId2" Target="../media/image15.png" Type="http://schemas.openxmlformats.org/officeDocument/2006/relationships/image"/><Relationship Id="rId1" Target="../slideMasters/slideMaster2.xml" Type="http://schemas.openxmlformats.org/officeDocument/2006/relationships/slideMaster"/></Relationships>
</file>

<file path=ppt/slideLayouts/_rels/slideLayout86.xml.rels><?xml version="1.0" encoding="UTF-8" standalone="yes"?><Relationships xmlns="http://schemas.openxmlformats.org/package/2006/relationships"><Relationship Id="rId2" Target="../media/image16.png" Type="http://schemas.openxmlformats.org/officeDocument/2006/relationships/image"/><Relationship Id="rId1" Target="../slideMasters/slideMaster2.xml" Type="http://schemas.openxmlformats.org/officeDocument/2006/relationships/slideMaster"/></Relationships>
</file>

<file path=ppt/slideLayouts/_rels/slideLayout87.xml.rels><?xml version="1.0" encoding="UTF-8" standalone="yes"?><Relationships xmlns="http://schemas.openxmlformats.org/package/2006/relationships"><Relationship Id="rId2" Target="../media/image2.png" Type="http://schemas.openxmlformats.org/officeDocument/2006/relationships/image"/><Relationship Id="rId1" Target="../slideMasters/slideMaster2.xml" Type="http://schemas.openxmlformats.org/officeDocument/2006/relationships/slideMaster"/></Relationships>
</file>

<file path=ppt/slideLayouts/_rels/slideLayout88.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89.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9.xml.rels><?xml version="1.0" encoding="UTF-8" standalone="yes"?><Relationships xmlns="http://schemas.openxmlformats.org/package/2006/relationships"><Relationship Id="rId2" Target="../media/image2.png" Type="http://schemas.openxmlformats.org/officeDocument/2006/relationships/image"/><Relationship Id="rId1" Target="../slideMasters/slideMaster1.xml" Type="http://schemas.openxmlformats.org/officeDocument/2006/relationships/slideMaster"/></Relationships>
</file>

<file path=ppt/slideLayouts/_rels/slideLayout90.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hite Blank 1 7 1 2">
  <p:cSld name="White Blank 1 7 1 2">
    <p:spTree>
      <p:nvGrpSpPr>
        <p:cNvPr id="1" name="Shape 16"/>
        <p:cNvGrpSpPr/>
        <p:nvPr/>
      </p:nvGrpSpPr>
      <p:grpSpPr>
        <a:xfrm>
          <a:off x="0" y="0"/>
          <a:ext cx="0" cy="0"/>
          <a:chOff x="0" y="0"/>
          <a:chExt cx="0" cy="0"/>
        </a:xfrm>
      </p:grpSpPr>
      <p:pic>
        <p:nvPicPr>
          <p:cNvPr id="17" name="Google Shape;17;p92"/>
          <p:cNvPicPr preferRelativeResize="0"/>
          <p:nvPr/>
        </p:nvPicPr>
        <p:blipFill rotWithShape="1">
          <a:blip r:embed="rId2">
            <a:alphaModFix/>
          </a:blip>
          <a:srcRect/>
          <a:stretch/>
        </p:blipFill>
        <p:spPr>
          <a:xfrm>
            <a:off x="2" y="18"/>
            <a:ext cx="12192000" cy="6858000"/>
          </a:xfrm>
          <a:prstGeom prst="rect">
            <a:avLst/>
          </a:prstGeom>
          <a:noFill/>
          <a:ln>
            <a:noFill/>
          </a:ln>
        </p:spPr>
      </p:pic>
      <p:sp>
        <p:nvSpPr>
          <p:cNvPr id="18" name="Google Shape;18;p92"/>
          <p:cNvSpPr txBox="1">
            <a:spLocks noGrp="1"/>
          </p:cNvSpPr>
          <p:nvPr>
            <p:ph type="title"/>
          </p:nvPr>
        </p:nvSpPr>
        <p:spPr>
          <a:xfrm>
            <a:off x="431637" y="2256890"/>
            <a:ext cx="8000100" cy="18207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6800"/>
              <a:buFont typeface="Inter ExtraBold"/>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9" name="Google Shape;19;p92"/>
          <p:cNvGrpSpPr/>
          <p:nvPr/>
        </p:nvGrpSpPr>
        <p:grpSpPr>
          <a:xfrm>
            <a:off x="495295" y="452553"/>
            <a:ext cx="2262687" cy="397148"/>
            <a:chOff x="495295" y="452553"/>
            <a:chExt cx="2262687" cy="397148"/>
          </a:xfrm>
        </p:grpSpPr>
        <p:sp>
          <p:nvSpPr>
            <p:cNvPr id="20" name="Google Shape;20;p92"/>
            <p:cNvSpPr/>
            <p:nvPr/>
          </p:nvSpPr>
          <p:spPr>
            <a:xfrm>
              <a:off x="495295" y="452553"/>
              <a:ext cx="441055" cy="397148"/>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21" name="Google Shape;21;p92"/>
            <p:cNvGrpSpPr/>
            <p:nvPr/>
          </p:nvGrpSpPr>
          <p:grpSpPr>
            <a:xfrm>
              <a:off x="1036348" y="561444"/>
              <a:ext cx="1721634" cy="184197"/>
              <a:chOff x="1036348" y="561444"/>
              <a:chExt cx="1721634" cy="184197"/>
            </a:xfrm>
          </p:grpSpPr>
          <p:grpSp>
            <p:nvGrpSpPr>
              <p:cNvPr id="22" name="Google Shape;22;p92"/>
              <p:cNvGrpSpPr/>
              <p:nvPr/>
            </p:nvGrpSpPr>
            <p:grpSpPr>
              <a:xfrm>
                <a:off x="1036348" y="563495"/>
                <a:ext cx="1662301" cy="182146"/>
                <a:chOff x="1036348" y="563495"/>
                <a:chExt cx="1662301" cy="182146"/>
              </a:xfrm>
            </p:grpSpPr>
            <p:sp>
              <p:nvSpPr>
                <p:cNvPr id="23" name="Google Shape;23;p92"/>
                <p:cNvSpPr/>
                <p:nvPr/>
              </p:nvSpPr>
              <p:spPr>
                <a:xfrm>
                  <a:off x="1036348" y="566677"/>
                  <a:ext cx="131117" cy="175805"/>
                </a:xfrm>
                <a:custGeom>
                  <a:avLst/>
                  <a:gdLst/>
                  <a:ahLst/>
                  <a:cxnLst/>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4" name="Google Shape;24;p92"/>
                <p:cNvSpPr/>
                <p:nvPr/>
              </p:nvSpPr>
              <p:spPr>
                <a:xfrm>
                  <a:off x="1194123" y="566677"/>
                  <a:ext cx="139312" cy="178964"/>
                </a:xfrm>
                <a:custGeom>
                  <a:avLst/>
                  <a:gdLst/>
                  <a:ahLst/>
                  <a:cxnLst/>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5" name="Google Shape;25;p92"/>
                <p:cNvSpPr/>
                <p:nvPr/>
              </p:nvSpPr>
              <p:spPr>
                <a:xfrm>
                  <a:off x="1527743" y="566677"/>
                  <a:ext cx="116850" cy="175797"/>
                </a:xfrm>
                <a:custGeom>
                  <a:avLst/>
                  <a:gdLst/>
                  <a:ahLst/>
                  <a:cxnLst/>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6" name="Google Shape;26;p92"/>
                <p:cNvSpPr/>
                <p:nvPr/>
              </p:nvSpPr>
              <p:spPr>
                <a:xfrm>
                  <a:off x="1679783" y="563503"/>
                  <a:ext cx="116583" cy="182138"/>
                </a:xfrm>
                <a:custGeom>
                  <a:avLst/>
                  <a:gdLst/>
                  <a:ahLst/>
                  <a:cxnLst/>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7" name="Google Shape;27;p92"/>
                <p:cNvSpPr/>
                <p:nvPr/>
              </p:nvSpPr>
              <p:spPr>
                <a:xfrm>
                  <a:off x="1816471" y="566677"/>
                  <a:ext cx="126631" cy="175797"/>
                </a:xfrm>
                <a:custGeom>
                  <a:avLst/>
                  <a:gdLst/>
                  <a:ahLst/>
                  <a:cxnLst/>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8" name="Google Shape;28;p92"/>
                <p:cNvSpPr/>
                <p:nvPr/>
              </p:nvSpPr>
              <p:spPr>
                <a:xfrm>
                  <a:off x="1954840" y="563495"/>
                  <a:ext cx="146194" cy="182146"/>
                </a:xfrm>
                <a:custGeom>
                  <a:avLst/>
                  <a:gdLst/>
                  <a:ahLst/>
                  <a:cxnLst/>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9" name="Google Shape;29;p92"/>
                <p:cNvSpPr/>
                <p:nvPr/>
              </p:nvSpPr>
              <p:spPr>
                <a:xfrm>
                  <a:off x="2271584" y="566677"/>
                  <a:ext cx="149894" cy="175805"/>
                </a:xfrm>
                <a:custGeom>
                  <a:avLst/>
                  <a:gdLst/>
                  <a:ahLst/>
                  <a:cxnLst/>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0" name="Google Shape;30;p92"/>
                <p:cNvSpPr/>
                <p:nvPr/>
              </p:nvSpPr>
              <p:spPr>
                <a:xfrm>
                  <a:off x="2429454" y="563495"/>
                  <a:ext cx="133773" cy="182146"/>
                </a:xfrm>
                <a:custGeom>
                  <a:avLst/>
                  <a:gdLst/>
                  <a:ahLst/>
                  <a:cxnLst/>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1" name="Google Shape;31;p92"/>
                <p:cNvSpPr/>
                <p:nvPr/>
              </p:nvSpPr>
              <p:spPr>
                <a:xfrm>
                  <a:off x="2598455" y="566677"/>
                  <a:ext cx="100194" cy="175797"/>
                </a:xfrm>
                <a:custGeom>
                  <a:avLst/>
                  <a:gdLst/>
                  <a:ahLst/>
                  <a:cxnLst/>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2" name="Google Shape;32;p92"/>
                <p:cNvSpPr/>
                <p:nvPr/>
              </p:nvSpPr>
              <p:spPr>
                <a:xfrm>
                  <a:off x="2132924" y="566677"/>
                  <a:ext cx="121972" cy="175805"/>
                </a:xfrm>
                <a:custGeom>
                  <a:avLst/>
                  <a:gdLst/>
                  <a:ahLst/>
                  <a:cxnLst/>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3" name="Google Shape;33;p92"/>
                <p:cNvSpPr/>
                <p:nvPr/>
              </p:nvSpPr>
              <p:spPr>
                <a:xfrm>
                  <a:off x="1365183" y="566574"/>
                  <a:ext cx="139885" cy="175805"/>
                </a:xfrm>
                <a:custGeom>
                  <a:avLst/>
                  <a:gdLst/>
                  <a:ahLst/>
                  <a:cxnLst/>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34" name="Google Shape;34;p92"/>
              <p:cNvSpPr/>
              <p:nvPr/>
            </p:nvSpPr>
            <p:spPr>
              <a:xfrm>
                <a:off x="2711472" y="561444"/>
                <a:ext cx="46510" cy="47398"/>
              </a:xfrm>
              <a:custGeom>
                <a:avLst/>
                <a:gdLst/>
                <a:ahLst/>
                <a:cxnLst/>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sp>
        <p:nvSpPr>
          <p:cNvPr id="35" name="Google Shape;35;p92"/>
          <p:cNvSpPr txBox="1">
            <a:spLocks noGrp="1"/>
          </p:cNvSpPr>
          <p:nvPr>
            <p:ph idx="1" type="body"/>
          </p:nvPr>
        </p:nvSpPr>
        <p:spPr>
          <a:xfrm>
            <a:off x="431637" y="4195085"/>
            <a:ext cx="7055100" cy="961800"/>
          </a:xfrm>
          <a:prstGeom prst="rect">
            <a:avLst/>
          </a:prstGeom>
          <a:noFill/>
          <a:ln>
            <a:noFill/>
          </a:ln>
        </p:spPr>
        <p:txBody>
          <a:bodyPr anchor="t" anchorCtr="0" bIns="0" lIns="0" numCol="1" rIns="0" spcFirstLastPara="1" tIns="0" wrap="square">
            <a:noAutofit/>
          </a:bodyPr>
          <a:lstStyle>
            <a:lvl1pPr algn="l" indent="-361950" lvl="0" marL="457200">
              <a:lnSpc>
                <a:spcPct val="100000"/>
              </a:lnSpc>
              <a:spcBef>
                <a:spcPts val="0"/>
              </a:spcBef>
              <a:spcAft>
                <a:spcPts val="0"/>
              </a:spcAft>
              <a:buSzPts val="2100"/>
              <a:buFont typeface="Helvetica Neue"/>
              <a:buChar char="​"/>
              <a:defRPr b="1" sz="2100">
                <a:solidFill>
                  <a:schemeClr val="lt1"/>
                </a:solidFill>
              </a:defRPr>
            </a:lvl1pPr>
            <a:lvl2pPr algn="l" indent="-228600" lvl="1" marL="914400">
              <a:lnSpc>
                <a:spcPct val="96000"/>
              </a:lnSpc>
              <a:spcBef>
                <a:spcPts val="600"/>
              </a:spcBef>
              <a:spcAft>
                <a:spcPts val="0"/>
              </a:spcAft>
              <a:buSzPts val="1800"/>
              <a:buFont typeface="Helvetica Neue"/>
              <a:buNone/>
              <a:defRPr sz="1800">
                <a:solidFill>
                  <a:srgbClr val="C19EE3"/>
                </a:solidFill>
              </a:defRPr>
            </a:lvl2pPr>
            <a:lvl3pPr algn="l" indent="-342900" lvl="2" marL="1371600">
              <a:lnSpc>
                <a:spcPct val="98000"/>
              </a:lnSpc>
              <a:spcBef>
                <a:spcPts val="0"/>
              </a:spcBef>
              <a:spcAft>
                <a:spcPts val="0"/>
              </a:spcAft>
              <a:buSzPts val="1800"/>
              <a:buFont typeface="Helvetica Neue"/>
              <a:buChar char="​"/>
              <a:defRPr sz="1800">
                <a:solidFill>
                  <a:schemeClr val="lt1"/>
                </a:solidFill>
              </a:defRPr>
            </a:lvl3pPr>
            <a:lvl4pPr algn="l" indent="-342900" lvl="3" marL="1828800">
              <a:lnSpc>
                <a:spcPct val="98000"/>
              </a:lnSpc>
              <a:spcBef>
                <a:spcPts val="0"/>
              </a:spcBef>
              <a:spcAft>
                <a:spcPts val="0"/>
              </a:spcAft>
              <a:buSzPts val="1800"/>
              <a:buFont typeface="Helvetica Neue"/>
              <a:buChar char="​"/>
              <a:defRPr sz="1800">
                <a:solidFill>
                  <a:schemeClr val="lt1"/>
                </a:solidFill>
              </a:defRPr>
            </a:lvl4pPr>
            <a:lvl5pPr algn="l" indent="-342900" lvl="4" marL="2286000">
              <a:lnSpc>
                <a:spcPct val="98000"/>
              </a:lnSpc>
              <a:spcBef>
                <a:spcPts val="0"/>
              </a:spcBef>
              <a:spcAft>
                <a:spcPts val="0"/>
              </a:spcAft>
              <a:buSzPts val="1800"/>
              <a:buChar char="​"/>
              <a:defRPr sz="1800">
                <a:solidFill>
                  <a:schemeClr val="lt1"/>
                </a:solidFill>
              </a:defRPr>
            </a:lvl5pPr>
            <a:lvl6pPr algn="l" indent="-342900" lvl="5" marL="2743200">
              <a:lnSpc>
                <a:spcPct val="98000"/>
              </a:lnSpc>
              <a:spcBef>
                <a:spcPts val="0"/>
              </a:spcBef>
              <a:spcAft>
                <a:spcPts val="0"/>
              </a:spcAft>
              <a:buClr>
                <a:schemeClr val="lt1"/>
              </a:buClr>
              <a:buSzPts val="1800"/>
              <a:buChar char="​"/>
              <a:defRPr sz="1800">
                <a:solidFill>
                  <a:schemeClr val="lt1"/>
                </a:solidFill>
              </a:defRPr>
            </a:lvl6pPr>
            <a:lvl7pPr algn="l" indent="-342900" lvl="6" marL="3200400">
              <a:lnSpc>
                <a:spcPct val="98000"/>
              </a:lnSpc>
              <a:spcBef>
                <a:spcPts val="0"/>
              </a:spcBef>
              <a:spcAft>
                <a:spcPts val="0"/>
              </a:spcAft>
              <a:buClr>
                <a:schemeClr val="lt1"/>
              </a:buClr>
              <a:buSzPts val="1800"/>
              <a:buChar char="​"/>
              <a:defRPr sz="1800">
                <a:solidFill>
                  <a:schemeClr val="lt1"/>
                </a:solidFill>
              </a:defRPr>
            </a:lvl7pPr>
            <a:lvl8pPr algn="l" indent="-342900" lvl="7" marL="3657600">
              <a:lnSpc>
                <a:spcPct val="98000"/>
              </a:lnSpc>
              <a:spcBef>
                <a:spcPts val="0"/>
              </a:spcBef>
              <a:spcAft>
                <a:spcPts val="0"/>
              </a:spcAft>
              <a:buClr>
                <a:schemeClr val="lt1"/>
              </a:buClr>
              <a:buSzPts val="1800"/>
              <a:buChar char="​"/>
              <a:defRPr sz="1800">
                <a:solidFill>
                  <a:schemeClr val="lt1"/>
                </a:solidFill>
              </a:defRPr>
            </a:lvl8pPr>
            <a:lvl9pPr algn="l" indent="-342900" lvl="8" marL="4114800">
              <a:lnSpc>
                <a:spcPct val="98000"/>
              </a:lnSpc>
              <a:spcBef>
                <a:spcPts val="0"/>
              </a:spcBef>
              <a:spcAft>
                <a:spcPts val="0"/>
              </a:spcAft>
              <a:buClr>
                <a:schemeClr val="lt1"/>
              </a:buClr>
              <a:buSzPts val="1800"/>
              <a:buChar char="​"/>
              <a:defRPr sz="1800">
                <a:solidFill>
                  <a:schemeClr val="lt1"/>
                </a:solidFill>
              </a:defRPr>
            </a:lvl9pPr>
          </a:lstStyle>
          <a:p>
            <a:endParaRPr/>
          </a:p>
        </p:txBody>
      </p:sp>
      <p:sp>
        <p:nvSpPr>
          <p:cNvPr id="36" name="Google Shape;36;p92"/>
          <p:cNvSpPr txBox="1">
            <a:spLocks noGrp="1"/>
          </p:cNvSpPr>
          <p:nvPr>
            <p:ph idx="2" type="body"/>
          </p:nvPr>
        </p:nvSpPr>
        <p:spPr>
          <a:xfrm>
            <a:off x="3352275"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b="0" sz="1600">
                <a:solidFill>
                  <a:schemeClr val="lt1"/>
                </a:solidFill>
                <a:latin typeface="Space Mono"/>
                <a:ea typeface="Space Mono"/>
                <a:cs typeface="Space Mono"/>
                <a:sym typeface="Space Mono"/>
              </a:defRPr>
            </a:lvl1pPr>
            <a:lvl2pPr algn="r" indent="-228600" lvl="1" marL="914400">
              <a:lnSpc>
                <a:spcPct val="90000"/>
              </a:lnSpc>
              <a:spcBef>
                <a:spcPts val="0"/>
              </a:spcBef>
              <a:spcAft>
                <a:spcPts val="0"/>
              </a:spcAft>
              <a:buSzPts val="1600"/>
              <a:buNone/>
              <a:defRPr sz="1600">
                <a:solidFill>
                  <a:schemeClr val="lt1"/>
                </a:solidFill>
              </a:defRPr>
            </a:lvl2pPr>
            <a:lvl3pPr algn="r" indent="-228600" lvl="2" marL="1371600">
              <a:lnSpc>
                <a:spcPct val="90000"/>
              </a:lnSpc>
              <a:spcBef>
                <a:spcPts val="0"/>
              </a:spcBef>
              <a:spcAft>
                <a:spcPts val="0"/>
              </a:spcAft>
              <a:buSzPts val="1600"/>
              <a:buNone/>
              <a:defRPr sz="1600">
                <a:solidFill>
                  <a:schemeClr val="lt1"/>
                </a:solidFill>
              </a:defRPr>
            </a:lvl3pPr>
            <a:lvl4pPr algn="r" indent="-228600" lvl="3" marL="1828800">
              <a:lnSpc>
                <a:spcPct val="90000"/>
              </a:lnSpc>
              <a:spcBef>
                <a:spcPts val="0"/>
              </a:spcBef>
              <a:spcAft>
                <a:spcPts val="0"/>
              </a:spcAft>
              <a:buSzPts val="1600"/>
              <a:buNone/>
              <a:defRPr sz="1600">
                <a:solidFill>
                  <a:schemeClr val="lt1"/>
                </a:solidFill>
              </a:defRPr>
            </a:lvl4pPr>
            <a:lvl5pPr algn="r" indent="-228600" lvl="4" marL="2286000">
              <a:lnSpc>
                <a:spcPct val="90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37" name="Google Shape;37;p92"/>
          <p:cNvSpPr txBox="1">
            <a:spLocks noGrp="1"/>
          </p:cNvSpPr>
          <p:nvPr>
            <p:ph idx="3" type="body"/>
          </p:nvPr>
        </p:nvSpPr>
        <p:spPr>
          <a:xfrm>
            <a:off x="491019"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sz="1600">
                <a:solidFill>
                  <a:schemeClr val="lt1"/>
                </a:solidFill>
                <a:latin typeface="Space Mono"/>
                <a:ea typeface="Space Mono"/>
                <a:cs typeface="Space Mono"/>
                <a:sym typeface="Space Mono"/>
              </a:defRPr>
            </a:lvl1pPr>
            <a:lvl2pPr algn="l" indent="-228600" lvl="1" marL="914400">
              <a:lnSpc>
                <a:spcPct val="98000"/>
              </a:lnSpc>
              <a:spcBef>
                <a:spcPts val="0"/>
              </a:spcBef>
              <a:spcAft>
                <a:spcPts val="0"/>
              </a:spcAft>
              <a:buSzPts val="1600"/>
              <a:buNone/>
              <a:defRPr sz="1600">
                <a:solidFill>
                  <a:schemeClr val="lt1"/>
                </a:solidFill>
              </a:defRPr>
            </a:lvl2pPr>
            <a:lvl3pPr algn="l" indent="-228600" lvl="2" marL="1371600">
              <a:lnSpc>
                <a:spcPct val="98000"/>
              </a:lnSpc>
              <a:spcBef>
                <a:spcPts val="0"/>
              </a:spcBef>
              <a:spcAft>
                <a:spcPts val="0"/>
              </a:spcAft>
              <a:buSzPts val="1600"/>
              <a:buNone/>
              <a:defRPr sz="1600">
                <a:solidFill>
                  <a:schemeClr val="lt1"/>
                </a:solidFill>
              </a:defRPr>
            </a:lvl3pPr>
            <a:lvl4pPr algn="l" indent="-228600" lvl="3" marL="1828800">
              <a:lnSpc>
                <a:spcPct val="98000"/>
              </a:lnSpc>
              <a:spcBef>
                <a:spcPts val="0"/>
              </a:spcBef>
              <a:spcAft>
                <a:spcPts val="0"/>
              </a:spcAft>
              <a:buSzPts val="1600"/>
              <a:buNone/>
              <a:defRPr sz="1600">
                <a:solidFill>
                  <a:schemeClr val="lt1"/>
                </a:solidFill>
              </a:defRPr>
            </a:lvl4pPr>
            <a:lvl5pPr algn="l" indent="-228600" lvl="4" marL="2286000">
              <a:lnSpc>
                <a:spcPct val="98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pening Slide - Pure Orange" showMasterSp="0">
  <p:cSld name="Opening Slide - Pure Orange">
    <p:bg>
      <p:bgPr>
        <a:solidFill>
          <a:schemeClr val="accent1"/>
        </a:solidFill>
        <a:effectLst/>
      </p:bgPr>
    </p:bg>
    <p:spTree>
      <p:nvGrpSpPr>
        <p:cNvPr id="1" name="Shape 110"/>
        <p:cNvGrpSpPr/>
        <p:nvPr/>
      </p:nvGrpSpPr>
      <p:grpSpPr>
        <a:xfrm>
          <a:off x="0" y="0"/>
          <a:ext cx="0" cy="0"/>
          <a:chOff x="0" y="0"/>
          <a:chExt cx="0" cy="0"/>
        </a:xfrm>
      </p:grpSpPr>
      <p:pic>
        <p:nvPicPr>
          <p:cNvPr id="111" name="Google Shape;111;p107"/>
          <p:cNvPicPr preferRelativeResize="0"/>
          <p:nvPr/>
        </p:nvPicPr>
        <p:blipFill rotWithShape="1">
          <a:blip r:embed="rId2">
            <a:alphaModFix/>
          </a:blip>
          <a:srcRect/>
          <a:stretch/>
        </p:blipFill>
        <p:spPr>
          <a:xfrm>
            <a:off x="1981200" y="2694667"/>
            <a:ext cx="8229600" cy="1468667"/>
          </a:xfrm>
          <a:prstGeom prst="rect">
            <a:avLst/>
          </a:prstGeom>
          <a:noFill/>
          <a:ln>
            <a:noFill/>
          </a:ln>
        </p:spPr>
      </p:pic>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range Title" showMasterSp="0">
  <p:cSld name="Orange Title">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108"/>
          <p:cNvSpPr txBox="1">
            <a:spLocks noGrp="1"/>
          </p:cNvSpPr>
          <p:nvPr>
            <p:ph idx="1" type="body"/>
          </p:nvPr>
        </p:nvSpPr>
        <p:spPr>
          <a:xfrm>
            <a:off x="431625" y="4195085"/>
            <a:ext cx="7055100" cy="961800"/>
          </a:xfrm>
          <a:prstGeom prst="rect">
            <a:avLst/>
          </a:prstGeom>
          <a:noFill/>
          <a:ln>
            <a:noFill/>
          </a:ln>
        </p:spPr>
        <p:txBody>
          <a:bodyPr anchor="t" anchorCtr="0" bIns="0" lIns="0" numCol="1" rIns="0" spcFirstLastPara="1" tIns="0" wrap="square">
            <a:noAutofit/>
          </a:bodyPr>
          <a:lstStyle>
            <a:lvl1pPr algn="l" indent="-361950" lvl="0" marL="457200">
              <a:lnSpc>
                <a:spcPct val="100000"/>
              </a:lnSpc>
              <a:spcBef>
                <a:spcPts val="0"/>
              </a:spcBef>
              <a:spcAft>
                <a:spcPts val="0"/>
              </a:spcAft>
              <a:buSzPts val="2100"/>
              <a:buFont typeface="Helvetica Neue"/>
              <a:buChar char="​"/>
              <a:defRPr b="1" sz="2100">
                <a:solidFill>
                  <a:schemeClr val="lt1"/>
                </a:solidFill>
              </a:defRPr>
            </a:lvl1pPr>
            <a:lvl2pPr algn="l" indent="-228600" lvl="1" marL="914400">
              <a:lnSpc>
                <a:spcPct val="96000"/>
              </a:lnSpc>
              <a:spcBef>
                <a:spcPts val="600"/>
              </a:spcBef>
              <a:spcAft>
                <a:spcPts val="0"/>
              </a:spcAft>
              <a:buSzPts val="1800"/>
              <a:buFont typeface="Helvetica Neue"/>
              <a:buNone/>
              <a:defRPr sz="1800">
                <a:solidFill>
                  <a:srgbClr val="FEB898"/>
                </a:solidFill>
              </a:defRPr>
            </a:lvl2pPr>
            <a:lvl3pPr algn="l" indent="-342900" lvl="2" marL="1371600">
              <a:lnSpc>
                <a:spcPct val="98000"/>
              </a:lnSpc>
              <a:spcBef>
                <a:spcPts val="0"/>
              </a:spcBef>
              <a:spcAft>
                <a:spcPts val="0"/>
              </a:spcAft>
              <a:buSzPts val="1800"/>
              <a:buFont typeface="Helvetica Neue"/>
              <a:buChar char="​"/>
              <a:defRPr sz="1800">
                <a:solidFill>
                  <a:schemeClr val="lt1"/>
                </a:solidFill>
              </a:defRPr>
            </a:lvl3pPr>
            <a:lvl4pPr algn="l" indent="-342900" lvl="3" marL="1828800">
              <a:lnSpc>
                <a:spcPct val="98000"/>
              </a:lnSpc>
              <a:spcBef>
                <a:spcPts val="0"/>
              </a:spcBef>
              <a:spcAft>
                <a:spcPts val="0"/>
              </a:spcAft>
              <a:buSzPts val="1800"/>
              <a:buFont typeface="Helvetica Neue"/>
              <a:buChar char="​"/>
              <a:defRPr sz="1800">
                <a:solidFill>
                  <a:schemeClr val="lt1"/>
                </a:solidFill>
              </a:defRPr>
            </a:lvl4pPr>
            <a:lvl5pPr algn="l" indent="-342900" lvl="4" marL="2286000">
              <a:lnSpc>
                <a:spcPct val="98000"/>
              </a:lnSpc>
              <a:spcBef>
                <a:spcPts val="0"/>
              </a:spcBef>
              <a:spcAft>
                <a:spcPts val="0"/>
              </a:spcAft>
              <a:buSzPts val="1800"/>
              <a:buChar char="​"/>
              <a:defRPr sz="1800">
                <a:solidFill>
                  <a:schemeClr val="lt1"/>
                </a:solidFill>
              </a:defRPr>
            </a:lvl5pPr>
            <a:lvl6pPr algn="l" indent="-342900" lvl="5" marL="2743200">
              <a:lnSpc>
                <a:spcPct val="98000"/>
              </a:lnSpc>
              <a:spcBef>
                <a:spcPts val="0"/>
              </a:spcBef>
              <a:spcAft>
                <a:spcPts val="0"/>
              </a:spcAft>
              <a:buClr>
                <a:schemeClr val="lt1"/>
              </a:buClr>
              <a:buSzPts val="1800"/>
              <a:buChar char="​"/>
              <a:defRPr sz="1800">
                <a:solidFill>
                  <a:schemeClr val="lt1"/>
                </a:solidFill>
              </a:defRPr>
            </a:lvl6pPr>
            <a:lvl7pPr algn="l" indent="-342900" lvl="6" marL="3200400">
              <a:lnSpc>
                <a:spcPct val="98000"/>
              </a:lnSpc>
              <a:spcBef>
                <a:spcPts val="0"/>
              </a:spcBef>
              <a:spcAft>
                <a:spcPts val="0"/>
              </a:spcAft>
              <a:buClr>
                <a:schemeClr val="lt1"/>
              </a:buClr>
              <a:buSzPts val="1800"/>
              <a:buChar char="​"/>
              <a:defRPr sz="1800">
                <a:solidFill>
                  <a:schemeClr val="lt1"/>
                </a:solidFill>
              </a:defRPr>
            </a:lvl7pPr>
            <a:lvl8pPr algn="l" indent="-342900" lvl="7" marL="3657600">
              <a:lnSpc>
                <a:spcPct val="98000"/>
              </a:lnSpc>
              <a:spcBef>
                <a:spcPts val="0"/>
              </a:spcBef>
              <a:spcAft>
                <a:spcPts val="0"/>
              </a:spcAft>
              <a:buClr>
                <a:schemeClr val="lt1"/>
              </a:buClr>
              <a:buSzPts val="1800"/>
              <a:buChar char="​"/>
              <a:defRPr sz="1800">
                <a:solidFill>
                  <a:schemeClr val="lt1"/>
                </a:solidFill>
              </a:defRPr>
            </a:lvl8pPr>
            <a:lvl9pPr algn="l" indent="-342900" lvl="8" marL="4114800">
              <a:lnSpc>
                <a:spcPct val="98000"/>
              </a:lnSpc>
              <a:spcBef>
                <a:spcPts val="0"/>
              </a:spcBef>
              <a:spcAft>
                <a:spcPts val="0"/>
              </a:spcAft>
              <a:buClr>
                <a:schemeClr val="lt1"/>
              </a:buClr>
              <a:buSzPts val="1800"/>
              <a:buChar char="​"/>
              <a:defRPr sz="1800">
                <a:solidFill>
                  <a:schemeClr val="lt1"/>
                </a:solidFill>
              </a:defRPr>
            </a:lvl9pPr>
          </a:lstStyle>
          <a:p>
            <a:endParaRPr/>
          </a:p>
        </p:txBody>
      </p:sp>
      <p:sp>
        <p:nvSpPr>
          <p:cNvPr id="114" name="Google Shape;114;p108"/>
          <p:cNvSpPr txBox="1">
            <a:spLocks noGrp="1"/>
          </p:cNvSpPr>
          <p:nvPr>
            <p:ph idx="2" type="body"/>
          </p:nvPr>
        </p:nvSpPr>
        <p:spPr>
          <a:xfrm>
            <a:off x="3352274" y="6227544"/>
            <a:ext cx="2437477" cy="2268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b="0" sz="1600">
                <a:solidFill>
                  <a:schemeClr val="lt1"/>
                </a:solidFill>
                <a:latin typeface="Space Mono"/>
                <a:ea typeface="Space Mono"/>
                <a:cs typeface="Space Mono"/>
                <a:sym typeface="Space Mono"/>
              </a:defRPr>
            </a:lvl1pPr>
            <a:lvl2pPr algn="r" indent="-228600" lvl="1" marL="914400">
              <a:lnSpc>
                <a:spcPct val="90000"/>
              </a:lnSpc>
              <a:spcBef>
                <a:spcPts val="0"/>
              </a:spcBef>
              <a:spcAft>
                <a:spcPts val="0"/>
              </a:spcAft>
              <a:buSzPts val="1600"/>
              <a:buNone/>
              <a:defRPr sz="1600">
                <a:solidFill>
                  <a:schemeClr val="lt1"/>
                </a:solidFill>
              </a:defRPr>
            </a:lvl2pPr>
            <a:lvl3pPr algn="r" indent="-228600" lvl="2" marL="1371600">
              <a:lnSpc>
                <a:spcPct val="90000"/>
              </a:lnSpc>
              <a:spcBef>
                <a:spcPts val="0"/>
              </a:spcBef>
              <a:spcAft>
                <a:spcPts val="0"/>
              </a:spcAft>
              <a:buSzPts val="1600"/>
              <a:buNone/>
              <a:defRPr sz="1600">
                <a:solidFill>
                  <a:schemeClr val="lt1"/>
                </a:solidFill>
              </a:defRPr>
            </a:lvl3pPr>
            <a:lvl4pPr algn="r" indent="-228600" lvl="3" marL="1828800">
              <a:lnSpc>
                <a:spcPct val="90000"/>
              </a:lnSpc>
              <a:spcBef>
                <a:spcPts val="0"/>
              </a:spcBef>
              <a:spcAft>
                <a:spcPts val="0"/>
              </a:spcAft>
              <a:buSzPts val="1600"/>
              <a:buNone/>
              <a:defRPr sz="1600">
                <a:solidFill>
                  <a:schemeClr val="lt1"/>
                </a:solidFill>
              </a:defRPr>
            </a:lvl4pPr>
            <a:lvl5pPr algn="r" indent="-228600" lvl="4" marL="2286000">
              <a:lnSpc>
                <a:spcPct val="90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115" name="Google Shape;115;p108"/>
          <p:cNvSpPr txBox="1">
            <a:spLocks noGrp="1"/>
          </p:cNvSpPr>
          <p:nvPr>
            <p:ph idx="3" type="body"/>
          </p:nvPr>
        </p:nvSpPr>
        <p:spPr>
          <a:xfrm>
            <a:off x="431625" y="6227544"/>
            <a:ext cx="2437478" cy="2286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sz="1600">
                <a:solidFill>
                  <a:schemeClr val="lt1"/>
                </a:solidFill>
                <a:latin typeface="Space Mono"/>
                <a:ea typeface="Space Mono"/>
                <a:cs typeface="Space Mono"/>
                <a:sym typeface="Space Mono"/>
              </a:defRPr>
            </a:lvl1pPr>
            <a:lvl2pPr algn="l" indent="-228600" lvl="1" marL="914400">
              <a:lnSpc>
                <a:spcPct val="98000"/>
              </a:lnSpc>
              <a:spcBef>
                <a:spcPts val="0"/>
              </a:spcBef>
              <a:spcAft>
                <a:spcPts val="0"/>
              </a:spcAft>
              <a:buSzPts val="1600"/>
              <a:buNone/>
              <a:defRPr sz="1600">
                <a:solidFill>
                  <a:schemeClr val="lt1"/>
                </a:solidFill>
              </a:defRPr>
            </a:lvl2pPr>
            <a:lvl3pPr algn="l" indent="-228600" lvl="2" marL="1371600">
              <a:lnSpc>
                <a:spcPct val="98000"/>
              </a:lnSpc>
              <a:spcBef>
                <a:spcPts val="0"/>
              </a:spcBef>
              <a:spcAft>
                <a:spcPts val="0"/>
              </a:spcAft>
              <a:buSzPts val="1600"/>
              <a:buNone/>
              <a:defRPr sz="1600">
                <a:solidFill>
                  <a:schemeClr val="lt1"/>
                </a:solidFill>
              </a:defRPr>
            </a:lvl3pPr>
            <a:lvl4pPr algn="l" indent="-228600" lvl="3" marL="1828800">
              <a:lnSpc>
                <a:spcPct val="98000"/>
              </a:lnSpc>
              <a:spcBef>
                <a:spcPts val="0"/>
              </a:spcBef>
              <a:spcAft>
                <a:spcPts val="0"/>
              </a:spcAft>
              <a:buSzPts val="1600"/>
              <a:buNone/>
              <a:defRPr sz="1600">
                <a:solidFill>
                  <a:schemeClr val="lt1"/>
                </a:solidFill>
              </a:defRPr>
            </a:lvl4pPr>
            <a:lvl5pPr algn="l" indent="-228600" lvl="4" marL="2286000">
              <a:lnSpc>
                <a:spcPct val="98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116" name="Google Shape;116;p108"/>
          <p:cNvSpPr txBox="1">
            <a:spLocks noGrp="1"/>
          </p:cNvSpPr>
          <p:nvPr>
            <p:ph type="title"/>
          </p:nvPr>
        </p:nvSpPr>
        <p:spPr>
          <a:xfrm>
            <a:off x="431625" y="914400"/>
            <a:ext cx="5442300" cy="22983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5300"/>
              <a:buFont typeface="Inter ExtraBold"/>
              <a:buNone/>
              <a:defRPr sz="5300">
                <a:solidFill>
                  <a:schemeClr val="lt1"/>
                </a:solidFill>
              </a:defRPr>
            </a:lvl1pPr>
            <a:lvl2pPr lvl="1">
              <a:spcBef>
                <a:spcPts val="0"/>
              </a:spcBef>
              <a:spcAft>
                <a:spcPts val="0"/>
              </a:spcAft>
              <a:buSzPts val="1300"/>
              <a:buNone/>
              <a:defRPr sz="1700"/>
            </a:lvl2pPr>
            <a:lvl3pPr lvl="2">
              <a:spcBef>
                <a:spcPts val="0"/>
              </a:spcBef>
              <a:spcAft>
                <a:spcPts val="0"/>
              </a:spcAft>
              <a:buSzPts val="1300"/>
              <a:buNone/>
              <a:defRPr sz="1700"/>
            </a:lvl3pPr>
            <a:lvl4pPr lvl="3">
              <a:spcBef>
                <a:spcPts val="0"/>
              </a:spcBef>
              <a:spcAft>
                <a:spcPts val="0"/>
              </a:spcAft>
              <a:buSzPts val="1300"/>
              <a:buNone/>
              <a:defRPr sz="1700"/>
            </a:lvl4pPr>
            <a:lvl5pPr lvl="4">
              <a:spcBef>
                <a:spcPts val="0"/>
              </a:spcBef>
              <a:spcAft>
                <a:spcPts val="0"/>
              </a:spcAft>
              <a:buSzPts val="1300"/>
              <a:buNone/>
              <a:defRPr sz="1700"/>
            </a:lvl5pPr>
            <a:lvl6pPr lvl="5">
              <a:spcBef>
                <a:spcPts val="0"/>
              </a:spcBef>
              <a:spcAft>
                <a:spcPts val="0"/>
              </a:spcAft>
              <a:buSzPts val="1300"/>
              <a:buNone/>
              <a:defRPr sz="1700"/>
            </a:lvl6pPr>
            <a:lvl7pPr lvl="6">
              <a:spcBef>
                <a:spcPts val="0"/>
              </a:spcBef>
              <a:spcAft>
                <a:spcPts val="0"/>
              </a:spcAft>
              <a:buSzPts val="1300"/>
              <a:buNone/>
              <a:defRPr sz="1700"/>
            </a:lvl7pPr>
            <a:lvl8pPr lvl="7">
              <a:spcBef>
                <a:spcPts val="0"/>
              </a:spcBef>
              <a:spcAft>
                <a:spcPts val="0"/>
              </a:spcAft>
              <a:buSzPts val="1300"/>
              <a:buNone/>
              <a:defRPr sz="1700"/>
            </a:lvl8pPr>
            <a:lvl9pPr lvl="8">
              <a:spcBef>
                <a:spcPts val="0"/>
              </a:spcBef>
              <a:spcAft>
                <a:spcPts val="0"/>
              </a:spcAft>
              <a:buSzPts val="1300"/>
              <a:buNone/>
              <a:defRPr sz="1700"/>
            </a:lvl9pPr>
          </a:lstStyle>
          <a:p>
            <a:endParaRPr/>
          </a:p>
        </p:txBody>
      </p:sp>
      <p:grpSp>
        <p:nvGrpSpPr>
          <p:cNvPr id="117" name="Google Shape;117;p108"/>
          <p:cNvGrpSpPr/>
          <p:nvPr/>
        </p:nvGrpSpPr>
        <p:grpSpPr>
          <a:xfrm>
            <a:off x="495295" y="452553"/>
            <a:ext cx="2262687" cy="397148"/>
            <a:chOff x="495295" y="452553"/>
            <a:chExt cx="2262687" cy="397148"/>
          </a:xfrm>
        </p:grpSpPr>
        <p:sp>
          <p:nvSpPr>
            <p:cNvPr id="118" name="Google Shape;118;p108"/>
            <p:cNvSpPr/>
            <p:nvPr/>
          </p:nvSpPr>
          <p:spPr>
            <a:xfrm>
              <a:off x="495295" y="452553"/>
              <a:ext cx="441055" cy="397148"/>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119" name="Google Shape;119;p108"/>
            <p:cNvGrpSpPr/>
            <p:nvPr/>
          </p:nvGrpSpPr>
          <p:grpSpPr>
            <a:xfrm>
              <a:off x="1036348" y="561444"/>
              <a:ext cx="1721634" cy="184197"/>
              <a:chOff x="1036348" y="561444"/>
              <a:chExt cx="1721634" cy="184197"/>
            </a:xfrm>
          </p:grpSpPr>
          <p:grpSp>
            <p:nvGrpSpPr>
              <p:cNvPr id="120" name="Google Shape;120;p108"/>
              <p:cNvGrpSpPr/>
              <p:nvPr/>
            </p:nvGrpSpPr>
            <p:grpSpPr>
              <a:xfrm>
                <a:off x="1036348" y="563495"/>
                <a:ext cx="1662301" cy="182146"/>
                <a:chOff x="1036348" y="563495"/>
                <a:chExt cx="1662301" cy="182146"/>
              </a:xfrm>
            </p:grpSpPr>
            <p:sp>
              <p:nvSpPr>
                <p:cNvPr id="121" name="Google Shape;121;p108"/>
                <p:cNvSpPr/>
                <p:nvPr/>
              </p:nvSpPr>
              <p:spPr>
                <a:xfrm>
                  <a:off x="1036348" y="566677"/>
                  <a:ext cx="131117" cy="175805"/>
                </a:xfrm>
                <a:custGeom>
                  <a:avLst/>
                  <a:gdLst/>
                  <a:ahLst/>
                  <a:cxnLst/>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22" name="Google Shape;122;p108"/>
                <p:cNvSpPr/>
                <p:nvPr/>
              </p:nvSpPr>
              <p:spPr>
                <a:xfrm>
                  <a:off x="1194123" y="566677"/>
                  <a:ext cx="139312" cy="178964"/>
                </a:xfrm>
                <a:custGeom>
                  <a:avLst/>
                  <a:gdLst/>
                  <a:ahLst/>
                  <a:cxnLst/>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23" name="Google Shape;123;p108"/>
                <p:cNvSpPr/>
                <p:nvPr/>
              </p:nvSpPr>
              <p:spPr>
                <a:xfrm>
                  <a:off x="1527743" y="566677"/>
                  <a:ext cx="116850" cy="175797"/>
                </a:xfrm>
                <a:custGeom>
                  <a:avLst/>
                  <a:gdLst/>
                  <a:ahLst/>
                  <a:cxnLst/>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24" name="Google Shape;124;p108"/>
                <p:cNvSpPr/>
                <p:nvPr/>
              </p:nvSpPr>
              <p:spPr>
                <a:xfrm>
                  <a:off x="1679783" y="563503"/>
                  <a:ext cx="116583" cy="182138"/>
                </a:xfrm>
                <a:custGeom>
                  <a:avLst/>
                  <a:gdLst/>
                  <a:ahLst/>
                  <a:cxnLst/>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25" name="Google Shape;125;p108"/>
                <p:cNvSpPr/>
                <p:nvPr/>
              </p:nvSpPr>
              <p:spPr>
                <a:xfrm>
                  <a:off x="1816471" y="566677"/>
                  <a:ext cx="126631" cy="175797"/>
                </a:xfrm>
                <a:custGeom>
                  <a:avLst/>
                  <a:gdLst/>
                  <a:ahLst/>
                  <a:cxnLst/>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26" name="Google Shape;126;p108"/>
                <p:cNvSpPr/>
                <p:nvPr/>
              </p:nvSpPr>
              <p:spPr>
                <a:xfrm>
                  <a:off x="1954840" y="563495"/>
                  <a:ext cx="146194" cy="182146"/>
                </a:xfrm>
                <a:custGeom>
                  <a:avLst/>
                  <a:gdLst/>
                  <a:ahLst/>
                  <a:cxnLst/>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27" name="Google Shape;127;p108"/>
                <p:cNvSpPr/>
                <p:nvPr/>
              </p:nvSpPr>
              <p:spPr>
                <a:xfrm>
                  <a:off x="2271584" y="566677"/>
                  <a:ext cx="149894" cy="175805"/>
                </a:xfrm>
                <a:custGeom>
                  <a:avLst/>
                  <a:gdLst/>
                  <a:ahLst/>
                  <a:cxnLst/>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28" name="Google Shape;128;p108"/>
                <p:cNvSpPr/>
                <p:nvPr/>
              </p:nvSpPr>
              <p:spPr>
                <a:xfrm>
                  <a:off x="2429454" y="563495"/>
                  <a:ext cx="133773" cy="182146"/>
                </a:xfrm>
                <a:custGeom>
                  <a:avLst/>
                  <a:gdLst/>
                  <a:ahLst/>
                  <a:cxnLst/>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29" name="Google Shape;129;p108"/>
                <p:cNvSpPr/>
                <p:nvPr/>
              </p:nvSpPr>
              <p:spPr>
                <a:xfrm>
                  <a:off x="2598455" y="566677"/>
                  <a:ext cx="100194" cy="175797"/>
                </a:xfrm>
                <a:custGeom>
                  <a:avLst/>
                  <a:gdLst/>
                  <a:ahLst/>
                  <a:cxnLst/>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30" name="Google Shape;130;p108"/>
                <p:cNvSpPr/>
                <p:nvPr/>
              </p:nvSpPr>
              <p:spPr>
                <a:xfrm>
                  <a:off x="2132924" y="566677"/>
                  <a:ext cx="121972" cy="175805"/>
                </a:xfrm>
                <a:custGeom>
                  <a:avLst/>
                  <a:gdLst/>
                  <a:ahLst/>
                  <a:cxnLst/>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31" name="Google Shape;131;p108"/>
                <p:cNvSpPr/>
                <p:nvPr/>
              </p:nvSpPr>
              <p:spPr>
                <a:xfrm>
                  <a:off x="1365183" y="566574"/>
                  <a:ext cx="139885" cy="175805"/>
                </a:xfrm>
                <a:custGeom>
                  <a:avLst/>
                  <a:gdLst/>
                  <a:ahLst/>
                  <a:cxnLst/>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132" name="Google Shape;132;p108"/>
              <p:cNvSpPr/>
              <p:nvPr/>
            </p:nvSpPr>
            <p:spPr>
              <a:xfrm>
                <a:off x="2711472" y="561444"/>
                <a:ext cx="46510" cy="47398"/>
              </a:xfrm>
              <a:custGeom>
                <a:avLst/>
                <a:gdLst/>
                <a:ahLst/>
                <a:cxnLst/>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White Title" showMasterSp="0">
  <p:cSld name="White Title">
    <p:bg>
      <p:bgPr>
        <a:solidFill>
          <a:schemeClr val="lt1"/>
        </a:solidFill>
        <a:effectLst/>
      </p:bgPr>
    </p:bg>
    <p:spTree>
      <p:nvGrpSpPr>
        <p:cNvPr id="1" name="Shape 133"/>
        <p:cNvGrpSpPr/>
        <p:nvPr/>
      </p:nvGrpSpPr>
      <p:grpSpPr>
        <a:xfrm>
          <a:off x="0" y="0"/>
          <a:ext cx="0" cy="0"/>
          <a:chOff x="0" y="0"/>
          <a:chExt cx="0" cy="0"/>
        </a:xfrm>
      </p:grpSpPr>
      <p:sp>
        <p:nvSpPr>
          <p:cNvPr id="134" name="Google Shape;134;p109"/>
          <p:cNvSpPr txBox="1">
            <a:spLocks noGrp="1"/>
          </p:cNvSpPr>
          <p:nvPr>
            <p:ph idx="1" type="body"/>
          </p:nvPr>
        </p:nvSpPr>
        <p:spPr>
          <a:xfrm>
            <a:off x="495299" y="4195085"/>
            <a:ext cx="7055100" cy="961800"/>
          </a:xfrm>
          <a:prstGeom prst="rect">
            <a:avLst/>
          </a:prstGeom>
          <a:noFill/>
          <a:ln>
            <a:noFill/>
          </a:ln>
        </p:spPr>
        <p:txBody>
          <a:bodyPr anchor="t" anchorCtr="0" bIns="0" lIns="0" numCol="1" rIns="0" spcFirstLastPara="1" tIns="0" wrap="square">
            <a:noAutofit/>
          </a:bodyPr>
          <a:lstStyle>
            <a:lvl1pPr algn="l" indent="-361950" lvl="0" marL="457200">
              <a:lnSpc>
                <a:spcPct val="100000"/>
              </a:lnSpc>
              <a:spcBef>
                <a:spcPts val="0"/>
              </a:spcBef>
              <a:spcAft>
                <a:spcPts val="0"/>
              </a:spcAft>
              <a:buSzPts val="2100"/>
              <a:buFont typeface="Helvetica Neue"/>
              <a:buChar char="​"/>
              <a:defRPr b="1" sz="2100">
                <a:solidFill>
                  <a:schemeClr val="dk1"/>
                </a:solidFill>
              </a:defRPr>
            </a:lvl1pPr>
            <a:lvl2pPr algn="l" indent="-228600" lvl="1" marL="914400">
              <a:lnSpc>
                <a:spcPct val="96000"/>
              </a:lnSpc>
              <a:spcBef>
                <a:spcPts val="600"/>
              </a:spcBef>
              <a:spcAft>
                <a:spcPts val="0"/>
              </a:spcAft>
              <a:buSzPts val="1800"/>
              <a:buFont typeface="Helvetica Neue"/>
              <a:buNone/>
              <a:defRPr sz="1800">
                <a:solidFill>
                  <a:srgbClr val="7F7F7F"/>
                </a:solidFill>
              </a:defRPr>
            </a:lvl2pPr>
            <a:lvl3pPr algn="l" indent="-342900" lvl="2" marL="1371600">
              <a:lnSpc>
                <a:spcPct val="98000"/>
              </a:lnSpc>
              <a:spcBef>
                <a:spcPts val="0"/>
              </a:spcBef>
              <a:spcAft>
                <a:spcPts val="0"/>
              </a:spcAft>
              <a:buSzPts val="1800"/>
              <a:buFont typeface="Helvetica Neue"/>
              <a:buChar char="​"/>
              <a:defRPr sz="1800">
                <a:solidFill>
                  <a:schemeClr val="lt1"/>
                </a:solidFill>
              </a:defRPr>
            </a:lvl3pPr>
            <a:lvl4pPr algn="l" indent="-342900" lvl="3" marL="1828800">
              <a:lnSpc>
                <a:spcPct val="98000"/>
              </a:lnSpc>
              <a:spcBef>
                <a:spcPts val="0"/>
              </a:spcBef>
              <a:spcAft>
                <a:spcPts val="0"/>
              </a:spcAft>
              <a:buSzPts val="1800"/>
              <a:buFont typeface="Helvetica Neue"/>
              <a:buChar char="​"/>
              <a:defRPr sz="1800">
                <a:solidFill>
                  <a:schemeClr val="lt1"/>
                </a:solidFill>
              </a:defRPr>
            </a:lvl4pPr>
            <a:lvl5pPr algn="l" indent="-342900" lvl="4" marL="2286000">
              <a:lnSpc>
                <a:spcPct val="98000"/>
              </a:lnSpc>
              <a:spcBef>
                <a:spcPts val="0"/>
              </a:spcBef>
              <a:spcAft>
                <a:spcPts val="0"/>
              </a:spcAft>
              <a:buSzPts val="1800"/>
              <a:buChar char="​"/>
              <a:defRPr sz="1800">
                <a:solidFill>
                  <a:schemeClr val="lt1"/>
                </a:solidFill>
              </a:defRPr>
            </a:lvl5pPr>
            <a:lvl6pPr algn="l" indent="-342900" lvl="5" marL="2743200">
              <a:lnSpc>
                <a:spcPct val="98000"/>
              </a:lnSpc>
              <a:spcBef>
                <a:spcPts val="0"/>
              </a:spcBef>
              <a:spcAft>
                <a:spcPts val="0"/>
              </a:spcAft>
              <a:buClr>
                <a:schemeClr val="lt1"/>
              </a:buClr>
              <a:buSzPts val="1800"/>
              <a:buChar char="​"/>
              <a:defRPr sz="1800">
                <a:solidFill>
                  <a:schemeClr val="lt1"/>
                </a:solidFill>
              </a:defRPr>
            </a:lvl6pPr>
            <a:lvl7pPr algn="l" indent="-342900" lvl="6" marL="3200400">
              <a:lnSpc>
                <a:spcPct val="98000"/>
              </a:lnSpc>
              <a:spcBef>
                <a:spcPts val="0"/>
              </a:spcBef>
              <a:spcAft>
                <a:spcPts val="0"/>
              </a:spcAft>
              <a:buClr>
                <a:schemeClr val="lt1"/>
              </a:buClr>
              <a:buSzPts val="1800"/>
              <a:buChar char="​"/>
              <a:defRPr sz="1800">
                <a:solidFill>
                  <a:schemeClr val="lt1"/>
                </a:solidFill>
              </a:defRPr>
            </a:lvl7pPr>
            <a:lvl8pPr algn="l" indent="-342900" lvl="7" marL="3657600">
              <a:lnSpc>
                <a:spcPct val="98000"/>
              </a:lnSpc>
              <a:spcBef>
                <a:spcPts val="0"/>
              </a:spcBef>
              <a:spcAft>
                <a:spcPts val="0"/>
              </a:spcAft>
              <a:buClr>
                <a:schemeClr val="lt1"/>
              </a:buClr>
              <a:buSzPts val="1800"/>
              <a:buChar char="​"/>
              <a:defRPr sz="1800">
                <a:solidFill>
                  <a:schemeClr val="lt1"/>
                </a:solidFill>
              </a:defRPr>
            </a:lvl8pPr>
            <a:lvl9pPr algn="l" indent="-342900" lvl="8" marL="4114800">
              <a:lnSpc>
                <a:spcPct val="98000"/>
              </a:lnSpc>
              <a:spcBef>
                <a:spcPts val="0"/>
              </a:spcBef>
              <a:spcAft>
                <a:spcPts val="0"/>
              </a:spcAft>
              <a:buClr>
                <a:schemeClr val="lt1"/>
              </a:buClr>
              <a:buSzPts val="1800"/>
              <a:buChar char="​"/>
              <a:defRPr sz="1800">
                <a:solidFill>
                  <a:schemeClr val="lt1"/>
                </a:solidFill>
              </a:defRPr>
            </a:lvl9pPr>
          </a:lstStyle>
          <a:p>
            <a:endParaRPr/>
          </a:p>
        </p:txBody>
      </p:sp>
      <p:sp>
        <p:nvSpPr>
          <p:cNvPr id="135" name="Google Shape;135;p109"/>
          <p:cNvSpPr txBox="1">
            <a:spLocks noGrp="1"/>
          </p:cNvSpPr>
          <p:nvPr>
            <p:ph idx="2" type="body"/>
          </p:nvPr>
        </p:nvSpPr>
        <p:spPr>
          <a:xfrm>
            <a:off x="3352275"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b="0" sz="1600">
                <a:solidFill>
                  <a:schemeClr val="dk1"/>
                </a:solidFill>
                <a:latin typeface="Space Mono"/>
                <a:ea typeface="Space Mono"/>
                <a:cs typeface="Space Mono"/>
                <a:sym typeface="Space Mono"/>
              </a:defRPr>
            </a:lvl1pPr>
            <a:lvl2pPr algn="r" indent="-228600" lvl="1" marL="914400">
              <a:lnSpc>
                <a:spcPct val="90000"/>
              </a:lnSpc>
              <a:spcBef>
                <a:spcPts val="0"/>
              </a:spcBef>
              <a:spcAft>
                <a:spcPts val="0"/>
              </a:spcAft>
              <a:buSzPts val="1600"/>
              <a:buNone/>
              <a:defRPr sz="1600">
                <a:solidFill>
                  <a:schemeClr val="lt1"/>
                </a:solidFill>
              </a:defRPr>
            </a:lvl2pPr>
            <a:lvl3pPr algn="r" indent="-228600" lvl="2" marL="1371600">
              <a:lnSpc>
                <a:spcPct val="90000"/>
              </a:lnSpc>
              <a:spcBef>
                <a:spcPts val="0"/>
              </a:spcBef>
              <a:spcAft>
                <a:spcPts val="0"/>
              </a:spcAft>
              <a:buSzPts val="1600"/>
              <a:buNone/>
              <a:defRPr sz="1600">
                <a:solidFill>
                  <a:schemeClr val="lt1"/>
                </a:solidFill>
              </a:defRPr>
            </a:lvl3pPr>
            <a:lvl4pPr algn="r" indent="-228600" lvl="3" marL="1828800">
              <a:lnSpc>
                <a:spcPct val="90000"/>
              </a:lnSpc>
              <a:spcBef>
                <a:spcPts val="0"/>
              </a:spcBef>
              <a:spcAft>
                <a:spcPts val="0"/>
              </a:spcAft>
              <a:buSzPts val="1600"/>
              <a:buNone/>
              <a:defRPr sz="1600">
                <a:solidFill>
                  <a:schemeClr val="lt1"/>
                </a:solidFill>
              </a:defRPr>
            </a:lvl4pPr>
            <a:lvl5pPr algn="r" indent="-228600" lvl="4" marL="2286000">
              <a:lnSpc>
                <a:spcPct val="90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136" name="Google Shape;136;p109"/>
          <p:cNvSpPr txBox="1">
            <a:spLocks noGrp="1"/>
          </p:cNvSpPr>
          <p:nvPr>
            <p:ph idx="3" type="body"/>
          </p:nvPr>
        </p:nvSpPr>
        <p:spPr>
          <a:xfrm>
            <a:off x="491019"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sz="1600">
                <a:solidFill>
                  <a:schemeClr val="dk1"/>
                </a:solidFill>
                <a:latin typeface="Space Mono"/>
                <a:ea typeface="Space Mono"/>
                <a:cs typeface="Space Mono"/>
                <a:sym typeface="Space Mono"/>
              </a:defRPr>
            </a:lvl1pPr>
            <a:lvl2pPr algn="l" indent="-228600" lvl="1" marL="914400">
              <a:lnSpc>
                <a:spcPct val="98000"/>
              </a:lnSpc>
              <a:spcBef>
                <a:spcPts val="0"/>
              </a:spcBef>
              <a:spcAft>
                <a:spcPts val="0"/>
              </a:spcAft>
              <a:buSzPts val="1600"/>
              <a:buNone/>
              <a:defRPr sz="1600">
                <a:solidFill>
                  <a:schemeClr val="lt1"/>
                </a:solidFill>
              </a:defRPr>
            </a:lvl2pPr>
            <a:lvl3pPr algn="l" indent="-228600" lvl="2" marL="1371600">
              <a:lnSpc>
                <a:spcPct val="98000"/>
              </a:lnSpc>
              <a:spcBef>
                <a:spcPts val="0"/>
              </a:spcBef>
              <a:spcAft>
                <a:spcPts val="0"/>
              </a:spcAft>
              <a:buSzPts val="1600"/>
              <a:buNone/>
              <a:defRPr sz="1600">
                <a:solidFill>
                  <a:schemeClr val="lt1"/>
                </a:solidFill>
              </a:defRPr>
            </a:lvl3pPr>
            <a:lvl4pPr algn="l" indent="-228600" lvl="3" marL="1828800">
              <a:lnSpc>
                <a:spcPct val="98000"/>
              </a:lnSpc>
              <a:spcBef>
                <a:spcPts val="0"/>
              </a:spcBef>
              <a:spcAft>
                <a:spcPts val="0"/>
              </a:spcAft>
              <a:buSzPts val="1600"/>
              <a:buNone/>
              <a:defRPr sz="1600">
                <a:solidFill>
                  <a:schemeClr val="lt1"/>
                </a:solidFill>
              </a:defRPr>
            </a:lvl4pPr>
            <a:lvl5pPr algn="l" indent="-228600" lvl="4" marL="2286000">
              <a:lnSpc>
                <a:spcPct val="98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137" name="Google Shape;137;p109"/>
          <p:cNvSpPr txBox="1">
            <a:spLocks noGrp="1"/>
          </p:cNvSpPr>
          <p:nvPr>
            <p:ph type="title"/>
          </p:nvPr>
        </p:nvSpPr>
        <p:spPr>
          <a:xfrm>
            <a:off x="431637" y="2256890"/>
            <a:ext cx="8000100" cy="18207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dk1"/>
              </a:buClr>
              <a:buSzPts val="6800"/>
              <a:buFont typeface="Inter ExtraBold"/>
              <a:buNone/>
              <a:defRPr sz="6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8" name="Google Shape;138;p109"/>
          <p:cNvGrpSpPr/>
          <p:nvPr/>
        </p:nvGrpSpPr>
        <p:grpSpPr>
          <a:xfrm>
            <a:off x="495295" y="452553"/>
            <a:ext cx="2262687" cy="397148"/>
            <a:chOff x="495295" y="452553"/>
            <a:chExt cx="2262687" cy="397148"/>
          </a:xfrm>
        </p:grpSpPr>
        <p:sp>
          <p:nvSpPr>
            <p:cNvPr id="139" name="Google Shape;139;p109"/>
            <p:cNvSpPr/>
            <p:nvPr/>
          </p:nvSpPr>
          <p:spPr>
            <a:xfrm>
              <a:off x="495295" y="452553"/>
              <a:ext cx="441055" cy="397148"/>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140" name="Google Shape;140;p109"/>
            <p:cNvGrpSpPr/>
            <p:nvPr/>
          </p:nvGrpSpPr>
          <p:grpSpPr>
            <a:xfrm>
              <a:off x="1036348" y="561444"/>
              <a:ext cx="1721634" cy="184197"/>
              <a:chOff x="1036348" y="561444"/>
              <a:chExt cx="1721634" cy="184197"/>
            </a:xfrm>
          </p:grpSpPr>
          <p:grpSp>
            <p:nvGrpSpPr>
              <p:cNvPr id="141" name="Google Shape;141;p109"/>
              <p:cNvGrpSpPr/>
              <p:nvPr/>
            </p:nvGrpSpPr>
            <p:grpSpPr>
              <a:xfrm>
                <a:off x="1036348" y="563495"/>
                <a:ext cx="1662301" cy="182146"/>
                <a:chOff x="1036348" y="563495"/>
                <a:chExt cx="1662301" cy="182146"/>
              </a:xfrm>
            </p:grpSpPr>
            <p:sp>
              <p:nvSpPr>
                <p:cNvPr id="142" name="Google Shape;142;p109"/>
                <p:cNvSpPr/>
                <p:nvPr/>
              </p:nvSpPr>
              <p:spPr>
                <a:xfrm>
                  <a:off x="1036348" y="566677"/>
                  <a:ext cx="131117" cy="175805"/>
                </a:xfrm>
                <a:custGeom>
                  <a:avLst/>
                  <a:gdLst/>
                  <a:ahLst/>
                  <a:cxnLst/>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43" name="Google Shape;143;p109"/>
                <p:cNvSpPr/>
                <p:nvPr/>
              </p:nvSpPr>
              <p:spPr>
                <a:xfrm>
                  <a:off x="1194123" y="566677"/>
                  <a:ext cx="139312" cy="178964"/>
                </a:xfrm>
                <a:custGeom>
                  <a:avLst/>
                  <a:gdLst/>
                  <a:ahLst/>
                  <a:cxnLst/>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44" name="Google Shape;144;p109"/>
                <p:cNvSpPr/>
                <p:nvPr/>
              </p:nvSpPr>
              <p:spPr>
                <a:xfrm>
                  <a:off x="1527743" y="566677"/>
                  <a:ext cx="116850" cy="175797"/>
                </a:xfrm>
                <a:custGeom>
                  <a:avLst/>
                  <a:gdLst/>
                  <a:ahLst/>
                  <a:cxnLst/>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45" name="Google Shape;145;p109"/>
                <p:cNvSpPr/>
                <p:nvPr/>
              </p:nvSpPr>
              <p:spPr>
                <a:xfrm>
                  <a:off x="1679783" y="563503"/>
                  <a:ext cx="116583" cy="182138"/>
                </a:xfrm>
                <a:custGeom>
                  <a:avLst/>
                  <a:gdLst/>
                  <a:ahLst/>
                  <a:cxnLst/>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46" name="Google Shape;146;p109"/>
                <p:cNvSpPr/>
                <p:nvPr/>
              </p:nvSpPr>
              <p:spPr>
                <a:xfrm>
                  <a:off x="1816471" y="566677"/>
                  <a:ext cx="126631" cy="175797"/>
                </a:xfrm>
                <a:custGeom>
                  <a:avLst/>
                  <a:gdLst/>
                  <a:ahLst/>
                  <a:cxnLst/>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47" name="Google Shape;147;p109"/>
                <p:cNvSpPr/>
                <p:nvPr/>
              </p:nvSpPr>
              <p:spPr>
                <a:xfrm>
                  <a:off x="1954840" y="563495"/>
                  <a:ext cx="146194" cy="182146"/>
                </a:xfrm>
                <a:custGeom>
                  <a:avLst/>
                  <a:gdLst/>
                  <a:ahLst/>
                  <a:cxnLst/>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48" name="Google Shape;148;p109"/>
                <p:cNvSpPr/>
                <p:nvPr/>
              </p:nvSpPr>
              <p:spPr>
                <a:xfrm>
                  <a:off x="2271584" y="566677"/>
                  <a:ext cx="149894" cy="175805"/>
                </a:xfrm>
                <a:custGeom>
                  <a:avLst/>
                  <a:gdLst/>
                  <a:ahLst/>
                  <a:cxnLst/>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49" name="Google Shape;149;p109"/>
                <p:cNvSpPr/>
                <p:nvPr/>
              </p:nvSpPr>
              <p:spPr>
                <a:xfrm>
                  <a:off x="2429454" y="563495"/>
                  <a:ext cx="133773" cy="182146"/>
                </a:xfrm>
                <a:custGeom>
                  <a:avLst/>
                  <a:gdLst/>
                  <a:ahLst/>
                  <a:cxnLst/>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50" name="Google Shape;150;p109"/>
                <p:cNvSpPr/>
                <p:nvPr/>
              </p:nvSpPr>
              <p:spPr>
                <a:xfrm>
                  <a:off x="2598455" y="566677"/>
                  <a:ext cx="100194" cy="175797"/>
                </a:xfrm>
                <a:custGeom>
                  <a:avLst/>
                  <a:gdLst/>
                  <a:ahLst/>
                  <a:cxnLst/>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51" name="Google Shape;151;p109"/>
                <p:cNvSpPr/>
                <p:nvPr/>
              </p:nvSpPr>
              <p:spPr>
                <a:xfrm>
                  <a:off x="2132924" y="566677"/>
                  <a:ext cx="121972" cy="175805"/>
                </a:xfrm>
                <a:custGeom>
                  <a:avLst/>
                  <a:gdLst/>
                  <a:ahLst/>
                  <a:cxnLst/>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52" name="Google Shape;152;p109"/>
                <p:cNvSpPr/>
                <p:nvPr/>
              </p:nvSpPr>
              <p:spPr>
                <a:xfrm>
                  <a:off x="1365183" y="566574"/>
                  <a:ext cx="139885" cy="175805"/>
                </a:xfrm>
                <a:custGeom>
                  <a:avLst/>
                  <a:gdLst/>
                  <a:ahLst/>
                  <a:cxnLst/>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153" name="Google Shape;153;p109"/>
              <p:cNvSpPr/>
              <p:nvPr/>
            </p:nvSpPr>
            <p:spPr>
              <a:xfrm>
                <a:off x="2711472" y="561444"/>
                <a:ext cx="46510" cy="47398"/>
              </a:xfrm>
              <a:custGeom>
                <a:avLst/>
                <a:gdLst/>
                <a:ahLst/>
                <a:cxnLst/>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urple Title" showMasterSp="0">
  <p:cSld name="Purple Title">
    <p:bg>
      <p:bgPr>
        <a:solidFill>
          <a:srgbClr val="31174A"/>
        </a:solidFill>
        <a:effectLst/>
      </p:bgPr>
    </p:bg>
    <p:spTree>
      <p:nvGrpSpPr>
        <p:cNvPr id="1" name="Shape 154"/>
        <p:cNvGrpSpPr/>
        <p:nvPr/>
      </p:nvGrpSpPr>
      <p:grpSpPr>
        <a:xfrm>
          <a:off x="0" y="0"/>
          <a:ext cx="0" cy="0"/>
          <a:chOff x="0" y="0"/>
          <a:chExt cx="0" cy="0"/>
        </a:xfrm>
      </p:grpSpPr>
      <p:sp>
        <p:nvSpPr>
          <p:cNvPr id="155" name="Google Shape;155;p110"/>
          <p:cNvSpPr txBox="1">
            <a:spLocks noGrp="1"/>
          </p:cNvSpPr>
          <p:nvPr>
            <p:ph idx="1" type="body"/>
          </p:nvPr>
        </p:nvSpPr>
        <p:spPr>
          <a:xfrm>
            <a:off x="431637" y="4195085"/>
            <a:ext cx="7055100" cy="961800"/>
          </a:xfrm>
          <a:prstGeom prst="rect">
            <a:avLst/>
          </a:prstGeom>
          <a:noFill/>
          <a:ln>
            <a:noFill/>
          </a:ln>
        </p:spPr>
        <p:txBody>
          <a:bodyPr anchor="t" anchorCtr="0" bIns="0" lIns="0" numCol="1" rIns="0" spcFirstLastPara="1" tIns="0" wrap="square">
            <a:noAutofit/>
          </a:bodyPr>
          <a:lstStyle>
            <a:lvl1pPr algn="l" indent="-361950" lvl="0" marL="457200">
              <a:lnSpc>
                <a:spcPct val="100000"/>
              </a:lnSpc>
              <a:spcBef>
                <a:spcPts val="0"/>
              </a:spcBef>
              <a:spcAft>
                <a:spcPts val="0"/>
              </a:spcAft>
              <a:buSzPts val="2100"/>
              <a:buFont typeface="Helvetica Neue"/>
              <a:buChar char="​"/>
              <a:defRPr b="1" sz="2100">
                <a:solidFill>
                  <a:schemeClr val="lt1"/>
                </a:solidFill>
              </a:defRPr>
            </a:lvl1pPr>
            <a:lvl2pPr algn="l" indent="-228600" lvl="1" marL="914400">
              <a:lnSpc>
                <a:spcPct val="96000"/>
              </a:lnSpc>
              <a:spcBef>
                <a:spcPts val="600"/>
              </a:spcBef>
              <a:spcAft>
                <a:spcPts val="0"/>
              </a:spcAft>
              <a:buSzPts val="1800"/>
              <a:buFont typeface="Helvetica Neue"/>
              <a:buNone/>
              <a:defRPr sz="1800">
                <a:solidFill>
                  <a:srgbClr val="C19EE3"/>
                </a:solidFill>
              </a:defRPr>
            </a:lvl2pPr>
            <a:lvl3pPr algn="l" indent="-342900" lvl="2" marL="1371600">
              <a:lnSpc>
                <a:spcPct val="98000"/>
              </a:lnSpc>
              <a:spcBef>
                <a:spcPts val="0"/>
              </a:spcBef>
              <a:spcAft>
                <a:spcPts val="0"/>
              </a:spcAft>
              <a:buSzPts val="1800"/>
              <a:buFont typeface="Helvetica Neue"/>
              <a:buChar char="​"/>
              <a:defRPr sz="1800">
                <a:solidFill>
                  <a:schemeClr val="lt1"/>
                </a:solidFill>
              </a:defRPr>
            </a:lvl3pPr>
            <a:lvl4pPr algn="l" indent="-342900" lvl="3" marL="1828800">
              <a:lnSpc>
                <a:spcPct val="98000"/>
              </a:lnSpc>
              <a:spcBef>
                <a:spcPts val="0"/>
              </a:spcBef>
              <a:spcAft>
                <a:spcPts val="0"/>
              </a:spcAft>
              <a:buSzPts val="1800"/>
              <a:buFont typeface="Helvetica Neue"/>
              <a:buChar char="​"/>
              <a:defRPr sz="1800">
                <a:solidFill>
                  <a:schemeClr val="lt1"/>
                </a:solidFill>
              </a:defRPr>
            </a:lvl4pPr>
            <a:lvl5pPr algn="l" indent="-342900" lvl="4" marL="2286000">
              <a:lnSpc>
                <a:spcPct val="98000"/>
              </a:lnSpc>
              <a:spcBef>
                <a:spcPts val="0"/>
              </a:spcBef>
              <a:spcAft>
                <a:spcPts val="0"/>
              </a:spcAft>
              <a:buSzPts val="1800"/>
              <a:buChar char="​"/>
              <a:defRPr sz="1800">
                <a:solidFill>
                  <a:schemeClr val="lt1"/>
                </a:solidFill>
              </a:defRPr>
            </a:lvl5pPr>
            <a:lvl6pPr algn="l" indent="-342900" lvl="5" marL="2743200">
              <a:lnSpc>
                <a:spcPct val="98000"/>
              </a:lnSpc>
              <a:spcBef>
                <a:spcPts val="0"/>
              </a:spcBef>
              <a:spcAft>
                <a:spcPts val="0"/>
              </a:spcAft>
              <a:buClr>
                <a:schemeClr val="lt1"/>
              </a:buClr>
              <a:buSzPts val="1800"/>
              <a:buChar char="​"/>
              <a:defRPr sz="1800">
                <a:solidFill>
                  <a:schemeClr val="lt1"/>
                </a:solidFill>
              </a:defRPr>
            </a:lvl6pPr>
            <a:lvl7pPr algn="l" indent="-342900" lvl="6" marL="3200400">
              <a:lnSpc>
                <a:spcPct val="98000"/>
              </a:lnSpc>
              <a:spcBef>
                <a:spcPts val="0"/>
              </a:spcBef>
              <a:spcAft>
                <a:spcPts val="0"/>
              </a:spcAft>
              <a:buClr>
                <a:schemeClr val="lt1"/>
              </a:buClr>
              <a:buSzPts val="1800"/>
              <a:buChar char="​"/>
              <a:defRPr sz="1800">
                <a:solidFill>
                  <a:schemeClr val="lt1"/>
                </a:solidFill>
              </a:defRPr>
            </a:lvl7pPr>
            <a:lvl8pPr algn="l" indent="-342900" lvl="7" marL="3657600">
              <a:lnSpc>
                <a:spcPct val="98000"/>
              </a:lnSpc>
              <a:spcBef>
                <a:spcPts val="0"/>
              </a:spcBef>
              <a:spcAft>
                <a:spcPts val="0"/>
              </a:spcAft>
              <a:buClr>
                <a:schemeClr val="lt1"/>
              </a:buClr>
              <a:buSzPts val="1800"/>
              <a:buChar char="​"/>
              <a:defRPr sz="1800">
                <a:solidFill>
                  <a:schemeClr val="lt1"/>
                </a:solidFill>
              </a:defRPr>
            </a:lvl8pPr>
            <a:lvl9pPr algn="l" indent="-342900" lvl="8" marL="4114800">
              <a:lnSpc>
                <a:spcPct val="98000"/>
              </a:lnSpc>
              <a:spcBef>
                <a:spcPts val="0"/>
              </a:spcBef>
              <a:spcAft>
                <a:spcPts val="0"/>
              </a:spcAft>
              <a:buClr>
                <a:schemeClr val="lt1"/>
              </a:buClr>
              <a:buSzPts val="1800"/>
              <a:buChar char="​"/>
              <a:defRPr sz="1800">
                <a:solidFill>
                  <a:schemeClr val="lt1"/>
                </a:solidFill>
              </a:defRPr>
            </a:lvl9pPr>
          </a:lstStyle>
          <a:p>
            <a:endParaRPr/>
          </a:p>
        </p:txBody>
      </p:sp>
      <p:sp>
        <p:nvSpPr>
          <p:cNvPr id="156" name="Google Shape;156;p110"/>
          <p:cNvSpPr txBox="1">
            <a:spLocks noGrp="1"/>
          </p:cNvSpPr>
          <p:nvPr>
            <p:ph type="title"/>
          </p:nvPr>
        </p:nvSpPr>
        <p:spPr>
          <a:xfrm>
            <a:off x="431637" y="2256890"/>
            <a:ext cx="8000100" cy="18207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6800"/>
              <a:buFont typeface="Inter ExtraBold"/>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57" name="Google Shape;157;p110"/>
          <p:cNvGrpSpPr/>
          <p:nvPr/>
        </p:nvGrpSpPr>
        <p:grpSpPr>
          <a:xfrm>
            <a:off x="495295" y="452553"/>
            <a:ext cx="2262687" cy="397148"/>
            <a:chOff x="495295" y="452553"/>
            <a:chExt cx="2262687" cy="397148"/>
          </a:xfrm>
        </p:grpSpPr>
        <p:sp>
          <p:nvSpPr>
            <p:cNvPr id="158" name="Google Shape;158;p110"/>
            <p:cNvSpPr/>
            <p:nvPr/>
          </p:nvSpPr>
          <p:spPr>
            <a:xfrm>
              <a:off x="495295" y="452553"/>
              <a:ext cx="441055" cy="397148"/>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159" name="Google Shape;159;p110"/>
            <p:cNvGrpSpPr/>
            <p:nvPr/>
          </p:nvGrpSpPr>
          <p:grpSpPr>
            <a:xfrm>
              <a:off x="1036348" y="561444"/>
              <a:ext cx="1721634" cy="184197"/>
              <a:chOff x="1036348" y="561444"/>
              <a:chExt cx="1721634" cy="184197"/>
            </a:xfrm>
          </p:grpSpPr>
          <p:grpSp>
            <p:nvGrpSpPr>
              <p:cNvPr id="160" name="Google Shape;160;p110"/>
              <p:cNvGrpSpPr/>
              <p:nvPr/>
            </p:nvGrpSpPr>
            <p:grpSpPr>
              <a:xfrm>
                <a:off x="1036348" y="563495"/>
                <a:ext cx="1662301" cy="182146"/>
                <a:chOff x="1036348" y="563495"/>
                <a:chExt cx="1662301" cy="182146"/>
              </a:xfrm>
            </p:grpSpPr>
            <p:sp>
              <p:nvSpPr>
                <p:cNvPr id="161" name="Google Shape;161;p110"/>
                <p:cNvSpPr/>
                <p:nvPr/>
              </p:nvSpPr>
              <p:spPr>
                <a:xfrm>
                  <a:off x="1036348" y="566677"/>
                  <a:ext cx="131117" cy="175805"/>
                </a:xfrm>
                <a:custGeom>
                  <a:avLst/>
                  <a:gdLst/>
                  <a:ahLst/>
                  <a:cxnLst/>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62" name="Google Shape;162;p110"/>
                <p:cNvSpPr/>
                <p:nvPr/>
              </p:nvSpPr>
              <p:spPr>
                <a:xfrm>
                  <a:off x="1194123" y="566677"/>
                  <a:ext cx="139312" cy="178964"/>
                </a:xfrm>
                <a:custGeom>
                  <a:avLst/>
                  <a:gdLst/>
                  <a:ahLst/>
                  <a:cxnLst/>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63" name="Google Shape;163;p110"/>
                <p:cNvSpPr/>
                <p:nvPr/>
              </p:nvSpPr>
              <p:spPr>
                <a:xfrm>
                  <a:off x="1527743" y="566677"/>
                  <a:ext cx="116850" cy="175797"/>
                </a:xfrm>
                <a:custGeom>
                  <a:avLst/>
                  <a:gdLst/>
                  <a:ahLst/>
                  <a:cxnLst/>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64" name="Google Shape;164;p110"/>
                <p:cNvSpPr/>
                <p:nvPr/>
              </p:nvSpPr>
              <p:spPr>
                <a:xfrm>
                  <a:off x="1679783" y="563503"/>
                  <a:ext cx="116583" cy="182138"/>
                </a:xfrm>
                <a:custGeom>
                  <a:avLst/>
                  <a:gdLst/>
                  <a:ahLst/>
                  <a:cxnLst/>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65" name="Google Shape;165;p110"/>
                <p:cNvSpPr/>
                <p:nvPr/>
              </p:nvSpPr>
              <p:spPr>
                <a:xfrm>
                  <a:off x="1816471" y="566677"/>
                  <a:ext cx="126631" cy="175797"/>
                </a:xfrm>
                <a:custGeom>
                  <a:avLst/>
                  <a:gdLst/>
                  <a:ahLst/>
                  <a:cxnLst/>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66" name="Google Shape;166;p110"/>
                <p:cNvSpPr/>
                <p:nvPr/>
              </p:nvSpPr>
              <p:spPr>
                <a:xfrm>
                  <a:off x="1954840" y="563495"/>
                  <a:ext cx="146194" cy="182146"/>
                </a:xfrm>
                <a:custGeom>
                  <a:avLst/>
                  <a:gdLst/>
                  <a:ahLst/>
                  <a:cxnLst/>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67" name="Google Shape;167;p110"/>
                <p:cNvSpPr/>
                <p:nvPr/>
              </p:nvSpPr>
              <p:spPr>
                <a:xfrm>
                  <a:off x="2271584" y="566677"/>
                  <a:ext cx="149894" cy="175805"/>
                </a:xfrm>
                <a:custGeom>
                  <a:avLst/>
                  <a:gdLst/>
                  <a:ahLst/>
                  <a:cxnLst/>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68" name="Google Shape;168;p110"/>
                <p:cNvSpPr/>
                <p:nvPr/>
              </p:nvSpPr>
              <p:spPr>
                <a:xfrm>
                  <a:off x="2429454" y="563495"/>
                  <a:ext cx="133773" cy="182146"/>
                </a:xfrm>
                <a:custGeom>
                  <a:avLst/>
                  <a:gdLst/>
                  <a:ahLst/>
                  <a:cxnLst/>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69" name="Google Shape;169;p110"/>
                <p:cNvSpPr/>
                <p:nvPr/>
              </p:nvSpPr>
              <p:spPr>
                <a:xfrm>
                  <a:off x="2598455" y="566677"/>
                  <a:ext cx="100194" cy="175797"/>
                </a:xfrm>
                <a:custGeom>
                  <a:avLst/>
                  <a:gdLst/>
                  <a:ahLst/>
                  <a:cxnLst/>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70" name="Google Shape;170;p110"/>
                <p:cNvSpPr/>
                <p:nvPr/>
              </p:nvSpPr>
              <p:spPr>
                <a:xfrm>
                  <a:off x="2132924" y="566677"/>
                  <a:ext cx="121972" cy="175805"/>
                </a:xfrm>
                <a:custGeom>
                  <a:avLst/>
                  <a:gdLst/>
                  <a:ahLst/>
                  <a:cxnLst/>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71" name="Google Shape;171;p110"/>
                <p:cNvSpPr/>
                <p:nvPr/>
              </p:nvSpPr>
              <p:spPr>
                <a:xfrm>
                  <a:off x="1365183" y="566574"/>
                  <a:ext cx="139885" cy="175805"/>
                </a:xfrm>
                <a:custGeom>
                  <a:avLst/>
                  <a:gdLst/>
                  <a:ahLst/>
                  <a:cxnLst/>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172" name="Google Shape;172;p110"/>
              <p:cNvSpPr/>
              <p:nvPr/>
            </p:nvSpPr>
            <p:spPr>
              <a:xfrm>
                <a:off x="2711472" y="561444"/>
                <a:ext cx="46510" cy="47398"/>
              </a:xfrm>
              <a:custGeom>
                <a:avLst/>
                <a:gdLst/>
                <a:ahLst/>
                <a:cxnLst/>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sp>
        <p:nvSpPr>
          <p:cNvPr id="173" name="Google Shape;173;p110"/>
          <p:cNvSpPr txBox="1">
            <a:spLocks noGrp="1"/>
          </p:cNvSpPr>
          <p:nvPr>
            <p:ph idx="2" type="body"/>
          </p:nvPr>
        </p:nvSpPr>
        <p:spPr>
          <a:xfrm>
            <a:off x="3352275"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b="0" sz="1600">
                <a:solidFill>
                  <a:schemeClr val="lt1"/>
                </a:solidFill>
                <a:latin typeface="Space Mono"/>
                <a:ea typeface="Space Mono"/>
                <a:cs typeface="Space Mono"/>
                <a:sym typeface="Space Mono"/>
              </a:defRPr>
            </a:lvl1pPr>
            <a:lvl2pPr algn="r" indent="-228600" lvl="1" marL="914400">
              <a:lnSpc>
                <a:spcPct val="90000"/>
              </a:lnSpc>
              <a:spcBef>
                <a:spcPts val="0"/>
              </a:spcBef>
              <a:spcAft>
                <a:spcPts val="0"/>
              </a:spcAft>
              <a:buSzPts val="1600"/>
              <a:buNone/>
              <a:defRPr sz="1600">
                <a:solidFill>
                  <a:schemeClr val="lt1"/>
                </a:solidFill>
              </a:defRPr>
            </a:lvl2pPr>
            <a:lvl3pPr algn="r" indent="-228600" lvl="2" marL="1371600">
              <a:lnSpc>
                <a:spcPct val="90000"/>
              </a:lnSpc>
              <a:spcBef>
                <a:spcPts val="0"/>
              </a:spcBef>
              <a:spcAft>
                <a:spcPts val="0"/>
              </a:spcAft>
              <a:buSzPts val="1600"/>
              <a:buNone/>
              <a:defRPr sz="1600">
                <a:solidFill>
                  <a:schemeClr val="lt1"/>
                </a:solidFill>
              </a:defRPr>
            </a:lvl3pPr>
            <a:lvl4pPr algn="r" indent="-228600" lvl="3" marL="1828800">
              <a:lnSpc>
                <a:spcPct val="90000"/>
              </a:lnSpc>
              <a:spcBef>
                <a:spcPts val="0"/>
              </a:spcBef>
              <a:spcAft>
                <a:spcPts val="0"/>
              </a:spcAft>
              <a:buSzPts val="1600"/>
              <a:buNone/>
              <a:defRPr sz="1600">
                <a:solidFill>
                  <a:schemeClr val="lt1"/>
                </a:solidFill>
              </a:defRPr>
            </a:lvl4pPr>
            <a:lvl5pPr algn="r" indent="-228600" lvl="4" marL="2286000">
              <a:lnSpc>
                <a:spcPct val="90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174" name="Google Shape;174;p110"/>
          <p:cNvSpPr txBox="1">
            <a:spLocks noGrp="1"/>
          </p:cNvSpPr>
          <p:nvPr>
            <p:ph idx="3" type="body"/>
          </p:nvPr>
        </p:nvSpPr>
        <p:spPr>
          <a:xfrm>
            <a:off x="491019"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sz="1600">
                <a:solidFill>
                  <a:schemeClr val="lt1"/>
                </a:solidFill>
                <a:latin typeface="Space Mono"/>
                <a:ea typeface="Space Mono"/>
                <a:cs typeface="Space Mono"/>
                <a:sym typeface="Space Mono"/>
              </a:defRPr>
            </a:lvl1pPr>
            <a:lvl2pPr algn="l" indent="-228600" lvl="1" marL="914400">
              <a:lnSpc>
                <a:spcPct val="98000"/>
              </a:lnSpc>
              <a:spcBef>
                <a:spcPts val="0"/>
              </a:spcBef>
              <a:spcAft>
                <a:spcPts val="0"/>
              </a:spcAft>
              <a:buSzPts val="1600"/>
              <a:buNone/>
              <a:defRPr sz="1600">
                <a:solidFill>
                  <a:schemeClr val="lt1"/>
                </a:solidFill>
              </a:defRPr>
            </a:lvl2pPr>
            <a:lvl3pPr algn="l" indent="-228600" lvl="2" marL="1371600">
              <a:lnSpc>
                <a:spcPct val="98000"/>
              </a:lnSpc>
              <a:spcBef>
                <a:spcPts val="0"/>
              </a:spcBef>
              <a:spcAft>
                <a:spcPts val="0"/>
              </a:spcAft>
              <a:buSzPts val="1600"/>
              <a:buNone/>
              <a:defRPr sz="1600">
                <a:solidFill>
                  <a:schemeClr val="lt1"/>
                </a:solidFill>
              </a:defRPr>
            </a:lvl3pPr>
            <a:lvl4pPr algn="l" indent="-228600" lvl="3" marL="1828800">
              <a:lnSpc>
                <a:spcPct val="98000"/>
              </a:lnSpc>
              <a:spcBef>
                <a:spcPts val="0"/>
              </a:spcBef>
              <a:spcAft>
                <a:spcPts val="0"/>
              </a:spcAft>
              <a:buSzPts val="1600"/>
              <a:buNone/>
              <a:defRPr sz="1600">
                <a:solidFill>
                  <a:schemeClr val="lt1"/>
                </a:solidFill>
              </a:defRPr>
            </a:lvl4pPr>
            <a:lvl5pPr algn="l" indent="-228600" lvl="4" marL="2286000">
              <a:lnSpc>
                <a:spcPct val="98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al Title" showMasterSp="0">
  <p:cSld name="Teal Title">
    <p:bg>
      <p:bgPr>
        <a:solidFill>
          <a:srgbClr val="00B2A9"/>
        </a:solidFill>
        <a:effectLst/>
      </p:bgPr>
    </p:bg>
    <p:spTree>
      <p:nvGrpSpPr>
        <p:cNvPr id="1" name="Shape 175"/>
        <p:cNvGrpSpPr/>
        <p:nvPr/>
      </p:nvGrpSpPr>
      <p:grpSpPr>
        <a:xfrm>
          <a:off x="0" y="0"/>
          <a:ext cx="0" cy="0"/>
          <a:chOff x="0" y="0"/>
          <a:chExt cx="0" cy="0"/>
        </a:xfrm>
      </p:grpSpPr>
      <p:sp>
        <p:nvSpPr>
          <p:cNvPr id="176" name="Google Shape;176;p111"/>
          <p:cNvSpPr txBox="1">
            <a:spLocks noGrp="1"/>
          </p:cNvSpPr>
          <p:nvPr>
            <p:ph type="title"/>
          </p:nvPr>
        </p:nvSpPr>
        <p:spPr>
          <a:xfrm>
            <a:off x="431637" y="2256890"/>
            <a:ext cx="8000100" cy="18207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6800"/>
              <a:buFont typeface="Inter ExtraBold"/>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7" name="Google Shape;177;p111"/>
          <p:cNvGrpSpPr/>
          <p:nvPr/>
        </p:nvGrpSpPr>
        <p:grpSpPr>
          <a:xfrm>
            <a:off x="495295" y="452553"/>
            <a:ext cx="2262687" cy="397148"/>
            <a:chOff x="495295" y="452553"/>
            <a:chExt cx="2262687" cy="397148"/>
          </a:xfrm>
        </p:grpSpPr>
        <p:sp>
          <p:nvSpPr>
            <p:cNvPr id="178" name="Google Shape;178;p111"/>
            <p:cNvSpPr/>
            <p:nvPr/>
          </p:nvSpPr>
          <p:spPr>
            <a:xfrm>
              <a:off x="495295" y="452553"/>
              <a:ext cx="441055" cy="397148"/>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179" name="Google Shape;179;p111"/>
            <p:cNvGrpSpPr/>
            <p:nvPr/>
          </p:nvGrpSpPr>
          <p:grpSpPr>
            <a:xfrm>
              <a:off x="1036348" y="561444"/>
              <a:ext cx="1721634" cy="184197"/>
              <a:chOff x="1036348" y="561444"/>
              <a:chExt cx="1721634" cy="184197"/>
            </a:xfrm>
          </p:grpSpPr>
          <p:grpSp>
            <p:nvGrpSpPr>
              <p:cNvPr id="180" name="Google Shape;180;p111"/>
              <p:cNvGrpSpPr/>
              <p:nvPr/>
            </p:nvGrpSpPr>
            <p:grpSpPr>
              <a:xfrm>
                <a:off x="1036348" y="563495"/>
                <a:ext cx="1662301" cy="182146"/>
                <a:chOff x="1036348" y="563495"/>
                <a:chExt cx="1662301" cy="182146"/>
              </a:xfrm>
            </p:grpSpPr>
            <p:sp>
              <p:nvSpPr>
                <p:cNvPr id="181" name="Google Shape;181;p111"/>
                <p:cNvSpPr/>
                <p:nvPr/>
              </p:nvSpPr>
              <p:spPr>
                <a:xfrm>
                  <a:off x="1036348" y="566677"/>
                  <a:ext cx="131117" cy="175805"/>
                </a:xfrm>
                <a:custGeom>
                  <a:avLst/>
                  <a:gdLst/>
                  <a:ahLst/>
                  <a:cxnLst/>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82" name="Google Shape;182;p111"/>
                <p:cNvSpPr/>
                <p:nvPr/>
              </p:nvSpPr>
              <p:spPr>
                <a:xfrm>
                  <a:off x="1194123" y="566677"/>
                  <a:ext cx="139312" cy="178964"/>
                </a:xfrm>
                <a:custGeom>
                  <a:avLst/>
                  <a:gdLst/>
                  <a:ahLst/>
                  <a:cxnLst/>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83" name="Google Shape;183;p111"/>
                <p:cNvSpPr/>
                <p:nvPr/>
              </p:nvSpPr>
              <p:spPr>
                <a:xfrm>
                  <a:off x="1527743" y="566677"/>
                  <a:ext cx="116850" cy="175797"/>
                </a:xfrm>
                <a:custGeom>
                  <a:avLst/>
                  <a:gdLst/>
                  <a:ahLst/>
                  <a:cxnLst/>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84" name="Google Shape;184;p111"/>
                <p:cNvSpPr/>
                <p:nvPr/>
              </p:nvSpPr>
              <p:spPr>
                <a:xfrm>
                  <a:off x="1679783" y="563503"/>
                  <a:ext cx="116583" cy="182138"/>
                </a:xfrm>
                <a:custGeom>
                  <a:avLst/>
                  <a:gdLst/>
                  <a:ahLst/>
                  <a:cxnLst/>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85" name="Google Shape;185;p111"/>
                <p:cNvSpPr/>
                <p:nvPr/>
              </p:nvSpPr>
              <p:spPr>
                <a:xfrm>
                  <a:off x="1816471" y="566677"/>
                  <a:ext cx="126631" cy="175797"/>
                </a:xfrm>
                <a:custGeom>
                  <a:avLst/>
                  <a:gdLst/>
                  <a:ahLst/>
                  <a:cxnLst/>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86" name="Google Shape;186;p111"/>
                <p:cNvSpPr/>
                <p:nvPr/>
              </p:nvSpPr>
              <p:spPr>
                <a:xfrm>
                  <a:off x="1954840" y="563495"/>
                  <a:ext cx="146194" cy="182146"/>
                </a:xfrm>
                <a:custGeom>
                  <a:avLst/>
                  <a:gdLst/>
                  <a:ahLst/>
                  <a:cxnLst/>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87" name="Google Shape;187;p111"/>
                <p:cNvSpPr/>
                <p:nvPr/>
              </p:nvSpPr>
              <p:spPr>
                <a:xfrm>
                  <a:off x="2271584" y="566677"/>
                  <a:ext cx="149894" cy="175805"/>
                </a:xfrm>
                <a:custGeom>
                  <a:avLst/>
                  <a:gdLst/>
                  <a:ahLst/>
                  <a:cxnLst/>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88" name="Google Shape;188;p111"/>
                <p:cNvSpPr/>
                <p:nvPr/>
              </p:nvSpPr>
              <p:spPr>
                <a:xfrm>
                  <a:off x="2429454" y="563495"/>
                  <a:ext cx="133773" cy="182146"/>
                </a:xfrm>
                <a:custGeom>
                  <a:avLst/>
                  <a:gdLst/>
                  <a:ahLst/>
                  <a:cxnLst/>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89" name="Google Shape;189;p111"/>
                <p:cNvSpPr/>
                <p:nvPr/>
              </p:nvSpPr>
              <p:spPr>
                <a:xfrm>
                  <a:off x="2598455" y="566677"/>
                  <a:ext cx="100194" cy="175797"/>
                </a:xfrm>
                <a:custGeom>
                  <a:avLst/>
                  <a:gdLst/>
                  <a:ahLst/>
                  <a:cxnLst/>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90" name="Google Shape;190;p111"/>
                <p:cNvSpPr/>
                <p:nvPr/>
              </p:nvSpPr>
              <p:spPr>
                <a:xfrm>
                  <a:off x="2132924" y="566677"/>
                  <a:ext cx="121972" cy="175805"/>
                </a:xfrm>
                <a:custGeom>
                  <a:avLst/>
                  <a:gdLst/>
                  <a:ahLst/>
                  <a:cxnLst/>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91" name="Google Shape;191;p111"/>
                <p:cNvSpPr/>
                <p:nvPr/>
              </p:nvSpPr>
              <p:spPr>
                <a:xfrm>
                  <a:off x="1365183" y="566574"/>
                  <a:ext cx="139885" cy="175805"/>
                </a:xfrm>
                <a:custGeom>
                  <a:avLst/>
                  <a:gdLst/>
                  <a:ahLst/>
                  <a:cxnLst/>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192" name="Google Shape;192;p111"/>
              <p:cNvSpPr/>
              <p:nvPr/>
            </p:nvSpPr>
            <p:spPr>
              <a:xfrm>
                <a:off x="2711472" y="561444"/>
                <a:ext cx="46510" cy="47398"/>
              </a:xfrm>
              <a:custGeom>
                <a:avLst/>
                <a:gdLst/>
                <a:ahLst/>
                <a:cxnLst/>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sp>
        <p:nvSpPr>
          <p:cNvPr id="193" name="Google Shape;193;p111"/>
          <p:cNvSpPr txBox="1">
            <a:spLocks noGrp="1"/>
          </p:cNvSpPr>
          <p:nvPr>
            <p:ph idx="1" type="body"/>
          </p:nvPr>
        </p:nvSpPr>
        <p:spPr>
          <a:xfrm>
            <a:off x="431637" y="4195085"/>
            <a:ext cx="7055100" cy="961800"/>
          </a:xfrm>
          <a:prstGeom prst="rect">
            <a:avLst/>
          </a:prstGeom>
          <a:noFill/>
          <a:ln>
            <a:noFill/>
          </a:ln>
        </p:spPr>
        <p:txBody>
          <a:bodyPr anchor="t" anchorCtr="0" bIns="0" lIns="0" numCol="1" rIns="0" spcFirstLastPara="1" tIns="0" wrap="square">
            <a:noAutofit/>
          </a:bodyPr>
          <a:lstStyle>
            <a:lvl1pPr algn="l" indent="-361950" lvl="0" marL="457200">
              <a:lnSpc>
                <a:spcPct val="100000"/>
              </a:lnSpc>
              <a:spcBef>
                <a:spcPts val="0"/>
              </a:spcBef>
              <a:spcAft>
                <a:spcPts val="0"/>
              </a:spcAft>
              <a:buSzPts val="2100"/>
              <a:buFont typeface="Helvetica Neue"/>
              <a:buChar char="​"/>
              <a:defRPr b="1" sz="2100">
                <a:solidFill>
                  <a:schemeClr val="lt1"/>
                </a:solidFill>
              </a:defRPr>
            </a:lvl1pPr>
            <a:lvl2pPr algn="l" indent="-228600" lvl="1" marL="914400">
              <a:lnSpc>
                <a:spcPct val="96000"/>
              </a:lnSpc>
              <a:spcBef>
                <a:spcPts val="600"/>
              </a:spcBef>
              <a:spcAft>
                <a:spcPts val="0"/>
              </a:spcAft>
              <a:buSzPts val="1800"/>
              <a:buFont typeface="Helvetica Neue"/>
              <a:buNone/>
              <a:defRPr sz="1800">
                <a:solidFill>
                  <a:srgbClr val="C19EE3"/>
                </a:solidFill>
              </a:defRPr>
            </a:lvl2pPr>
            <a:lvl3pPr algn="l" indent="-342900" lvl="2" marL="1371600">
              <a:lnSpc>
                <a:spcPct val="98000"/>
              </a:lnSpc>
              <a:spcBef>
                <a:spcPts val="0"/>
              </a:spcBef>
              <a:spcAft>
                <a:spcPts val="0"/>
              </a:spcAft>
              <a:buSzPts val="1800"/>
              <a:buFont typeface="Helvetica Neue"/>
              <a:buChar char="​"/>
              <a:defRPr sz="1800">
                <a:solidFill>
                  <a:schemeClr val="lt1"/>
                </a:solidFill>
              </a:defRPr>
            </a:lvl3pPr>
            <a:lvl4pPr algn="l" indent="-342900" lvl="3" marL="1828800">
              <a:lnSpc>
                <a:spcPct val="98000"/>
              </a:lnSpc>
              <a:spcBef>
                <a:spcPts val="0"/>
              </a:spcBef>
              <a:spcAft>
                <a:spcPts val="0"/>
              </a:spcAft>
              <a:buSzPts val="1800"/>
              <a:buFont typeface="Helvetica Neue"/>
              <a:buChar char="​"/>
              <a:defRPr sz="1800">
                <a:solidFill>
                  <a:schemeClr val="lt1"/>
                </a:solidFill>
              </a:defRPr>
            </a:lvl4pPr>
            <a:lvl5pPr algn="l" indent="-342900" lvl="4" marL="2286000">
              <a:lnSpc>
                <a:spcPct val="98000"/>
              </a:lnSpc>
              <a:spcBef>
                <a:spcPts val="0"/>
              </a:spcBef>
              <a:spcAft>
                <a:spcPts val="0"/>
              </a:spcAft>
              <a:buSzPts val="1800"/>
              <a:buChar char="​"/>
              <a:defRPr sz="1800">
                <a:solidFill>
                  <a:schemeClr val="lt1"/>
                </a:solidFill>
              </a:defRPr>
            </a:lvl5pPr>
            <a:lvl6pPr algn="l" indent="-342900" lvl="5" marL="2743200">
              <a:lnSpc>
                <a:spcPct val="98000"/>
              </a:lnSpc>
              <a:spcBef>
                <a:spcPts val="0"/>
              </a:spcBef>
              <a:spcAft>
                <a:spcPts val="0"/>
              </a:spcAft>
              <a:buClr>
                <a:schemeClr val="lt1"/>
              </a:buClr>
              <a:buSzPts val="1800"/>
              <a:buChar char="​"/>
              <a:defRPr sz="1800">
                <a:solidFill>
                  <a:schemeClr val="lt1"/>
                </a:solidFill>
              </a:defRPr>
            </a:lvl6pPr>
            <a:lvl7pPr algn="l" indent="-342900" lvl="6" marL="3200400">
              <a:lnSpc>
                <a:spcPct val="98000"/>
              </a:lnSpc>
              <a:spcBef>
                <a:spcPts val="0"/>
              </a:spcBef>
              <a:spcAft>
                <a:spcPts val="0"/>
              </a:spcAft>
              <a:buClr>
                <a:schemeClr val="lt1"/>
              </a:buClr>
              <a:buSzPts val="1800"/>
              <a:buChar char="​"/>
              <a:defRPr sz="1800">
                <a:solidFill>
                  <a:schemeClr val="lt1"/>
                </a:solidFill>
              </a:defRPr>
            </a:lvl7pPr>
            <a:lvl8pPr algn="l" indent="-342900" lvl="7" marL="3657600">
              <a:lnSpc>
                <a:spcPct val="98000"/>
              </a:lnSpc>
              <a:spcBef>
                <a:spcPts val="0"/>
              </a:spcBef>
              <a:spcAft>
                <a:spcPts val="0"/>
              </a:spcAft>
              <a:buClr>
                <a:schemeClr val="lt1"/>
              </a:buClr>
              <a:buSzPts val="1800"/>
              <a:buChar char="​"/>
              <a:defRPr sz="1800">
                <a:solidFill>
                  <a:schemeClr val="lt1"/>
                </a:solidFill>
              </a:defRPr>
            </a:lvl8pPr>
            <a:lvl9pPr algn="l" indent="-342900" lvl="8" marL="4114800">
              <a:lnSpc>
                <a:spcPct val="98000"/>
              </a:lnSpc>
              <a:spcBef>
                <a:spcPts val="0"/>
              </a:spcBef>
              <a:spcAft>
                <a:spcPts val="0"/>
              </a:spcAft>
              <a:buClr>
                <a:schemeClr val="lt1"/>
              </a:buClr>
              <a:buSzPts val="1800"/>
              <a:buChar char="​"/>
              <a:defRPr sz="1800">
                <a:solidFill>
                  <a:schemeClr val="lt1"/>
                </a:solidFill>
              </a:defRPr>
            </a:lvl9pPr>
          </a:lstStyle>
          <a:p>
            <a:endParaRPr/>
          </a:p>
        </p:txBody>
      </p:sp>
      <p:sp>
        <p:nvSpPr>
          <p:cNvPr id="194" name="Google Shape;194;p111"/>
          <p:cNvSpPr txBox="1">
            <a:spLocks noGrp="1"/>
          </p:cNvSpPr>
          <p:nvPr>
            <p:ph idx="2" type="body"/>
          </p:nvPr>
        </p:nvSpPr>
        <p:spPr>
          <a:xfrm>
            <a:off x="3352275"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b="0" sz="1600">
                <a:solidFill>
                  <a:schemeClr val="lt1"/>
                </a:solidFill>
                <a:latin typeface="Space Mono"/>
                <a:ea typeface="Space Mono"/>
                <a:cs typeface="Space Mono"/>
                <a:sym typeface="Space Mono"/>
              </a:defRPr>
            </a:lvl1pPr>
            <a:lvl2pPr algn="r" indent="-228600" lvl="1" marL="914400">
              <a:lnSpc>
                <a:spcPct val="90000"/>
              </a:lnSpc>
              <a:spcBef>
                <a:spcPts val="0"/>
              </a:spcBef>
              <a:spcAft>
                <a:spcPts val="0"/>
              </a:spcAft>
              <a:buSzPts val="1600"/>
              <a:buNone/>
              <a:defRPr sz="1600">
                <a:solidFill>
                  <a:schemeClr val="lt1"/>
                </a:solidFill>
              </a:defRPr>
            </a:lvl2pPr>
            <a:lvl3pPr algn="r" indent="-228600" lvl="2" marL="1371600">
              <a:lnSpc>
                <a:spcPct val="90000"/>
              </a:lnSpc>
              <a:spcBef>
                <a:spcPts val="0"/>
              </a:spcBef>
              <a:spcAft>
                <a:spcPts val="0"/>
              </a:spcAft>
              <a:buSzPts val="1600"/>
              <a:buNone/>
              <a:defRPr sz="1600">
                <a:solidFill>
                  <a:schemeClr val="lt1"/>
                </a:solidFill>
              </a:defRPr>
            </a:lvl3pPr>
            <a:lvl4pPr algn="r" indent="-228600" lvl="3" marL="1828800">
              <a:lnSpc>
                <a:spcPct val="90000"/>
              </a:lnSpc>
              <a:spcBef>
                <a:spcPts val="0"/>
              </a:spcBef>
              <a:spcAft>
                <a:spcPts val="0"/>
              </a:spcAft>
              <a:buSzPts val="1600"/>
              <a:buNone/>
              <a:defRPr sz="1600">
                <a:solidFill>
                  <a:schemeClr val="lt1"/>
                </a:solidFill>
              </a:defRPr>
            </a:lvl4pPr>
            <a:lvl5pPr algn="r" indent="-228600" lvl="4" marL="2286000">
              <a:lnSpc>
                <a:spcPct val="90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195" name="Google Shape;195;p111"/>
          <p:cNvSpPr txBox="1">
            <a:spLocks noGrp="1"/>
          </p:cNvSpPr>
          <p:nvPr>
            <p:ph idx="3" type="body"/>
          </p:nvPr>
        </p:nvSpPr>
        <p:spPr>
          <a:xfrm>
            <a:off x="491019"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sz="1600">
                <a:solidFill>
                  <a:schemeClr val="lt1"/>
                </a:solidFill>
                <a:latin typeface="Space Mono"/>
                <a:ea typeface="Space Mono"/>
                <a:cs typeface="Space Mono"/>
                <a:sym typeface="Space Mono"/>
              </a:defRPr>
            </a:lvl1pPr>
            <a:lvl2pPr algn="l" indent="-228600" lvl="1" marL="914400">
              <a:lnSpc>
                <a:spcPct val="98000"/>
              </a:lnSpc>
              <a:spcBef>
                <a:spcPts val="0"/>
              </a:spcBef>
              <a:spcAft>
                <a:spcPts val="0"/>
              </a:spcAft>
              <a:buSzPts val="1600"/>
              <a:buNone/>
              <a:defRPr sz="1600">
                <a:solidFill>
                  <a:schemeClr val="lt1"/>
                </a:solidFill>
              </a:defRPr>
            </a:lvl2pPr>
            <a:lvl3pPr algn="l" indent="-228600" lvl="2" marL="1371600">
              <a:lnSpc>
                <a:spcPct val="98000"/>
              </a:lnSpc>
              <a:spcBef>
                <a:spcPts val="0"/>
              </a:spcBef>
              <a:spcAft>
                <a:spcPts val="0"/>
              </a:spcAft>
              <a:buSzPts val="1600"/>
              <a:buNone/>
              <a:defRPr sz="1600">
                <a:solidFill>
                  <a:schemeClr val="lt1"/>
                </a:solidFill>
              </a:defRPr>
            </a:lvl3pPr>
            <a:lvl4pPr algn="l" indent="-228600" lvl="3" marL="1828800">
              <a:lnSpc>
                <a:spcPct val="98000"/>
              </a:lnSpc>
              <a:spcBef>
                <a:spcPts val="0"/>
              </a:spcBef>
              <a:spcAft>
                <a:spcPts val="0"/>
              </a:spcAft>
              <a:buSzPts val="1600"/>
              <a:buNone/>
              <a:defRPr sz="1600">
                <a:solidFill>
                  <a:schemeClr val="lt1"/>
                </a:solidFill>
              </a:defRPr>
            </a:lvl4pPr>
            <a:lvl5pPr algn="l" indent="-228600" lvl="4" marL="2286000">
              <a:lnSpc>
                <a:spcPct val="98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 Title" showMasterSp="0">
  <p:cSld name="Image Title">
    <p:bg>
      <p:bgPr>
        <a:solidFill>
          <a:schemeClr val="dk1"/>
        </a:solidFill>
        <a:effectLst/>
      </p:bgPr>
    </p:bg>
    <p:spTree>
      <p:nvGrpSpPr>
        <p:cNvPr id="1" name="Shape 196"/>
        <p:cNvGrpSpPr/>
        <p:nvPr/>
      </p:nvGrpSpPr>
      <p:grpSpPr>
        <a:xfrm>
          <a:off x="0" y="0"/>
          <a:ext cx="0" cy="0"/>
          <a:chOff x="0" y="0"/>
          <a:chExt cx="0" cy="0"/>
        </a:xfrm>
      </p:grpSpPr>
      <p:sp>
        <p:nvSpPr>
          <p:cNvPr id="197" name="Google Shape;197;p112"/>
          <p:cNvSpPr txBox="1">
            <a:spLocks noGrp="1"/>
          </p:cNvSpPr>
          <p:nvPr>
            <p:ph type="title"/>
          </p:nvPr>
        </p:nvSpPr>
        <p:spPr>
          <a:xfrm>
            <a:off x="431637" y="2256890"/>
            <a:ext cx="8000100" cy="18207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6800"/>
              <a:buFont typeface="Inter ExtraBold"/>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98" name="Google Shape;198;p112"/>
          <p:cNvGrpSpPr/>
          <p:nvPr/>
        </p:nvGrpSpPr>
        <p:grpSpPr>
          <a:xfrm>
            <a:off x="495295" y="452553"/>
            <a:ext cx="2262687" cy="397148"/>
            <a:chOff x="495295" y="452553"/>
            <a:chExt cx="2262687" cy="397148"/>
          </a:xfrm>
        </p:grpSpPr>
        <p:sp>
          <p:nvSpPr>
            <p:cNvPr id="199" name="Google Shape;199;p112"/>
            <p:cNvSpPr/>
            <p:nvPr/>
          </p:nvSpPr>
          <p:spPr>
            <a:xfrm>
              <a:off x="495295" y="452553"/>
              <a:ext cx="441055" cy="397148"/>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200" name="Google Shape;200;p112"/>
            <p:cNvGrpSpPr/>
            <p:nvPr/>
          </p:nvGrpSpPr>
          <p:grpSpPr>
            <a:xfrm>
              <a:off x="1036348" y="561444"/>
              <a:ext cx="1721634" cy="184197"/>
              <a:chOff x="1036348" y="561444"/>
              <a:chExt cx="1721634" cy="184197"/>
            </a:xfrm>
          </p:grpSpPr>
          <p:grpSp>
            <p:nvGrpSpPr>
              <p:cNvPr id="201" name="Google Shape;201;p112"/>
              <p:cNvGrpSpPr/>
              <p:nvPr/>
            </p:nvGrpSpPr>
            <p:grpSpPr>
              <a:xfrm>
                <a:off x="1036348" y="563495"/>
                <a:ext cx="1662301" cy="182146"/>
                <a:chOff x="1036348" y="563495"/>
                <a:chExt cx="1662301" cy="182146"/>
              </a:xfrm>
            </p:grpSpPr>
            <p:sp>
              <p:nvSpPr>
                <p:cNvPr id="202" name="Google Shape;202;p112"/>
                <p:cNvSpPr/>
                <p:nvPr/>
              </p:nvSpPr>
              <p:spPr>
                <a:xfrm>
                  <a:off x="1036348" y="566677"/>
                  <a:ext cx="131117" cy="175805"/>
                </a:xfrm>
                <a:custGeom>
                  <a:avLst/>
                  <a:gdLst/>
                  <a:ahLst/>
                  <a:cxnLst/>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03" name="Google Shape;203;p112"/>
                <p:cNvSpPr/>
                <p:nvPr/>
              </p:nvSpPr>
              <p:spPr>
                <a:xfrm>
                  <a:off x="1194123" y="566677"/>
                  <a:ext cx="139312" cy="178964"/>
                </a:xfrm>
                <a:custGeom>
                  <a:avLst/>
                  <a:gdLst/>
                  <a:ahLst/>
                  <a:cxnLst/>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04" name="Google Shape;204;p112"/>
                <p:cNvSpPr/>
                <p:nvPr/>
              </p:nvSpPr>
              <p:spPr>
                <a:xfrm>
                  <a:off x="1527743" y="566677"/>
                  <a:ext cx="116850" cy="175797"/>
                </a:xfrm>
                <a:custGeom>
                  <a:avLst/>
                  <a:gdLst/>
                  <a:ahLst/>
                  <a:cxnLst/>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05" name="Google Shape;205;p112"/>
                <p:cNvSpPr/>
                <p:nvPr/>
              </p:nvSpPr>
              <p:spPr>
                <a:xfrm>
                  <a:off x="1679783" y="563503"/>
                  <a:ext cx="116583" cy="182138"/>
                </a:xfrm>
                <a:custGeom>
                  <a:avLst/>
                  <a:gdLst/>
                  <a:ahLst/>
                  <a:cxnLst/>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06" name="Google Shape;206;p112"/>
                <p:cNvSpPr/>
                <p:nvPr/>
              </p:nvSpPr>
              <p:spPr>
                <a:xfrm>
                  <a:off x="1816471" y="566677"/>
                  <a:ext cx="126631" cy="175797"/>
                </a:xfrm>
                <a:custGeom>
                  <a:avLst/>
                  <a:gdLst/>
                  <a:ahLst/>
                  <a:cxnLst/>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07" name="Google Shape;207;p112"/>
                <p:cNvSpPr/>
                <p:nvPr/>
              </p:nvSpPr>
              <p:spPr>
                <a:xfrm>
                  <a:off x="1954840" y="563495"/>
                  <a:ext cx="146194" cy="182146"/>
                </a:xfrm>
                <a:custGeom>
                  <a:avLst/>
                  <a:gdLst/>
                  <a:ahLst/>
                  <a:cxnLst/>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08" name="Google Shape;208;p112"/>
                <p:cNvSpPr/>
                <p:nvPr/>
              </p:nvSpPr>
              <p:spPr>
                <a:xfrm>
                  <a:off x="2271584" y="566677"/>
                  <a:ext cx="149894" cy="175805"/>
                </a:xfrm>
                <a:custGeom>
                  <a:avLst/>
                  <a:gdLst/>
                  <a:ahLst/>
                  <a:cxnLst/>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09" name="Google Shape;209;p112"/>
                <p:cNvSpPr/>
                <p:nvPr/>
              </p:nvSpPr>
              <p:spPr>
                <a:xfrm>
                  <a:off x="2429454" y="563495"/>
                  <a:ext cx="133773" cy="182146"/>
                </a:xfrm>
                <a:custGeom>
                  <a:avLst/>
                  <a:gdLst/>
                  <a:ahLst/>
                  <a:cxnLst/>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10" name="Google Shape;210;p112"/>
                <p:cNvSpPr/>
                <p:nvPr/>
              </p:nvSpPr>
              <p:spPr>
                <a:xfrm>
                  <a:off x="2598455" y="566677"/>
                  <a:ext cx="100194" cy="175797"/>
                </a:xfrm>
                <a:custGeom>
                  <a:avLst/>
                  <a:gdLst/>
                  <a:ahLst/>
                  <a:cxnLst/>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11" name="Google Shape;211;p112"/>
                <p:cNvSpPr/>
                <p:nvPr/>
              </p:nvSpPr>
              <p:spPr>
                <a:xfrm>
                  <a:off x="2132924" y="566677"/>
                  <a:ext cx="121972" cy="175805"/>
                </a:xfrm>
                <a:custGeom>
                  <a:avLst/>
                  <a:gdLst/>
                  <a:ahLst/>
                  <a:cxnLst/>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12" name="Google Shape;212;p112"/>
                <p:cNvSpPr/>
                <p:nvPr/>
              </p:nvSpPr>
              <p:spPr>
                <a:xfrm>
                  <a:off x="1365183" y="566574"/>
                  <a:ext cx="139885" cy="175805"/>
                </a:xfrm>
                <a:custGeom>
                  <a:avLst/>
                  <a:gdLst/>
                  <a:ahLst/>
                  <a:cxnLst/>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213" name="Google Shape;213;p112"/>
              <p:cNvSpPr/>
              <p:nvPr/>
            </p:nvSpPr>
            <p:spPr>
              <a:xfrm>
                <a:off x="2711472" y="561444"/>
                <a:ext cx="46510" cy="47398"/>
              </a:xfrm>
              <a:custGeom>
                <a:avLst/>
                <a:gdLst/>
                <a:ahLst/>
                <a:cxnLst/>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sp>
        <p:nvSpPr>
          <p:cNvPr id="214" name="Google Shape;214;p112"/>
          <p:cNvSpPr txBox="1">
            <a:spLocks noGrp="1"/>
          </p:cNvSpPr>
          <p:nvPr>
            <p:ph idx="1" type="body"/>
          </p:nvPr>
        </p:nvSpPr>
        <p:spPr>
          <a:xfrm>
            <a:off x="431637" y="4195085"/>
            <a:ext cx="7055100" cy="961800"/>
          </a:xfrm>
          <a:prstGeom prst="rect">
            <a:avLst/>
          </a:prstGeom>
          <a:noFill/>
          <a:ln>
            <a:noFill/>
          </a:ln>
        </p:spPr>
        <p:txBody>
          <a:bodyPr anchor="t" anchorCtr="0" bIns="0" lIns="0" numCol="1" rIns="0" spcFirstLastPara="1" tIns="0" wrap="square">
            <a:noAutofit/>
          </a:bodyPr>
          <a:lstStyle>
            <a:lvl1pPr algn="l" indent="-361950" lvl="0" marL="457200">
              <a:lnSpc>
                <a:spcPct val="100000"/>
              </a:lnSpc>
              <a:spcBef>
                <a:spcPts val="0"/>
              </a:spcBef>
              <a:spcAft>
                <a:spcPts val="0"/>
              </a:spcAft>
              <a:buSzPts val="2100"/>
              <a:buFont typeface="Helvetica Neue"/>
              <a:buChar char="​"/>
              <a:defRPr b="1" sz="2100">
                <a:solidFill>
                  <a:schemeClr val="lt1"/>
                </a:solidFill>
              </a:defRPr>
            </a:lvl1pPr>
            <a:lvl2pPr algn="l" indent="-228600" lvl="1" marL="914400">
              <a:lnSpc>
                <a:spcPct val="96000"/>
              </a:lnSpc>
              <a:spcBef>
                <a:spcPts val="600"/>
              </a:spcBef>
              <a:spcAft>
                <a:spcPts val="0"/>
              </a:spcAft>
              <a:buSzPts val="1800"/>
              <a:buFont typeface="Helvetica Neue"/>
              <a:buNone/>
              <a:defRPr sz="1800">
                <a:solidFill>
                  <a:srgbClr val="C19EE3"/>
                </a:solidFill>
              </a:defRPr>
            </a:lvl2pPr>
            <a:lvl3pPr algn="l" indent="-342900" lvl="2" marL="1371600">
              <a:lnSpc>
                <a:spcPct val="98000"/>
              </a:lnSpc>
              <a:spcBef>
                <a:spcPts val="0"/>
              </a:spcBef>
              <a:spcAft>
                <a:spcPts val="0"/>
              </a:spcAft>
              <a:buSzPts val="1800"/>
              <a:buFont typeface="Helvetica Neue"/>
              <a:buChar char="​"/>
              <a:defRPr sz="1800">
                <a:solidFill>
                  <a:schemeClr val="lt1"/>
                </a:solidFill>
              </a:defRPr>
            </a:lvl3pPr>
            <a:lvl4pPr algn="l" indent="-342900" lvl="3" marL="1828800">
              <a:lnSpc>
                <a:spcPct val="98000"/>
              </a:lnSpc>
              <a:spcBef>
                <a:spcPts val="0"/>
              </a:spcBef>
              <a:spcAft>
                <a:spcPts val="0"/>
              </a:spcAft>
              <a:buSzPts val="1800"/>
              <a:buFont typeface="Helvetica Neue"/>
              <a:buChar char="​"/>
              <a:defRPr sz="1800">
                <a:solidFill>
                  <a:schemeClr val="lt1"/>
                </a:solidFill>
              </a:defRPr>
            </a:lvl4pPr>
            <a:lvl5pPr algn="l" indent="-342900" lvl="4" marL="2286000">
              <a:lnSpc>
                <a:spcPct val="98000"/>
              </a:lnSpc>
              <a:spcBef>
                <a:spcPts val="0"/>
              </a:spcBef>
              <a:spcAft>
                <a:spcPts val="0"/>
              </a:spcAft>
              <a:buSzPts val="1800"/>
              <a:buChar char="​"/>
              <a:defRPr sz="1800">
                <a:solidFill>
                  <a:schemeClr val="lt1"/>
                </a:solidFill>
              </a:defRPr>
            </a:lvl5pPr>
            <a:lvl6pPr algn="l" indent="-342900" lvl="5" marL="2743200">
              <a:lnSpc>
                <a:spcPct val="98000"/>
              </a:lnSpc>
              <a:spcBef>
                <a:spcPts val="0"/>
              </a:spcBef>
              <a:spcAft>
                <a:spcPts val="0"/>
              </a:spcAft>
              <a:buClr>
                <a:schemeClr val="lt1"/>
              </a:buClr>
              <a:buSzPts val="1800"/>
              <a:buChar char="​"/>
              <a:defRPr sz="1800">
                <a:solidFill>
                  <a:schemeClr val="lt1"/>
                </a:solidFill>
              </a:defRPr>
            </a:lvl6pPr>
            <a:lvl7pPr algn="l" indent="-342900" lvl="6" marL="3200400">
              <a:lnSpc>
                <a:spcPct val="98000"/>
              </a:lnSpc>
              <a:spcBef>
                <a:spcPts val="0"/>
              </a:spcBef>
              <a:spcAft>
                <a:spcPts val="0"/>
              </a:spcAft>
              <a:buClr>
                <a:schemeClr val="lt1"/>
              </a:buClr>
              <a:buSzPts val="1800"/>
              <a:buChar char="​"/>
              <a:defRPr sz="1800">
                <a:solidFill>
                  <a:schemeClr val="lt1"/>
                </a:solidFill>
              </a:defRPr>
            </a:lvl7pPr>
            <a:lvl8pPr algn="l" indent="-342900" lvl="7" marL="3657600">
              <a:lnSpc>
                <a:spcPct val="98000"/>
              </a:lnSpc>
              <a:spcBef>
                <a:spcPts val="0"/>
              </a:spcBef>
              <a:spcAft>
                <a:spcPts val="0"/>
              </a:spcAft>
              <a:buClr>
                <a:schemeClr val="lt1"/>
              </a:buClr>
              <a:buSzPts val="1800"/>
              <a:buChar char="​"/>
              <a:defRPr sz="1800">
                <a:solidFill>
                  <a:schemeClr val="lt1"/>
                </a:solidFill>
              </a:defRPr>
            </a:lvl8pPr>
            <a:lvl9pPr algn="l" indent="-342900" lvl="8" marL="4114800">
              <a:lnSpc>
                <a:spcPct val="98000"/>
              </a:lnSpc>
              <a:spcBef>
                <a:spcPts val="0"/>
              </a:spcBef>
              <a:spcAft>
                <a:spcPts val="0"/>
              </a:spcAft>
              <a:buClr>
                <a:schemeClr val="lt1"/>
              </a:buClr>
              <a:buSzPts val="1800"/>
              <a:buChar char="​"/>
              <a:defRPr sz="1800">
                <a:solidFill>
                  <a:schemeClr val="lt1"/>
                </a:solidFill>
              </a:defRPr>
            </a:lvl9pPr>
          </a:lstStyle>
          <a:p>
            <a:endParaRPr/>
          </a:p>
        </p:txBody>
      </p:sp>
      <p:sp>
        <p:nvSpPr>
          <p:cNvPr id="215" name="Google Shape;215;p112"/>
          <p:cNvSpPr txBox="1">
            <a:spLocks noGrp="1"/>
          </p:cNvSpPr>
          <p:nvPr>
            <p:ph idx="2" type="body"/>
          </p:nvPr>
        </p:nvSpPr>
        <p:spPr>
          <a:xfrm>
            <a:off x="3352275"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b="0" sz="1600">
                <a:solidFill>
                  <a:schemeClr val="lt1"/>
                </a:solidFill>
                <a:latin typeface="Space Mono"/>
                <a:ea typeface="Space Mono"/>
                <a:cs typeface="Space Mono"/>
                <a:sym typeface="Space Mono"/>
              </a:defRPr>
            </a:lvl1pPr>
            <a:lvl2pPr algn="r" indent="-228600" lvl="1" marL="914400">
              <a:lnSpc>
                <a:spcPct val="90000"/>
              </a:lnSpc>
              <a:spcBef>
                <a:spcPts val="0"/>
              </a:spcBef>
              <a:spcAft>
                <a:spcPts val="0"/>
              </a:spcAft>
              <a:buSzPts val="1600"/>
              <a:buNone/>
              <a:defRPr sz="1600">
                <a:solidFill>
                  <a:schemeClr val="lt1"/>
                </a:solidFill>
              </a:defRPr>
            </a:lvl2pPr>
            <a:lvl3pPr algn="r" indent="-228600" lvl="2" marL="1371600">
              <a:lnSpc>
                <a:spcPct val="90000"/>
              </a:lnSpc>
              <a:spcBef>
                <a:spcPts val="0"/>
              </a:spcBef>
              <a:spcAft>
                <a:spcPts val="0"/>
              </a:spcAft>
              <a:buSzPts val="1600"/>
              <a:buNone/>
              <a:defRPr sz="1600">
                <a:solidFill>
                  <a:schemeClr val="lt1"/>
                </a:solidFill>
              </a:defRPr>
            </a:lvl3pPr>
            <a:lvl4pPr algn="r" indent="-228600" lvl="3" marL="1828800">
              <a:lnSpc>
                <a:spcPct val="90000"/>
              </a:lnSpc>
              <a:spcBef>
                <a:spcPts val="0"/>
              </a:spcBef>
              <a:spcAft>
                <a:spcPts val="0"/>
              </a:spcAft>
              <a:buSzPts val="1600"/>
              <a:buNone/>
              <a:defRPr sz="1600">
                <a:solidFill>
                  <a:schemeClr val="lt1"/>
                </a:solidFill>
              </a:defRPr>
            </a:lvl4pPr>
            <a:lvl5pPr algn="r" indent="-228600" lvl="4" marL="2286000">
              <a:lnSpc>
                <a:spcPct val="90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216" name="Google Shape;216;p112"/>
          <p:cNvSpPr txBox="1">
            <a:spLocks noGrp="1"/>
          </p:cNvSpPr>
          <p:nvPr>
            <p:ph idx="3" type="body"/>
          </p:nvPr>
        </p:nvSpPr>
        <p:spPr>
          <a:xfrm>
            <a:off x="491019"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sz="1600">
                <a:solidFill>
                  <a:schemeClr val="lt1"/>
                </a:solidFill>
                <a:latin typeface="Space Mono"/>
                <a:ea typeface="Space Mono"/>
                <a:cs typeface="Space Mono"/>
                <a:sym typeface="Space Mono"/>
              </a:defRPr>
            </a:lvl1pPr>
            <a:lvl2pPr algn="l" indent="-228600" lvl="1" marL="914400">
              <a:lnSpc>
                <a:spcPct val="98000"/>
              </a:lnSpc>
              <a:spcBef>
                <a:spcPts val="0"/>
              </a:spcBef>
              <a:spcAft>
                <a:spcPts val="0"/>
              </a:spcAft>
              <a:buSzPts val="1600"/>
              <a:buNone/>
              <a:defRPr sz="1600">
                <a:solidFill>
                  <a:schemeClr val="lt1"/>
                </a:solidFill>
              </a:defRPr>
            </a:lvl2pPr>
            <a:lvl3pPr algn="l" indent="-228600" lvl="2" marL="1371600">
              <a:lnSpc>
                <a:spcPct val="98000"/>
              </a:lnSpc>
              <a:spcBef>
                <a:spcPts val="0"/>
              </a:spcBef>
              <a:spcAft>
                <a:spcPts val="0"/>
              </a:spcAft>
              <a:buSzPts val="1600"/>
              <a:buNone/>
              <a:defRPr sz="1600">
                <a:solidFill>
                  <a:schemeClr val="lt1"/>
                </a:solidFill>
              </a:defRPr>
            </a:lvl3pPr>
            <a:lvl4pPr algn="l" indent="-228600" lvl="3" marL="1828800">
              <a:lnSpc>
                <a:spcPct val="98000"/>
              </a:lnSpc>
              <a:spcBef>
                <a:spcPts val="0"/>
              </a:spcBef>
              <a:spcAft>
                <a:spcPts val="0"/>
              </a:spcAft>
              <a:buSzPts val="1600"/>
              <a:buNone/>
              <a:defRPr sz="1600">
                <a:solidFill>
                  <a:schemeClr val="lt1"/>
                </a:solidFill>
              </a:defRPr>
            </a:lvl4pPr>
            <a:lvl5pPr algn="l" indent="-228600" lvl="4" marL="2286000">
              <a:lnSpc>
                <a:spcPct val="98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217"/>
        <p:cNvGrpSpPr/>
        <p:nvPr/>
      </p:nvGrpSpPr>
      <p:grpSpPr>
        <a:xfrm>
          <a:off x="0" y="0"/>
          <a:ext cx="0" cy="0"/>
          <a:chOff x="0" y="0"/>
          <a:chExt cx="0" cy="0"/>
        </a:xfrm>
      </p:grpSpPr>
      <p:sp>
        <p:nvSpPr>
          <p:cNvPr id="218" name="Google Shape;218;p113"/>
          <p:cNvSpPr txBox="1">
            <a:spLocks noGrp="1"/>
          </p:cNvSpPr>
          <p:nvPr>
            <p:ph type="title"/>
          </p:nvPr>
        </p:nvSpPr>
        <p:spPr>
          <a:xfrm>
            <a:off x="495300" y="549415"/>
            <a:ext cx="11187000" cy="4551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dk1"/>
              </a:buClr>
              <a:buSzPts val="1800"/>
              <a:buFont typeface="Inter ExtraBo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113"/>
          <p:cNvSpPr txBox="1">
            <a:spLocks noGrp="1"/>
          </p:cNvSpPr>
          <p:nvPr>
            <p:ph idx="1" type="body"/>
          </p:nvPr>
        </p:nvSpPr>
        <p:spPr>
          <a:xfrm>
            <a:off x="495299" y="1719072"/>
            <a:ext cx="5466600" cy="4672200"/>
          </a:xfrm>
          <a:prstGeom prst="rect">
            <a:avLst/>
          </a:prstGeom>
          <a:noFill/>
          <a:ln>
            <a:noFill/>
          </a:ln>
        </p:spPr>
        <p:txBody>
          <a:bodyPr anchor="t" anchorCtr="0" bIns="0" lIns="0" numCol="1" rIns="0" spcFirstLastPara="1" tIns="0" wrap="square">
            <a:noAutofit/>
          </a:bodyPr>
          <a:lstStyle>
            <a:lvl1pPr algn="l" indent="-342900" lvl="0" marL="457200">
              <a:lnSpc>
                <a:spcPct val="100000"/>
              </a:lnSpc>
              <a:spcBef>
                <a:spcPts val="0"/>
              </a:spcBef>
              <a:spcAft>
                <a:spcPts val="0"/>
              </a:spcAft>
              <a:buSzPts val="1800"/>
              <a:buChar char="•"/>
              <a:defRPr/>
            </a:lvl1pPr>
            <a:lvl2pPr algn="l" indent="-342900" lvl="1" marL="914400">
              <a:lnSpc>
                <a:spcPct val="107000"/>
              </a:lnSpc>
              <a:spcBef>
                <a:spcPts val="1200"/>
              </a:spcBef>
              <a:spcAft>
                <a:spcPts val="0"/>
              </a:spcAft>
              <a:buSzPts val="1800"/>
              <a:buChar char="•"/>
              <a:defRPr/>
            </a:lvl2pPr>
            <a:lvl3pPr algn="l" indent="-342900" lvl="2" marL="1371600">
              <a:lnSpc>
                <a:spcPct val="107000"/>
              </a:lnSpc>
              <a:spcBef>
                <a:spcPts val="0"/>
              </a:spcBef>
              <a:spcAft>
                <a:spcPts val="0"/>
              </a:spcAft>
              <a:buSzPts val="1800"/>
              <a:buChar char="•"/>
              <a:defRPr/>
            </a:lvl3pPr>
            <a:lvl4pPr algn="l" indent="-342900" lvl="3" marL="1828800">
              <a:lnSpc>
                <a:spcPct val="107000"/>
              </a:lnSpc>
              <a:spcBef>
                <a:spcPts val="0"/>
              </a:spcBef>
              <a:spcAft>
                <a:spcPts val="0"/>
              </a:spcAft>
              <a:buSzPts val="1800"/>
              <a:buChar char="•"/>
              <a:defRPr/>
            </a:lvl4pPr>
            <a:lvl5pPr algn="l" indent="-342900" lvl="4" marL="2286000">
              <a:lnSpc>
                <a:spcPct val="96000"/>
              </a:lnSpc>
              <a:spcBef>
                <a:spcPts val="1800"/>
              </a:spcBef>
              <a:spcAft>
                <a:spcPts val="0"/>
              </a:spcAft>
              <a:buSzPts val="1800"/>
              <a:buChar char="​"/>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220" name="Google Shape;220;p113"/>
          <p:cNvSpPr txBox="1">
            <a:spLocks noGrp="1"/>
          </p:cNvSpPr>
          <p:nvPr>
            <p:ph idx="2" type="body"/>
          </p:nvPr>
        </p:nvSpPr>
        <p:spPr>
          <a:xfrm>
            <a:off x="6215825" y="1719072"/>
            <a:ext cx="5466600" cy="4672200"/>
          </a:xfrm>
          <a:prstGeom prst="rect">
            <a:avLst/>
          </a:prstGeom>
          <a:noFill/>
          <a:ln>
            <a:noFill/>
          </a:ln>
        </p:spPr>
        <p:txBody>
          <a:bodyPr anchor="t" anchorCtr="0" bIns="0" lIns="0" numCol="1" rIns="0" spcFirstLastPara="1" tIns="0" wrap="square">
            <a:noAutofit/>
          </a:bodyPr>
          <a:lstStyle>
            <a:lvl1pPr algn="l" indent="-342900" lvl="0" marL="457200">
              <a:lnSpc>
                <a:spcPct val="100000"/>
              </a:lnSpc>
              <a:spcBef>
                <a:spcPts val="0"/>
              </a:spcBef>
              <a:spcAft>
                <a:spcPts val="0"/>
              </a:spcAft>
              <a:buSzPts val="1800"/>
              <a:buChar char="•"/>
              <a:defRPr/>
            </a:lvl1pPr>
            <a:lvl2pPr algn="l" indent="-342900" lvl="1" marL="914400">
              <a:lnSpc>
                <a:spcPct val="107000"/>
              </a:lnSpc>
              <a:spcBef>
                <a:spcPts val="1200"/>
              </a:spcBef>
              <a:spcAft>
                <a:spcPts val="0"/>
              </a:spcAft>
              <a:buSzPts val="1800"/>
              <a:buChar char="•"/>
              <a:defRPr/>
            </a:lvl2pPr>
            <a:lvl3pPr algn="l" indent="-342900" lvl="2" marL="1371600">
              <a:lnSpc>
                <a:spcPct val="107000"/>
              </a:lnSpc>
              <a:spcBef>
                <a:spcPts val="0"/>
              </a:spcBef>
              <a:spcAft>
                <a:spcPts val="0"/>
              </a:spcAft>
              <a:buSzPts val="1800"/>
              <a:buChar char="•"/>
              <a:defRPr/>
            </a:lvl3pPr>
            <a:lvl4pPr algn="l" indent="-342900" lvl="3" marL="1828800">
              <a:lnSpc>
                <a:spcPct val="107000"/>
              </a:lnSpc>
              <a:spcBef>
                <a:spcPts val="0"/>
              </a:spcBef>
              <a:spcAft>
                <a:spcPts val="0"/>
              </a:spcAft>
              <a:buSzPts val="1800"/>
              <a:buChar char="•"/>
              <a:defRPr/>
            </a:lvl4pPr>
            <a:lvl5pPr algn="l" indent="-342900" lvl="4" marL="2286000">
              <a:lnSpc>
                <a:spcPct val="96000"/>
              </a:lnSpc>
              <a:spcBef>
                <a:spcPts val="1800"/>
              </a:spcBef>
              <a:spcAft>
                <a:spcPts val="0"/>
              </a:spcAft>
              <a:buSzPts val="1800"/>
              <a:buChar char="​"/>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221" name="Google Shape;221;p113"/>
          <p:cNvSpPr txBox="1">
            <a:spLocks noGrp="1"/>
          </p:cNvSpPr>
          <p:nvPr>
            <p:ph idx="3" type="subTitle"/>
          </p:nvPr>
        </p:nvSpPr>
        <p:spPr>
          <a:xfrm>
            <a:off x="494189" y="1088136"/>
            <a:ext cx="11188200" cy="276999"/>
          </a:xfrm>
          <a:prstGeom prst="rect">
            <a:avLst/>
          </a:prstGeom>
          <a:noFill/>
          <a:ln>
            <a:noFill/>
          </a:ln>
        </p:spPr>
        <p:txBody>
          <a:bodyPr anchor="t" anchorCtr="0" bIns="0" lIns="0" numCol="1" rIns="0" spcFirstLastPara="1" tIns="0" wrap="square">
            <a:spAutoFit/>
          </a:bodyPr>
          <a:lstStyle>
            <a:lvl1pPr algn="l" lvl="0">
              <a:lnSpc>
                <a:spcPct val="100000"/>
              </a:lnSpc>
              <a:spcBef>
                <a:spcPts val="0"/>
              </a:spcBef>
              <a:spcAft>
                <a:spcPts val="0"/>
              </a:spcAft>
              <a:buSzPts val="1800"/>
              <a:buNone/>
              <a:defRPr sz="1800">
                <a:solidFill>
                  <a:schemeClr val="dk1"/>
                </a:solidFill>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lumn ">
  <p:cSld name="Three Column ">
    <p:spTree>
      <p:nvGrpSpPr>
        <p:cNvPr id="1" name="Shape 222"/>
        <p:cNvGrpSpPr/>
        <p:nvPr/>
      </p:nvGrpSpPr>
      <p:grpSpPr>
        <a:xfrm>
          <a:off x="0" y="0"/>
          <a:ext cx="0" cy="0"/>
          <a:chOff x="0" y="0"/>
          <a:chExt cx="0" cy="0"/>
        </a:xfrm>
      </p:grpSpPr>
      <p:sp>
        <p:nvSpPr>
          <p:cNvPr id="223" name="Google Shape;223;p114"/>
          <p:cNvSpPr txBox="1">
            <a:spLocks noGrp="1"/>
          </p:cNvSpPr>
          <p:nvPr>
            <p:ph type="title"/>
          </p:nvPr>
        </p:nvSpPr>
        <p:spPr>
          <a:xfrm>
            <a:off x="495300" y="549415"/>
            <a:ext cx="11187000" cy="4551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dk1"/>
              </a:buClr>
              <a:buSzPts val="1800"/>
              <a:buFont typeface="Inter ExtraBo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114"/>
          <p:cNvSpPr txBox="1">
            <a:spLocks noGrp="1"/>
          </p:cNvSpPr>
          <p:nvPr>
            <p:ph idx="1" type="body"/>
          </p:nvPr>
        </p:nvSpPr>
        <p:spPr>
          <a:xfrm>
            <a:off x="495300" y="1719072"/>
            <a:ext cx="3566100" cy="4681800"/>
          </a:xfrm>
          <a:prstGeom prst="rect">
            <a:avLst/>
          </a:prstGeom>
          <a:noFill/>
          <a:ln>
            <a:noFill/>
          </a:ln>
        </p:spPr>
        <p:txBody>
          <a:bodyPr anchor="t" anchorCtr="0" bIns="0" lIns="0" numCol="1" rIns="0" spcFirstLastPara="1" tIns="0" wrap="square">
            <a:noAutofit/>
          </a:bodyPr>
          <a:lstStyle>
            <a:lvl1pPr algn="l" indent="-342900" lvl="0" marL="457200">
              <a:lnSpc>
                <a:spcPct val="100000"/>
              </a:lnSpc>
              <a:spcBef>
                <a:spcPts val="0"/>
              </a:spcBef>
              <a:spcAft>
                <a:spcPts val="0"/>
              </a:spcAft>
              <a:buSzPts val="1800"/>
              <a:buChar char="•"/>
              <a:defRPr/>
            </a:lvl1pPr>
            <a:lvl2pPr algn="l" indent="-342900" lvl="1" marL="914400">
              <a:lnSpc>
                <a:spcPct val="107000"/>
              </a:lnSpc>
              <a:spcBef>
                <a:spcPts val="1200"/>
              </a:spcBef>
              <a:spcAft>
                <a:spcPts val="0"/>
              </a:spcAft>
              <a:buSzPts val="1800"/>
              <a:buChar char="•"/>
              <a:defRPr/>
            </a:lvl2pPr>
            <a:lvl3pPr algn="l" indent="-342900" lvl="2" marL="1371600">
              <a:lnSpc>
                <a:spcPct val="107000"/>
              </a:lnSpc>
              <a:spcBef>
                <a:spcPts val="0"/>
              </a:spcBef>
              <a:spcAft>
                <a:spcPts val="0"/>
              </a:spcAft>
              <a:buSzPts val="1800"/>
              <a:buChar char="•"/>
              <a:defRPr/>
            </a:lvl3pPr>
            <a:lvl4pPr algn="l" indent="-342900" lvl="3" marL="1828800">
              <a:lnSpc>
                <a:spcPct val="107000"/>
              </a:lnSpc>
              <a:spcBef>
                <a:spcPts val="0"/>
              </a:spcBef>
              <a:spcAft>
                <a:spcPts val="0"/>
              </a:spcAft>
              <a:buSzPts val="1800"/>
              <a:buChar char="•"/>
              <a:defRPr/>
            </a:lvl4pPr>
            <a:lvl5pPr algn="l" indent="-342900" lvl="4" marL="2286000">
              <a:lnSpc>
                <a:spcPct val="96000"/>
              </a:lnSpc>
              <a:spcBef>
                <a:spcPts val="1800"/>
              </a:spcBef>
              <a:spcAft>
                <a:spcPts val="0"/>
              </a:spcAft>
              <a:buSzPts val="1800"/>
              <a:buChar char="​"/>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225" name="Google Shape;225;p114"/>
          <p:cNvSpPr txBox="1">
            <a:spLocks noGrp="1"/>
          </p:cNvSpPr>
          <p:nvPr>
            <p:ph idx="2" type="body"/>
          </p:nvPr>
        </p:nvSpPr>
        <p:spPr>
          <a:xfrm>
            <a:off x="4312920" y="1719072"/>
            <a:ext cx="3566100" cy="4681800"/>
          </a:xfrm>
          <a:prstGeom prst="rect">
            <a:avLst/>
          </a:prstGeom>
          <a:noFill/>
          <a:ln>
            <a:noFill/>
          </a:ln>
        </p:spPr>
        <p:txBody>
          <a:bodyPr anchor="t" anchorCtr="0" bIns="0" lIns="0" numCol="1" rIns="0" spcFirstLastPara="1" tIns="0" wrap="square">
            <a:noAutofit/>
          </a:bodyPr>
          <a:lstStyle>
            <a:lvl1pPr algn="l" indent="-342900" lvl="0" marL="457200">
              <a:lnSpc>
                <a:spcPct val="100000"/>
              </a:lnSpc>
              <a:spcBef>
                <a:spcPts val="0"/>
              </a:spcBef>
              <a:spcAft>
                <a:spcPts val="0"/>
              </a:spcAft>
              <a:buSzPts val="1800"/>
              <a:buChar char="•"/>
              <a:defRPr/>
            </a:lvl1pPr>
            <a:lvl2pPr algn="l" indent="-342900" lvl="1" marL="914400">
              <a:lnSpc>
                <a:spcPct val="107000"/>
              </a:lnSpc>
              <a:spcBef>
                <a:spcPts val="1200"/>
              </a:spcBef>
              <a:spcAft>
                <a:spcPts val="0"/>
              </a:spcAft>
              <a:buSzPts val="1800"/>
              <a:buChar char="•"/>
              <a:defRPr/>
            </a:lvl2pPr>
            <a:lvl3pPr algn="l" indent="-342900" lvl="2" marL="1371600">
              <a:lnSpc>
                <a:spcPct val="107000"/>
              </a:lnSpc>
              <a:spcBef>
                <a:spcPts val="0"/>
              </a:spcBef>
              <a:spcAft>
                <a:spcPts val="0"/>
              </a:spcAft>
              <a:buSzPts val="1800"/>
              <a:buChar char="•"/>
              <a:defRPr/>
            </a:lvl3pPr>
            <a:lvl4pPr algn="l" indent="-342900" lvl="3" marL="1828800">
              <a:lnSpc>
                <a:spcPct val="107000"/>
              </a:lnSpc>
              <a:spcBef>
                <a:spcPts val="0"/>
              </a:spcBef>
              <a:spcAft>
                <a:spcPts val="0"/>
              </a:spcAft>
              <a:buSzPts val="1800"/>
              <a:buChar char="•"/>
              <a:defRPr/>
            </a:lvl4pPr>
            <a:lvl5pPr algn="l" indent="-342900" lvl="4" marL="2286000">
              <a:lnSpc>
                <a:spcPct val="96000"/>
              </a:lnSpc>
              <a:spcBef>
                <a:spcPts val="1800"/>
              </a:spcBef>
              <a:spcAft>
                <a:spcPts val="0"/>
              </a:spcAft>
              <a:buSzPts val="1800"/>
              <a:buChar char="​"/>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226" name="Google Shape;226;p114"/>
          <p:cNvSpPr txBox="1">
            <a:spLocks noGrp="1"/>
          </p:cNvSpPr>
          <p:nvPr>
            <p:ph idx="3" type="body"/>
          </p:nvPr>
        </p:nvSpPr>
        <p:spPr>
          <a:xfrm>
            <a:off x="8116252" y="1719072"/>
            <a:ext cx="3566100" cy="4681800"/>
          </a:xfrm>
          <a:prstGeom prst="rect">
            <a:avLst/>
          </a:prstGeom>
          <a:noFill/>
          <a:ln>
            <a:noFill/>
          </a:ln>
        </p:spPr>
        <p:txBody>
          <a:bodyPr anchor="t" anchorCtr="0" bIns="0" lIns="0" numCol="1" rIns="0" spcFirstLastPara="1" tIns="0" wrap="square">
            <a:noAutofit/>
          </a:bodyPr>
          <a:lstStyle>
            <a:lvl1pPr algn="l" indent="-342900" lvl="0" marL="457200">
              <a:lnSpc>
                <a:spcPct val="100000"/>
              </a:lnSpc>
              <a:spcBef>
                <a:spcPts val="0"/>
              </a:spcBef>
              <a:spcAft>
                <a:spcPts val="0"/>
              </a:spcAft>
              <a:buSzPts val="1800"/>
              <a:buChar char="•"/>
              <a:defRPr/>
            </a:lvl1pPr>
            <a:lvl2pPr algn="l" indent="-342900" lvl="1" marL="914400">
              <a:lnSpc>
                <a:spcPct val="107000"/>
              </a:lnSpc>
              <a:spcBef>
                <a:spcPts val="1200"/>
              </a:spcBef>
              <a:spcAft>
                <a:spcPts val="0"/>
              </a:spcAft>
              <a:buSzPts val="1800"/>
              <a:buChar char="•"/>
              <a:defRPr/>
            </a:lvl2pPr>
            <a:lvl3pPr algn="l" indent="-342900" lvl="2" marL="1371600">
              <a:lnSpc>
                <a:spcPct val="107000"/>
              </a:lnSpc>
              <a:spcBef>
                <a:spcPts val="0"/>
              </a:spcBef>
              <a:spcAft>
                <a:spcPts val="0"/>
              </a:spcAft>
              <a:buSzPts val="1800"/>
              <a:buChar char="•"/>
              <a:defRPr/>
            </a:lvl3pPr>
            <a:lvl4pPr algn="l" indent="-342900" lvl="3" marL="1828800">
              <a:lnSpc>
                <a:spcPct val="107000"/>
              </a:lnSpc>
              <a:spcBef>
                <a:spcPts val="0"/>
              </a:spcBef>
              <a:spcAft>
                <a:spcPts val="0"/>
              </a:spcAft>
              <a:buSzPts val="1800"/>
              <a:buChar char="•"/>
              <a:defRPr/>
            </a:lvl4pPr>
            <a:lvl5pPr algn="l" indent="-342900" lvl="4" marL="2286000">
              <a:lnSpc>
                <a:spcPct val="96000"/>
              </a:lnSpc>
              <a:spcBef>
                <a:spcPts val="1800"/>
              </a:spcBef>
              <a:spcAft>
                <a:spcPts val="0"/>
              </a:spcAft>
              <a:buSzPts val="1800"/>
              <a:buChar char="​"/>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227" name="Google Shape;227;p114"/>
          <p:cNvSpPr txBox="1">
            <a:spLocks noGrp="1"/>
          </p:cNvSpPr>
          <p:nvPr>
            <p:ph idx="4" type="subTitle"/>
          </p:nvPr>
        </p:nvSpPr>
        <p:spPr>
          <a:xfrm>
            <a:off x="494189" y="1088136"/>
            <a:ext cx="11188200" cy="276999"/>
          </a:xfrm>
          <a:prstGeom prst="rect">
            <a:avLst/>
          </a:prstGeom>
          <a:noFill/>
          <a:ln>
            <a:noFill/>
          </a:ln>
        </p:spPr>
        <p:txBody>
          <a:bodyPr anchor="t" anchorCtr="0" bIns="0" lIns="0" numCol="1" rIns="0" spcFirstLastPara="1" tIns="0" wrap="square">
            <a:spAutoFit/>
          </a:bodyPr>
          <a:lstStyle>
            <a:lvl1pPr algn="l" lvl="0">
              <a:lnSpc>
                <a:spcPct val="100000"/>
              </a:lnSpc>
              <a:spcBef>
                <a:spcPts val="0"/>
              </a:spcBef>
              <a:spcAft>
                <a:spcPts val="0"/>
              </a:spcAft>
              <a:buSzPts val="1800"/>
              <a:buNone/>
              <a:defRPr sz="1800">
                <a:solidFill>
                  <a:schemeClr val="dk1"/>
                </a:solidFill>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our Column ">
  <p:cSld name="Four Column ">
    <p:spTree>
      <p:nvGrpSpPr>
        <p:cNvPr id="1" name="Shape 228"/>
        <p:cNvGrpSpPr/>
        <p:nvPr/>
      </p:nvGrpSpPr>
      <p:grpSpPr>
        <a:xfrm>
          <a:off x="0" y="0"/>
          <a:ext cx="0" cy="0"/>
          <a:chOff x="0" y="0"/>
          <a:chExt cx="0" cy="0"/>
        </a:xfrm>
      </p:grpSpPr>
      <p:sp>
        <p:nvSpPr>
          <p:cNvPr id="229" name="Google Shape;229;p115"/>
          <p:cNvSpPr txBox="1">
            <a:spLocks noGrp="1"/>
          </p:cNvSpPr>
          <p:nvPr>
            <p:ph type="title"/>
          </p:nvPr>
        </p:nvSpPr>
        <p:spPr>
          <a:xfrm>
            <a:off x="495300" y="549415"/>
            <a:ext cx="11187000" cy="4551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dk1"/>
              </a:buClr>
              <a:buSzPts val="1800"/>
              <a:buFont typeface="Inter ExtraBo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115"/>
          <p:cNvSpPr txBox="1">
            <a:spLocks noGrp="1"/>
          </p:cNvSpPr>
          <p:nvPr>
            <p:ph idx="1" type="body"/>
          </p:nvPr>
        </p:nvSpPr>
        <p:spPr>
          <a:xfrm>
            <a:off x="495300" y="1719072"/>
            <a:ext cx="2615100" cy="4681800"/>
          </a:xfrm>
          <a:prstGeom prst="rect">
            <a:avLst/>
          </a:prstGeom>
          <a:noFill/>
          <a:ln>
            <a:noFill/>
          </a:ln>
        </p:spPr>
        <p:txBody>
          <a:bodyPr anchor="t" anchorCtr="0" bIns="0" lIns="0" numCol="1" rIns="0" spcFirstLastPara="1" tIns="0" wrap="square">
            <a:noAutofit/>
          </a:bodyPr>
          <a:lstStyle>
            <a:lvl1pPr algn="l" indent="-342900" lvl="0" marL="457200">
              <a:lnSpc>
                <a:spcPct val="100000"/>
              </a:lnSpc>
              <a:spcBef>
                <a:spcPts val="0"/>
              </a:spcBef>
              <a:spcAft>
                <a:spcPts val="0"/>
              </a:spcAft>
              <a:buSzPts val="1800"/>
              <a:buChar char="•"/>
              <a:defRPr/>
            </a:lvl1pPr>
            <a:lvl2pPr algn="l" indent="-342900" lvl="1" marL="914400">
              <a:lnSpc>
                <a:spcPct val="107000"/>
              </a:lnSpc>
              <a:spcBef>
                <a:spcPts val="1200"/>
              </a:spcBef>
              <a:spcAft>
                <a:spcPts val="0"/>
              </a:spcAft>
              <a:buSzPts val="1800"/>
              <a:buChar char="•"/>
              <a:defRPr/>
            </a:lvl2pPr>
            <a:lvl3pPr algn="l" indent="-342900" lvl="2" marL="1371600">
              <a:lnSpc>
                <a:spcPct val="107000"/>
              </a:lnSpc>
              <a:spcBef>
                <a:spcPts val="0"/>
              </a:spcBef>
              <a:spcAft>
                <a:spcPts val="0"/>
              </a:spcAft>
              <a:buSzPts val="1800"/>
              <a:buChar char="•"/>
              <a:defRPr/>
            </a:lvl3pPr>
            <a:lvl4pPr algn="l" indent="-342900" lvl="3" marL="1828800">
              <a:lnSpc>
                <a:spcPct val="107000"/>
              </a:lnSpc>
              <a:spcBef>
                <a:spcPts val="0"/>
              </a:spcBef>
              <a:spcAft>
                <a:spcPts val="0"/>
              </a:spcAft>
              <a:buSzPts val="1800"/>
              <a:buChar char="•"/>
              <a:defRPr/>
            </a:lvl4pPr>
            <a:lvl5pPr algn="l" indent="-342900" lvl="4" marL="2286000">
              <a:lnSpc>
                <a:spcPct val="96000"/>
              </a:lnSpc>
              <a:spcBef>
                <a:spcPts val="1800"/>
              </a:spcBef>
              <a:spcAft>
                <a:spcPts val="0"/>
              </a:spcAft>
              <a:buSzPts val="1800"/>
              <a:buChar char="​"/>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231" name="Google Shape;231;p115"/>
          <p:cNvSpPr txBox="1">
            <a:spLocks noGrp="1"/>
          </p:cNvSpPr>
          <p:nvPr>
            <p:ph idx="2" type="body"/>
          </p:nvPr>
        </p:nvSpPr>
        <p:spPr>
          <a:xfrm>
            <a:off x="3355016" y="1719072"/>
            <a:ext cx="2615100" cy="4681800"/>
          </a:xfrm>
          <a:prstGeom prst="rect">
            <a:avLst/>
          </a:prstGeom>
          <a:noFill/>
          <a:ln>
            <a:noFill/>
          </a:ln>
        </p:spPr>
        <p:txBody>
          <a:bodyPr anchor="t" anchorCtr="0" bIns="0" lIns="0" numCol="1" rIns="0" spcFirstLastPara="1" tIns="0" wrap="square">
            <a:noAutofit/>
          </a:bodyPr>
          <a:lstStyle>
            <a:lvl1pPr algn="l" indent="-342900" lvl="0" marL="457200">
              <a:lnSpc>
                <a:spcPct val="100000"/>
              </a:lnSpc>
              <a:spcBef>
                <a:spcPts val="0"/>
              </a:spcBef>
              <a:spcAft>
                <a:spcPts val="0"/>
              </a:spcAft>
              <a:buSzPts val="1800"/>
              <a:buChar char="•"/>
              <a:defRPr/>
            </a:lvl1pPr>
            <a:lvl2pPr algn="l" indent="-342900" lvl="1" marL="914400">
              <a:lnSpc>
                <a:spcPct val="107000"/>
              </a:lnSpc>
              <a:spcBef>
                <a:spcPts val="1200"/>
              </a:spcBef>
              <a:spcAft>
                <a:spcPts val="0"/>
              </a:spcAft>
              <a:buSzPts val="1800"/>
              <a:buChar char="•"/>
              <a:defRPr/>
            </a:lvl2pPr>
            <a:lvl3pPr algn="l" indent="-342900" lvl="2" marL="1371600">
              <a:lnSpc>
                <a:spcPct val="107000"/>
              </a:lnSpc>
              <a:spcBef>
                <a:spcPts val="0"/>
              </a:spcBef>
              <a:spcAft>
                <a:spcPts val="0"/>
              </a:spcAft>
              <a:buSzPts val="1800"/>
              <a:buChar char="•"/>
              <a:defRPr/>
            </a:lvl3pPr>
            <a:lvl4pPr algn="l" indent="-342900" lvl="3" marL="1828800">
              <a:lnSpc>
                <a:spcPct val="107000"/>
              </a:lnSpc>
              <a:spcBef>
                <a:spcPts val="0"/>
              </a:spcBef>
              <a:spcAft>
                <a:spcPts val="0"/>
              </a:spcAft>
              <a:buSzPts val="1800"/>
              <a:buChar char="•"/>
              <a:defRPr/>
            </a:lvl4pPr>
            <a:lvl5pPr algn="l" indent="-342900" lvl="4" marL="2286000">
              <a:lnSpc>
                <a:spcPct val="96000"/>
              </a:lnSpc>
              <a:spcBef>
                <a:spcPts val="1800"/>
              </a:spcBef>
              <a:spcAft>
                <a:spcPts val="0"/>
              </a:spcAft>
              <a:buSzPts val="1800"/>
              <a:buChar char="​"/>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232" name="Google Shape;232;p115"/>
          <p:cNvSpPr txBox="1">
            <a:spLocks noGrp="1"/>
          </p:cNvSpPr>
          <p:nvPr>
            <p:ph idx="3" type="body"/>
          </p:nvPr>
        </p:nvSpPr>
        <p:spPr>
          <a:xfrm>
            <a:off x="6221946" y="1719072"/>
            <a:ext cx="2615100" cy="4681800"/>
          </a:xfrm>
          <a:prstGeom prst="rect">
            <a:avLst/>
          </a:prstGeom>
          <a:noFill/>
          <a:ln>
            <a:noFill/>
          </a:ln>
        </p:spPr>
        <p:txBody>
          <a:bodyPr anchor="t" anchorCtr="0" bIns="0" lIns="0" numCol="1" rIns="0" spcFirstLastPara="1" tIns="0" wrap="square">
            <a:noAutofit/>
          </a:bodyPr>
          <a:lstStyle>
            <a:lvl1pPr algn="l" indent="-342900" lvl="0" marL="457200">
              <a:lnSpc>
                <a:spcPct val="100000"/>
              </a:lnSpc>
              <a:spcBef>
                <a:spcPts val="0"/>
              </a:spcBef>
              <a:spcAft>
                <a:spcPts val="0"/>
              </a:spcAft>
              <a:buSzPts val="1800"/>
              <a:buChar char="•"/>
              <a:defRPr/>
            </a:lvl1pPr>
            <a:lvl2pPr algn="l" indent="-342900" lvl="1" marL="914400">
              <a:lnSpc>
                <a:spcPct val="107000"/>
              </a:lnSpc>
              <a:spcBef>
                <a:spcPts val="1200"/>
              </a:spcBef>
              <a:spcAft>
                <a:spcPts val="0"/>
              </a:spcAft>
              <a:buSzPts val="1800"/>
              <a:buChar char="•"/>
              <a:defRPr/>
            </a:lvl2pPr>
            <a:lvl3pPr algn="l" indent="-342900" lvl="2" marL="1371600">
              <a:lnSpc>
                <a:spcPct val="107000"/>
              </a:lnSpc>
              <a:spcBef>
                <a:spcPts val="0"/>
              </a:spcBef>
              <a:spcAft>
                <a:spcPts val="0"/>
              </a:spcAft>
              <a:buSzPts val="1800"/>
              <a:buChar char="•"/>
              <a:defRPr/>
            </a:lvl3pPr>
            <a:lvl4pPr algn="l" indent="-342900" lvl="3" marL="1828800">
              <a:lnSpc>
                <a:spcPct val="107000"/>
              </a:lnSpc>
              <a:spcBef>
                <a:spcPts val="0"/>
              </a:spcBef>
              <a:spcAft>
                <a:spcPts val="0"/>
              </a:spcAft>
              <a:buSzPts val="1800"/>
              <a:buChar char="•"/>
              <a:defRPr/>
            </a:lvl4pPr>
            <a:lvl5pPr algn="l" indent="-342900" lvl="4" marL="2286000">
              <a:lnSpc>
                <a:spcPct val="96000"/>
              </a:lnSpc>
              <a:spcBef>
                <a:spcPts val="1800"/>
              </a:spcBef>
              <a:spcAft>
                <a:spcPts val="0"/>
              </a:spcAft>
              <a:buSzPts val="1800"/>
              <a:buChar char="​"/>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233" name="Google Shape;233;p115"/>
          <p:cNvSpPr txBox="1">
            <a:spLocks noGrp="1"/>
          </p:cNvSpPr>
          <p:nvPr>
            <p:ph idx="4" type="subTitle"/>
          </p:nvPr>
        </p:nvSpPr>
        <p:spPr>
          <a:xfrm>
            <a:off x="494189" y="1088136"/>
            <a:ext cx="11188200" cy="276999"/>
          </a:xfrm>
          <a:prstGeom prst="rect">
            <a:avLst/>
          </a:prstGeom>
          <a:noFill/>
          <a:ln>
            <a:noFill/>
          </a:ln>
        </p:spPr>
        <p:txBody>
          <a:bodyPr anchor="t" anchorCtr="0" bIns="0" lIns="0" numCol="1" rIns="0" spcFirstLastPara="1" tIns="0" wrap="square">
            <a:spAutoFit/>
          </a:bodyPr>
          <a:lstStyle>
            <a:lvl1pPr algn="l" lvl="0">
              <a:lnSpc>
                <a:spcPct val="100000"/>
              </a:lnSpc>
              <a:spcBef>
                <a:spcPts val="0"/>
              </a:spcBef>
              <a:spcAft>
                <a:spcPts val="0"/>
              </a:spcAft>
              <a:buSzPts val="1800"/>
              <a:buNone/>
              <a:defRPr sz="1800">
                <a:solidFill>
                  <a:schemeClr val="dk1"/>
                </a:solidFill>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
        <p:nvSpPr>
          <p:cNvPr id="234" name="Google Shape;234;p115"/>
          <p:cNvSpPr txBox="1">
            <a:spLocks noGrp="1"/>
          </p:cNvSpPr>
          <p:nvPr>
            <p:ph idx="5" type="body"/>
          </p:nvPr>
        </p:nvSpPr>
        <p:spPr>
          <a:xfrm>
            <a:off x="9067379" y="1719072"/>
            <a:ext cx="2615100" cy="4681800"/>
          </a:xfrm>
          <a:prstGeom prst="rect">
            <a:avLst/>
          </a:prstGeom>
          <a:noFill/>
          <a:ln>
            <a:noFill/>
          </a:ln>
        </p:spPr>
        <p:txBody>
          <a:bodyPr anchor="t" anchorCtr="0" bIns="0" lIns="0" numCol="1" rIns="0" spcFirstLastPara="1" tIns="0" wrap="square">
            <a:noAutofit/>
          </a:bodyPr>
          <a:lstStyle>
            <a:lvl1pPr algn="l" indent="-342900" lvl="0" marL="457200">
              <a:lnSpc>
                <a:spcPct val="100000"/>
              </a:lnSpc>
              <a:spcBef>
                <a:spcPts val="0"/>
              </a:spcBef>
              <a:spcAft>
                <a:spcPts val="0"/>
              </a:spcAft>
              <a:buSzPts val="1800"/>
              <a:buChar char="•"/>
              <a:defRPr/>
            </a:lvl1pPr>
            <a:lvl2pPr algn="l" indent="-342900" lvl="1" marL="914400">
              <a:lnSpc>
                <a:spcPct val="107000"/>
              </a:lnSpc>
              <a:spcBef>
                <a:spcPts val="1200"/>
              </a:spcBef>
              <a:spcAft>
                <a:spcPts val="0"/>
              </a:spcAft>
              <a:buSzPts val="1800"/>
              <a:buChar char="•"/>
              <a:defRPr/>
            </a:lvl2pPr>
            <a:lvl3pPr algn="l" indent="-342900" lvl="2" marL="1371600">
              <a:lnSpc>
                <a:spcPct val="107000"/>
              </a:lnSpc>
              <a:spcBef>
                <a:spcPts val="0"/>
              </a:spcBef>
              <a:spcAft>
                <a:spcPts val="0"/>
              </a:spcAft>
              <a:buSzPts val="1800"/>
              <a:buChar char="•"/>
              <a:defRPr/>
            </a:lvl3pPr>
            <a:lvl4pPr algn="l" indent="-342900" lvl="3" marL="1828800">
              <a:lnSpc>
                <a:spcPct val="107000"/>
              </a:lnSpc>
              <a:spcBef>
                <a:spcPts val="0"/>
              </a:spcBef>
              <a:spcAft>
                <a:spcPts val="0"/>
              </a:spcAft>
              <a:buSzPts val="1800"/>
              <a:buChar char="•"/>
              <a:defRPr/>
            </a:lvl4pPr>
            <a:lvl5pPr algn="l" indent="-342900" lvl="4" marL="2286000">
              <a:lnSpc>
                <a:spcPct val="96000"/>
              </a:lnSpc>
              <a:spcBef>
                <a:spcPts val="1800"/>
              </a:spcBef>
              <a:spcAft>
                <a:spcPts val="0"/>
              </a:spcAft>
              <a:buSzPts val="1800"/>
              <a:buChar char="​"/>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White Blank 2">
  <p:cSld name="White Blank 2">
    <p:spTree>
      <p:nvGrpSpPr>
        <p:cNvPr id="1" name="Shape 235"/>
        <p:cNvGrpSpPr/>
        <p:nvPr/>
      </p:nvGrpSpPr>
      <p:grpSpPr>
        <a:xfrm>
          <a:off x="0" y="0"/>
          <a:ext cx="0" cy="0"/>
          <a:chOff x="0" y="0"/>
          <a:chExt cx="0" cy="0"/>
        </a:xfrm>
      </p:grpSpPr>
      <p:sp>
        <p:nvSpPr>
          <p:cNvPr id="236" name="Google Shape;236;p116"/>
          <p:cNvSpPr txBox="1">
            <a:spLocks noGrp="1"/>
          </p:cNvSpPr>
          <p:nvPr>
            <p:ph idx="11" type="ftr"/>
          </p:nvPr>
        </p:nvSpPr>
        <p:spPr>
          <a:xfrm>
            <a:off x="495299" y="6391291"/>
            <a:ext cx="6597900" cy="118200"/>
          </a:xfrm>
          <a:prstGeom prst="rect">
            <a:avLst/>
          </a:prstGeom>
          <a:noFill/>
          <a:ln>
            <a:noFill/>
          </a:ln>
        </p:spPr>
        <p:txBody>
          <a:bodyPr anchor="b" anchorCtr="0" bIns="0" lIns="0" numCol="1" rIns="0" spcFirstLastPara="1" tIns="0" wrap="square">
            <a:spAutoFit/>
          </a:bodyPr>
          <a:lstStyle>
            <a:lvl1pPr algn="l" lvl="0" marR="0" rtl="0">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algn="l" lvl="1" marR="0" rtl="0">
              <a:spcBef>
                <a:spcPts val="225"/>
              </a:spcBef>
              <a:spcAft>
                <a:spcPts val="0"/>
              </a:spcAft>
              <a:buClr>
                <a:schemeClr val="dk1"/>
              </a:buClr>
              <a:buSzPts val="1400"/>
              <a:buFont typeface="Inter Light"/>
              <a:buNone/>
              <a:defRPr b="0" cap="none" i="0" strike="noStrike" sz="1800" u="none">
                <a:solidFill>
                  <a:schemeClr val="dk1"/>
                </a:solidFill>
                <a:latin typeface="Inter Light"/>
                <a:ea typeface="Inter Light"/>
                <a:cs typeface="Inter Light"/>
                <a:sym typeface="Inter Light"/>
              </a:defRPr>
            </a:lvl2pPr>
            <a:lvl3pPr algn="l" lvl="2" marR="0" rtl="0">
              <a:spcBef>
                <a:spcPts val="0"/>
              </a:spcBef>
              <a:spcAft>
                <a:spcPts val="0"/>
              </a:spcAft>
              <a:buClr>
                <a:schemeClr val="dk1"/>
              </a:buClr>
              <a:buSzPts val="1400"/>
              <a:buFont typeface="Inter Light"/>
              <a:buNone/>
              <a:defRPr b="0" cap="none" i="0" strike="noStrike" sz="1800" u="none">
                <a:solidFill>
                  <a:schemeClr val="dk1"/>
                </a:solidFill>
                <a:latin typeface="Inter Light"/>
                <a:ea typeface="Inter Light"/>
                <a:cs typeface="Inter Light"/>
                <a:sym typeface="Inter Light"/>
              </a:defRPr>
            </a:lvl3pPr>
            <a:lvl4pPr algn="l" lvl="3" marR="0" rtl="0">
              <a:spcBef>
                <a:spcPts val="0"/>
              </a:spcBef>
              <a:spcAft>
                <a:spcPts val="0"/>
              </a:spcAft>
              <a:buClr>
                <a:schemeClr val="dk1"/>
              </a:buClr>
              <a:buSzPts val="1400"/>
              <a:buFont typeface="Inter Light"/>
              <a:buNone/>
              <a:defRPr b="0" cap="none" i="0" strike="noStrike" sz="1800" u="none">
                <a:solidFill>
                  <a:schemeClr val="dk1"/>
                </a:solidFill>
                <a:latin typeface="Inter Light"/>
                <a:ea typeface="Inter Light"/>
                <a:cs typeface="Inter Light"/>
                <a:sym typeface="Inter Light"/>
              </a:defRPr>
            </a:lvl4pPr>
            <a:lvl5pPr algn="l" lvl="4" marR="0" rtl="0">
              <a:spcBef>
                <a:spcPts val="0"/>
              </a:spcBef>
              <a:spcAft>
                <a:spcPts val="0"/>
              </a:spcAft>
              <a:buClr>
                <a:schemeClr val="dk1"/>
              </a:buClr>
              <a:buSzPts val="1400"/>
              <a:buFont typeface="Inter Light"/>
              <a:buNone/>
              <a:defRPr b="0" cap="none" i="0" strike="noStrike" sz="1800" u="none">
                <a:solidFill>
                  <a:schemeClr val="dk1"/>
                </a:solidFill>
                <a:latin typeface="Inter Light"/>
                <a:ea typeface="Inter Light"/>
                <a:cs typeface="Inter Light"/>
                <a:sym typeface="Inter Light"/>
              </a:defRPr>
            </a:lvl5pPr>
            <a:lvl6pPr algn="l" lvl="5" marR="0" rtl="0">
              <a:spcBef>
                <a:spcPts val="0"/>
              </a:spcBef>
              <a:spcAft>
                <a:spcPts val="0"/>
              </a:spcAft>
              <a:buClr>
                <a:schemeClr val="dk1"/>
              </a:buClr>
              <a:buSzPts val="1400"/>
              <a:buFont typeface="Inter Light"/>
              <a:buNone/>
              <a:defRPr b="0" cap="none" i="0" strike="noStrike" sz="1800" u="none">
                <a:solidFill>
                  <a:schemeClr val="dk1"/>
                </a:solidFill>
                <a:latin typeface="Inter Light"/>
                <a:ea typeface="Inter Light"/>
                <a:cs typeface="Inter Light"/>
                <a:sym typeface="Inter Light"/>
              </a:defRPr>
            </a:lvl6pPr>
            <a:lvl7pPr algn="l" lvl="6" marR="0" rtl="0">
              <a:spcBef>
                <a:spcPts val="0"/>
              </a:spcBef>
              <a:spcAft>
                <a:spcPts val="0"/>
              </a:spcAft>
              <a:buClr>
                <a:schemeClr val="dk1"/>
              </a:buClr>
              <a:buSzPts val="1400"/>
              <a:buFont typeface="Inter Light"/>
              <a:buNone/>
              <a:defRPr b="0" cap="none" i="0" strike="noStrike" sz="1800" u="none">
                <a:solidFill>
                  <a:schemeClr val="dk1"/>
                </a:solidFill>
                <a:latin typeface="Inter Light"/>
                <a:ea typeface="Inter Light"/>
                <a:cs typeface="Inter Light"/>
                <a:sym typeface="Inter Light"/>
              </a:defRPr>
            </a:lvl7pPr>
            <a:lvl8pPr algn="l" lvl="7" marR="0" rtl="0">
              <a:spcBef>
                <a:spcPts val="0"/>
              </a:spcBef>
              <a:spcAft>
                <a:spcPts val="0"/>
              </a:spcAft>
              <a:buClr>
                <a:schemeClr val="dk1"/>
              </a:buClr>
              <a:buSzPts val="1400"/>
              <a:buFont typeface="Inter Light"/>
              <a:buNone/>
              <a:defRPr b="0" cap="none" i="0" strike="noStrike" sz="1800" u="none">
                <a:solidFill>
                  <a:schemeClr val="dk1"/>
                </a:solidFill>
                <a:latin typeface="Inter Light"/>
                <a:ea typeface="Inter Light"/>
                <a:cs typeface="Inter Light"/>
                <a:sym typeface="Inter Light"/>
              </a:defRPr>
            </a:lvl8pPr>
            <a:lvl9pPr algn="l" lvl="8" marR="0" rtl="0">
              <a:spcBef>
                <a:spcPts val="0"/>
              </a:spcBef>
              <a:spcAft>
                <a:spcPts val="0"/>
              </a:spcAft>
              <a:buClr>
                <a:schemeClr val="dk1"/>
              </a:buClr>
              <a:buSzPts val="1400"/>
              <a:buFont typeface="Inter Light"/>
              <a:buNone/>
              <a:defRPr b="0" cap="none" i="0" strike="noStrike" sz="1800" u="none">
                <a:solidFill>
                  <a:schemeClr val="dk1"/>
                </a:solidFill>
                <a:latin typeface="Inter Light"/>
                <a:ea typeface="Inter Light"/>
                <a:cs typeface="Inter Light"/>
                <a:sym typeface="Inter Light"/>
              </a:defRPr>
            </a:lvl9pPr>
          </a:lstStyle>
          <a:p>
            <a:endParaRPr/>
          </a:p>
        </p:txBody>
      </p:sp>
      <p:pic>
        <p:nvPicPr>
          <p:cNvPr id="237" name="Google Shape;237;p116"/>
          <p:cNvPicPr preferRelativeResize="0"/>
          <p:nvPr/>
        </p:nvPicPr>
        <p:blipFill rotWithShape="1">
          <a:blip r:embed="rId2">
            <a:alphaModFix/>
          </a:blip>
          <a:srcRect b="32627" r="20439"/>
          <a:stretch/>
        </p:blipFill>
        <p:spPr>
          <a:xfrm flipH="1">
            <a:off x="1" y="0"/>
            <a:ext cx="12246974" cy="6858000"/>
          </a:xfrm>
          <a:prstGeom prst="rect">
            <a:avLst/>
          </a:prstGeom>
          <a:noFill/>
          <a:ln>
            <a:noFill/>
          </a:ln>
        </p:spPr>
      </p:pic>
      <p:sp>
        <p:nvSpPr>
          <p:cNvPr id="238" name="Google Shape;238;p116"/>
          <p:cNvSpPr txBox="1">
            <a:spLocks noGrp="1"/>
          </p:cNvSpPr>
          <p:nvPr>
            <p:ph type="title"/>
          </p:nvPr>
        </p:nvSpPr>
        <p:spPr>
          <a:xfrm>
            <a:off x="495300" y="575576"/>
            <a:ext cx="11187000" cy="4290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dk1"/>
              </a:buClr>
              <a:buSzPts val="1800"/>
              <a:buFont typeface="Inter ExtraBo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16"/>
          <p:cNvSpPr txBox="1">
            <a:spLocks noGrp="1"/>
          </p:cNvSpPr>
          <p:nvPr>
            <p:ph idx="1" type="subTitle"/>
          </p:nvPr>
        </p:nvSpPr>
        <p:spPr>
          <a:xfrm>
            <a:off x="494189" y="1088135"/>
            <a:ext cx="11188200" cy="276999"/>
          </a:xfrm>
          <a:prstGeom prst="rect">
            <a:avLst/>
          </a:prstGeom>
          <a:noFill/>
          <a:ln>
            <a:noFill/>
          </a:ln>
        </p:spPr>
        <p:txBody>
          <a:bodyPr anchor="t" anchorCtr="0" bIns="0" lIns="0" numCol="1" rIns="0" spcFirstLastPara="1" tIns="0" wrap="square">
            <a:spAutoFit/>
          </a:bodyPr>
          <a:lstStyle>
            <a:lvl1pPr algn="l" lvl="0">
              <a:lnSpc>
                <a:spcPct val="100000"/>
              </a:lnSpc>
              <a:spcBef>
                <a:spcPts val="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
        <p:nvSpPr>
          <p:cNvPr id="240" name="Google Shape;240;p116"/>
          <p:cNvSpPr/>
          <p:nvPr/>
        </p:nvSpPr>
        <p:spPr>
          <a:xfrm>
            <a:off x="11361220" y="6446710"/>
            <a:ext cx="323073" cy="290911"/>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lt1"/>
              </a:solidFill>
              <a:latin typeface="Inter Light"/>
              <a:ea typeface="Inter Light"/>
              <a:cs typeface="Inter Light"/>
              <a:sym typeface="Inter Light"/>
            </a:endParaRPr>
          </a:p>
        </p:txBody>
      </p:sp>
      <p:sp>
        <p:nvSpPr>
          <p:cNvPr id="241" name="Google Shape;241;p116"/>
          <p:cNvSpPr txBox="1"/>
          <p:nvPr/>
        </p:nvSpPr>
        <p:spPr>
          <a:xfrm>
            <a:off x="11789200" y="6530475"/>
            <a:ext cx="180000" cy="123000"/>
          </a:xfrm>
          <a:prstGeom prst="rect">
            <a:avLst/>
          </a:prstGeom>
          <a:noFill/>
          <a:ln>
            <a:noFill/>
          </a:ln>
        </p:spPr>
        <p:txBody>
          <a:bodyPr anchor="b" anchorCtr="0" bIns="0" lIns="0" numCol="1" rIns="0" spcFirstLastPara="1" tIns="0" wrap="square">
            <a:spAutoFit/>
          </a:bodyPr>
          <a:lstStyle/>
          <a:p>
            <a:pPr algn="r" indent="0" lvl="0" marL="0" marR="0" rtl="0">
              <a:lnSpc>
                <a:spcPct val="125000"/>
              </a:lnSpc>
              <a:spcBef>
                <a:spcPts val="0"/>
              </a:spcBef>
              <a:spcAft>
                <a:spcPts val="0"/>
              </a:spcAft>
              <a:buClr>
                <a:srgbClr val="D8D8D8"/>
              </a:buClr>
              <a:buSzPts val="800"/>
              <a:buFont typeface="Space Mono"/>
              <a:buNone/>
            </a:pPr>
            <a:fld id="{00000000-1234-1234-1234-123412341234}" type="slidenum">
              <a:rPr lang="en-US" sz="800">
                <a:solidFill>
                  <a:srgbClr val="D8D8D8"/>
                </a:solidFill>
                <a:latin typeface="Space Mono"/>
                <a:ea typeface="Space Mono"/>
                <a:cs typeface="Space Mono"/>
                <a:sym typeface="Space Mono"/>
              </a:rPr>
              <a:t>‹#›</a:t>
            </a:fld>
            <a:endParaRPr sz="800">
              <a:solidFill>
                <a:srgbClr val="D8D8D8"/>
              </a:solidFill>
              <a:latin typeface="Space Mono"/>
              <a:ea typeface="Space Mono"/>
              <a:cs typeface="Space Mono"/>
              <a:sym typeface="Space Mono"/>
            </a:endParaRPr>
          </a:p>
        </p:txBody>
      </p:sp>
      <p:sp>
        <p:nvSpPr>
          <p:cNvPr id="242" name="Google Shape;242;p116"/>
          <p:cNvSpPr txBox="1"/>
          <p:nvPr/>
        </p:nvSpPr>
        <p:spPr>
          <a:xfrm>
            <a:off x="495299" y="6545191"/>
            <a:ext cx="3773400" cy="118200"/>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800"/>
              <a:buFont typeface="Arial"/>
              <a:buNone/>
            </a:pPr>
            <a:r>
              <a:rPr lang="en-US" sz="800">
                <a:solidFill>
                  <a:srgbClr val="D8D8D8"/>
                </a:solidFill>
                <a:latin typeface="Space Mono"/>
                <a:ea typeface="Space Mono"/>
                <a:cs typeface="Space Mono"/>
                <a:sym typeface="Space Mono"/>
              </a:rPr>
              <a:t>©2022 Pure Storage</a:t>
            </a:r>
            <a:endParaRPr sz="800">
              <a:solidFill>
                <a:srgbClr val="D8D8D8"/>
              </a:solidFill>
              <a:latin typeface="Space Mono"/>
              <a:ea typeface="Space Mono"/>
              <a:cs typeface="Space Mono"/>
              <a:sym typeface="Space Mono"/>
            </a:endParaRPr>
          </a:p>
        </p:txBody>
      </p:sp>
      <p:sp>
        <p:nvSpPr>
          <p:cNvPr id="243" name="Google Shape;243;p116"/>
          <p:cNvSpPr txBox="1"/>
          <p:nvPr/>
        </p:nvSpPr>
        <p:spPr>
          <a:xfrm>
            <a:off x="9038525" y="6519275"/>
            <a:ext cx="2170200" cy="123000"/>
          </a:xfrm>
          <a:prstGeom prst="rect">
            <a:avLst/>
          </a:prstGeom>
          <a:noFill/>
          <a:ln>
            <a:noFill/>
          </a:ln>
        </p:spPr>
        <p:txBody>
          <a:bodyPr anchor="b" anchorCtr="0" bIns="0" lIns="0" numCol="1" rIns="0" spcFirstLastPara="1" tIns="0" wrap="square">
            <a:spAutoFit/>
          </a:bodyPr>
          <a:lstStyle/>
          <a:p>
            <a:pPr algn="l" indent="0" lvl="0" marL="0" marR="0" rtl="0">
              <a:lnSpc>
                <a:spcPct val="115000"/>
              </a:lnSpc>
              <a:spcBef>
                <a:spcPts val="0"/>
              </a:spcBef>
              <a:spcAft>
                <a:spcPts val="0"/>
              </a:spcAft>
              <a:buClr>
                <a:srgbClr val="D8D8D8"/>
              </a:buClr>
              <a:buSzPts val="800"/>
              <a:buFont typeface="Space Mono"/>
              <a:buNone/>
            </a:pPr>
            <a:r>
              <a:rPr lang="en-US" sz="800">
                <a:solidFill>
                  <a:srgbClr val="D8D8D8"/>
                </a:solidFill>
                <a:latin typeface="Space Mono"/>
                <a:ea typeface="Space Mono"/>
                <a:cs typeface="Space Mono"/>
                <a:sym typeface="Space Mono"/>
              </a:rPr>
              <a:t>Uncomplicate Data Storage, Forever</a:t>
            </a:r>
            <a:endParaRPr sz="800">
              <a:solidFill>
                <a:srgbClr val="D8D8D8"/>
              </a:solidFill>
              <a:latin typeface="Space Mono"/>
              <a:ea typeface="Space Mono"/>
              <a:cs typeface="Space Mono"/>
              <a:sym typeface="Space Mono"/>
            </a:endParaRPr>
          </a:p>
        </p:txBody>
      </p:sp>
      <p:pic>
        <p:nvPicPr>
          <p:cNvPr id="244" name="Google Shape;244;p116"/>
          <p:cNvPicPr preferRelativeResize="0"/>
          <p:nvPr/>
        </p:nvPicPr>
        <p:blipFill rotWithShape="1">
          <a:blip r:embed="rId3">
            <a:alphaModFix/>
          </a:blip>
          <a:srcRect/>
          <a:stretch/>
        </p:blipFill>
        <p:spPr>
          <a:xfrm>
            <a:off x="4447142" y="0"/>
            <a:ext cx="7799833" cy="5368119"/>
          </a:xfrm>
          <a:prstGeom prst="rect">
            <a:avLst/>
          </a:prstGeom>
          <a:noFill/>
          <a:ln>
            <a:noFill/>
          </a:ln>
        </p:spPr>
      </p:pic>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Bullet">
  <p:cSld name="1_Title and Bullet">
    <p:spTree>
      <p:nvGrpSpPr>
        <p:cNvPr id="1" name="Shape 43"/>
        <p:cNvGrpSpPr/>
        <p:nvPr/>
      </p:nvGrpSpPr>
      <p:grpSpPr>
        <a:xfrm>
          <a:off x="0" y="0"/>
          <a:ext cx="0" cy="0"/>
          <a:chOff x="0" y="0"/>
          <a:chExt cx="0" cy="0"/>
        </a:xfrm>
      </p:grpSpPr>
      <p:sp>
        <p:nvSpPr>
          <p:cNvPr id="44" name="Google Shape;44;p94"/>
          <p:cNvSpPr txBox="1">
            <a:spLocks noGrp="1"/>
          </p:cNvSpPr>
          <p:nvPr>
            <p:ph type="title"/>
          </p:nvPr>
        </p:nvSpPr>
        <p:spPr>
          <a:xfrm>
            <a:off x="495300" y="575576"/>
            <a:ext cx="11187112" cy="429028"/>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94"/>
          <p:cNvSpPr txBox="1">
            <a:spLocks noGrp="1"/>
          </p:cNvSpPr>
          <p:nvPr>
            <p:ph idx="1" type="body"/>
          </p:nvPr>
        </p:nvSpPr>
        <p:spPr>
          <a:xfrm>
            <a:off x="495300" y="1719072"/>
            <a:ext cx="11187112" cy="4672219"/>
          </a:xfrm>
          <a:prstGeom prst="rect">
            <a:avLst/>
          </a:prstGeom>
          <a:noFill/>
          <a:ln>
            <a:noFill/>
          </a:ln>
        </p:spPr>
        <p:txBody>
          <a:bodyPr anchor="t" anchorCtr="0" bIns="0" lIns="0" numCol="1" rIns="0" spcFirstLastPara="1" tIns="0" wrap="square">
            <a:noAutofit/>
          </a:bodyPr>
          <a:lstStyle>
            <a:lvl1pPr algn="l" indent="-361950" lvl="0" marL="457200">
              <a:lnSpc>
                <a:spcPct val="107000"/>
              </a:lnSpc>
              <a:spcBef>
                <a:spcPts val="1200"/>
              </a:spcBef>
              <a:spcAft>
                <a:spcPts val="0"/>
              </a:spcAft>
              <a:buSzPts val="2100"/>
              <a:buChar char="•"/>
              <a:defRPr/>
            </a:lvl1pPr>
            <a:lvl2pPr algn="l" indent="-342900" lvl="1" marL="914400">
              <a:lnSpc>
                <a:spcPct val="107000"/>
              </a:lnSpc>
              <a:spcBef>
                <a:spcPts val="0"/>
              </a:spcBef>
              <a:spcAft>
                <a:spcPts val="0"/>
              </a:spcAft>
              <a:buSzPts val="1800"/>
              <a:buChar char="•"/>
              <a:defRPr/>
            </a:lvl2pPr>
            <a:lvl3pPr algn="l" indent="-342900" lvl="2" marL="1371600">
              <a:lnSpc>
                <a:spcPct val="107000"/>
              </a:lnSpc>
              <a:spcBef>
                <a:spcPts val="0"/>
              </a:spcBef>
              <a:spcAft>
                <a:spcPts val="0"/>
              </a:spcAft>
              <a:buSzPts val="1800"/>
              <a:buChar char="•"/>
              <a:defRPr/>
            </a:lvl3pPr>
            <a:lvl4pPr algn="l" indent="-342900" lvl="3" marL="1828800">
              <a:lnSpc>
                <a:spcPct val="107000"/>
              </a:lnSpc>
              <a:spcBef>
                <a:spcPts val="0"/>
              </a:spcBef>
              <a:spcAft>
                <a:spcPts val="0"/>
              </a:spcAft>
              <a:buSzPts val="1800"/>
              <a:buChar char="•"/>
              <a:defRPr/>
            </a:lvl4pPr>
            <a:lvl5pPr algn="l" indent="-342900" lvl="4" marL="2286000">
              <a:lnSpc>
                <a:spcPct val="96000"/>
              </a:lnSpc>
              <a:spcBef>
                <a:spcPts val="1800"/>
              </a:spcBef>
              <a:spcAft>
                <a:spcPts val="0"/>
              </a:spcAft>
              <a:buSzPts val="1800"/>
              <a:buChar char="​"/>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46" name="Google Shape;46;p94"/>
          <p:cNvSpPr txBox="1">
            <a:spLocks noGrp="1"/>
          </p:cNvSpPr>
          <p:nvPr>
            <p:ph idx="2" type="subTitle"/>
          </p:nvPr>
        </p:nvSpPr>
        <p:spPr>
          <a:xfrm>
            <a:off x="494189" y="1088135"/>
            <a:ext cx="11188223" cy="274320"/>
          </a:xfrm>
          <a:prstGeom prst="rect">
            <a:avLst/>
          </a:prstGeom>
          <a:noFill/>
          <a:ln>
            <a:noFill/>
          </a:ln>
        </p:spPr>
        <p:txBody>
          <a:bodyPr anchor="t" anchorCtr="0" bIns="0" lIns="0" numCol="1" rIns="0" spcFirstLastPara="1" tIns="0" wrap="square">
            <a:spAutoFit/>
          </a:bodyPr>
          <a:lstStyle>
            <a:lvl1pPr algn="l" lvl="0">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
        <p:nvSpPr>
          <p:cNvPr id="47" name="Google Shape;47;p94"/>
          <p:cNvSpPr txBox="1">
            <a:spLocks noGrp="1"/>
          </p:cNvSpPr>
          <p:nvPr>
            <p:ph idx="11" type="ftr"/>
          </p:nvPr>
        </p:nvSpPr>
        <p:spPr>
          <a:xfrm>
            <a:off x="495299" y="6391291"/>
            <a:ext cx="6597895" cy="118174"/>
          </a:xfrm>
          <a:prstGeom prst="rect">
            <a:avLst/>
          </a:prstGeom>
          <a:noFill/>
          <a:ln>
            <a:noFill/>
          </a:ln>
        </p:spPr>
        <p:txBody>
          <a:bodyPr anchor="b" anchorCtr="0" bIns="0" lIns="0" numCol="1" rIns="0" spcFirstLastPara="1" tIns="0" wrap="square">
            <a:spAutoFit/>
          </a:bodyPr>
          <a:lstStyle>
            <a:lvl1pPr algn="l" lvl="0" marR="0" rtl="0">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algn="l" lvl="1" marR="0" rtl="0">
              <a:spcBef>
                <a:spcPts val="225"/>
              </a:spcBef>
              <a:spcAft>
                <a:spcPts val="0"/>
              </a:spcAft>
              <a:buSzPts val="1400"/>
              <a:buNone/>
              <a:defRPr b="0" cap="none" i="0" strike="noStrike" sz="1800" u="none">
                <a:solidFill>
                  <a:schemeClr val="dk1"/>
                </a:solidFill>
                <a:latin typeface="Inter Light"/>
                <a:ea typeface="Inter Light"/>
                <a:cs typeface="Inter Light"/>
                <a:sym typeface="Inter Light"/>
              </a:defRPr>
            </a:lvl2pPr>
            <a:lvl3pPr algn="l" lvl="2" marR="0" rtl="0">
              <a:spcBef>
                <a:spcPts val="0"/>
              </a:spcBef>
              <a:spcAft>
                <a:spcPts val="0"/>
              </a:spcAft>
              <a:buSzPts val="1400"/>
              <a:buNone/>
              <a:defRPr b="0" cap="none" i="0" strike="noStrike" sz="1800" u="none">
                <a:solidFill>
                  <a:schemeClr val="dk1"/>
                </a:solidFill>
                <a:latin typeface="Inter Light"/>
                <a:ea typeface="Inter Light"/>
                <a:cs typeface="Inter Light"/>
                <a:sym typeface="Inter Light"/>
              </a:defRPr>
            </a:lvl3pPr>
            <a:lvl4pPr algn="l" lvl="3" marR="0" rtl="0">
              <a:spcBef>
                <a:spcPts val="0"/>
              </a:spcBef>
              <a:spcAft>
                <a:spcPts val="0"/>
              </a:spcAft>
              <a:buSzPts val="1400"/>
              <a:buNone/>
              <a:defRPr b="0" cap="none" i="0" strike="noStrike" sz="1800" u="none">
                <a:solidFill>
                  <a:schemeClr val="dk1"/>
                </a:solidFill>
                <a:latin typeface="Inter Light"/>
                <a:ea typeface="Inter Light"/>
                <a:cs typeface="Inter Light"/>
                <a:sym typeface="Inter Light"/>
              </a:defRPr>
            </a:lvl4pPr>
            <a:lvl5pPr algn="l" lvl="4" marR="0" rtl="0">
              <a:spcBef>
                <a:spcPts val="0"/>
              </a:spcBef>
              <a:spcAft>
                <a:spcPts val="0"/>
              </a:spcAft>
              <a:buSzPts val="1400"/>
              <a:buNone/>
              <a:defRPr b="0" cap="none" i="0" strike="noStrike" sz="1800" u="none">
                <a:solidFill>
                  <a:schemeClr val="dk1"/>
                </a:solidFill>
                <a:latin typeface="Inter Light"/>
                <a:ea typeface="Inter Light"/>
                <a:cs typeface="Inter Light"/>
                <a:sym typeface="Inter Light"/>
              </a:defRPr>
            </a:lvl5pPr>
            <a:lvl6pPr algn="l" lvl="5" marR="0" rtl="0">
              <a:spcBef>
                <a:spcPts val="0"/>
              </a:spcBef>
              <a:spcAft>
                <a:spcPts val="0"/>
              </a:spcAft>
              <a:buSzPts val="1400"/>
              <a:buNone/>
              <a:defRPr b="0" cap="none" i="0" strike="noStrike" sz="1800" u="none">
                <a:solidFill>
                  <a:schemeClr val="dk1"/>
                </a:solidFill>
                <a:latin typeface="Inter Light"/>
                <a:ea typeface="Inter Light"/>
                <a:cs typeface="Inter Light"/>
                <a:sym typeface="Inter Light"/>
              </a:defRPr>
            </a:lvl6pPr>
            <a:lvl7pPr algn="l" lvl="6" marR="0" rtl="0">
              <a:spcBef>
                <a:spcPts val="0"/>
              </a:spcBef>
              <a:spcAft>
                <a:spcPts val="0"/>
              </a:spcAft>
              <a:buSzPts val="1400"/>
              <a:buNone/>
              <a:defRPr b="0" cap="none" i="0" strike="noStrike" sz="1800" u="none">
                <a:solidFill>
                  <a:schemeClr val="dk1"/>
                </a:solidFill>
                <a:latin typeface="Inter Light"/>
                <a:ea typeface="Inter Light"/>
                <a:cs typeface="Inter Light"/>
                <a:sym typeface="Inter Light"/>
              </a:defRPr>
            </a:lvl7pPr>
            <a:lvl8pPr algn="l" lvl="7" marR="0" rtl="0">
              <a:spcBef>
                <a:spcPts val="0"/>
              </a:spcBef>
              <a:spcAft>
                <a:spcPts val="0"/>
              </a:spcAft>
              <a:buSzPts val="1400"/>
              <a:buNone/>
              <a:defRPr b="0" cap="none" i="0" strike="noStrike" sz="1800" u="none">
                <a:solidFill>
                  <a:schemeClr val="dk1"/>
                </a:solidFill>
                <a:latin typeface="Inter Light"/>
                <a:ea typeface="Inter Light"/>
                <a:cs typeface="Inter Light"/>
                <a:sym typeface="Inter Light"/>
              </a:defRPr>
            </a:lvl8pPr>
            <a:lvl9pPr algn="l" lvl="8" marR="0" rtl="0">
              <a:spcBef>
                <a:spcPts val="0"/>
              </a:spcBef>
              <a:spcAft>
                <a:spcPts val="0"/>
              </a:spcAft>
              <a:buSzPts val="1400"/>
              <a:buNone/>
              <a:defRPr b="0" cap="none" i="0" strike="noStrike" sz="1800" u="none">
                <a:solidFill>
                  <a:schemeClr val="dk1"/>
                </a:solidFill>
                <a:latin typeface="Inter Light"/>
                <a:ea typeface="Inter Light"/>
                <a:cs typeface="Inter Light"/>
                <a:sym typeface="Inter Light"/>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ubtitle 2">
  <p:cSld name="Title and Subtitle 2">
    <p:spTree>
      <p:nvGrpSpPr>
        <p:cNvPr id="1" name="Shape 245"/>
        <p:cNvGrpSpPr/>
        <p:nvPr/>
      </p:nvGrpSpPr>
      <p:grpSpPr>
        <a:xfrm>
          <a:off x="0" y="0"/>
          <a:ext cx="0" cy="0"/>
          <a:chOff x="0" y="0"/>
          <a:chExt cx="0" cy="0"/>
        </a:xfrm>
      </p:grpSpPr>
      <p:sp>
        <p:nvSpPr>
          <p:cNvPr id="246" name="Google Shape;246;p117"/>
          <p:cNvSpPr txBox="1">
            <a:spLocks noGrp="1"/>
          </p:cNvSpPr>
          <p:nvPr>
            <p:ph type="title"/>
          </p:nvPr>
        </p:nvSpPr>
        <p:spPr>
          <a:xfrm>
            <a:off x="495300" y="549415"/>
            <a:ext cx="11187000" cy="4551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dk1"/>
              </a:buClr>
              <a:buSzPts val="1800"/>
              <a:buFont typeface="Inter ExtraBo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47" name="Google Shape;247;p117"/>
          <p:cNvPicPr preferRelativeResize="0"/>
          <p:nvPr/>
        </p:nvPicPr>
        <p:blipFill rotWithShape="1">
          <a:blip r:embed="rId2">
            <a:alphaModFix/>
          </a:blip>
          <a:srcRect/>
          <a:stretch/>
        </p:blipFill>
        <p:spPr>
          <a:xfrm>
            <a:off x="5468500" y="13"/>
            <a:ext cx="6723497" cy="5728739"/>
          </a:xfrm>
          <a:prstGeom prst="rect">
            <a:avLst/>
          </a:prstGeom>
          <a:noFill/>
          <a:ln>
            <a:noFill/>
          </a:ln>
        </p:spPr>
      </p:pic>
      <p:sp>
        <p:nvSpPr>
          <p:cNvPr id="248" name="Google Shape;248;p117"/>
          <p:cNvSpPr txBox="1">
            <a:spLocks noGrp="1"/>
          </p:cNvSpPr>
          <p:nvPr>
            <p:ph idx="1" type="subTitle"/>
          </p:nvPr>
        </p:nvSpPr>
        <p:spPr>
          <a:xfrm>
            <a:off x="494189" y="1088135"/>
            <a:ext cx="11188200" cy="276999"/>
          </a:xfrm>
          <a:prstGeom prst="rect">
            <a:avLst/>
          </a:prstGeom>
          <a:noFill/>
          <a:ln>
            <a:noFill/>
          </a:ln>
        </p:spPr>
        <p:txBody>
          <a:bodyPr anchor="t" anchorCtr="0" bIns="0" lIns="0" numCol="1" rIns="0" spcFirstLastPara="1" tIns="0" wrap="square">
            <a:spAutoFit/>
          </a:bodyPr>
          <a:lstStyle>
            <a:lvl1pPr algn="l" lvl="0">
              <a:lnSpc>
                <a:spcPct val="100000"/>
              </a:lnSpc>
              <a:spcBef>
                <a:spcPts val="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ubtitle 2 2">
  <p:cSld name="Title and Subtitle 2 2">
    <p:spTree>
      <p:nvGrpSpPr>
        <p:cNvPr id="1" name="Shape 249"/>
        <p:cNvGrpSpPr/>
        <p:nvPr/>
      </p:nvGrpSpPr>
      <p:grpSpPr>
        <a:xfrm>
          <a:off x="0" y="0"/>
          <a:ext cx="0" cy="0"/>
          <a:chOff x="0" y="0"/>
          <a:chExt cx="0" cy="0"/>
        </a:xfrm>
      </p:grpSpPr>
      <p:sp>
        <p:nvSpPr>
          <p:cNvPr id="250" name="Google Shape;250;p118"/>
          <p:cNvSpPr/>
          <p:nvPr/>
        </p:nvSpPr>
        <p:spPr>
          <a:xfrm>
            <a:off x="0" y="-4975"/>
            <a:ext cx="12201900" cy="6858000"/>
          </a:xfrm>
          <a:prstGeom prst="rect">
            <a:avLst/>
          </a:prstGeom>
          <a:solidFill>
            <a:schemeClr val="lt2"/>
          </a:solidFill>
          <a:ln>
            <a:noFill/>
          </a:ln>
        </p:spPr>
        <p:txBody>
          <a:bodyPr anchor="ctr" anchorCtr="0" bIns="91425" lIns="91425" numCol="1" rIns="91425" spcFirstLastPara="1" tIns="91425" wrap="square">
            <a:noAutofit/>
          </a:bodyPr>
          <a:lstStyle/>
          <a:p>
            <a:pPr algn="l" indent="0" lvl="0" marL="0" marR="0" rtl="0">
              <a:spcBef>
                <a:spcPts val="0"/>
              </a:spcBef>
              <a:spcAft>
                <a:spcPts val="0"/>
              </a:spcAft>
              <a:buClr>
                <a:schemeClr val="dk1"/>
              </a:buClr>
              <a:buSzPts val="1800"/>
              <a:buFont typeface="Inter Light"/>
              <a:buNone/>
            </a:pPr>
            <a:endParaRPr b="0" i="0" sz="1800">
              <a:solidFill>
                <a:schemeClr val="dk1"/>
              </a:solidFill>
              <a:latin typeface="Inter"/>
              <a:ea typeface="Inter"/>
              <a:cs typeface="Inter"/>
              <a:sym typeface="Inter"/>
            </a:endParaRPr>
          </a:p>
        </p:txBody>
      </p:sp>
      <p:sp>
        <p:nvSpPr>
          <p:cNvPr id="251" name="Google Shape;251;p118"/>
          <p:cNvSpPr txBox="1">
            <a:spLocks noGrp="1"/>
          </p:cNvSpPr>
          <p:nvPr>
            <p:ph type="title"/>
          </p:nvPr>
        </p:nvSpPr>
        <p:spPr>
          <a:xfrm>
            <a:off x="495300" y="549415"/>
            <a:ext cx="11187000" cy="4551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lt1"/>
              </a:buClr>
              <a:buSzPts val="1800"/>
              <a:buFont typeface="Inter ExtraBold"/>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pic>
        <p:nvPicPr>
          <p:cNvPr id="252" name="Google Shape;252;p118"/>
          <p:cNvPicPr preferRelativeResize="0"/>
          <p:nvPr/>
        </p:nvPicPr>
        <p:blipFill rotWithShape="1">
          <a:blip r:embed="rId2">
            <a:alphaModFix/>
          </a:blip>
          <a:srcRect/>
          <a:stretch/>
        </p:blipFill>
        <p:spPr>
          <a:xfrm>
            <a:off x="5468500" y="13"/>
            <a:ext cx="6723497" cy="5728739"/>
          </a:xfrm>
          <a:prstGeom prst="rect">
            <a:avLst/>
          </a:prstGeom>
          <a:noFill/>
          <a:ln>
            <a:noFill/>
          </a:ln>
        </p:spPr>
      </p:pic>
      <p:sp>
        <p:nvSpPr>
          <p:cNvPr id="253" name="Google Shape;253;p118"/>
          <p:cNvSpPr/>
          <p:nvPr/>
        </p:nvSpPr>
        <p:spPr>
          <a:xfrm>
            <a:off x="11361220" y="6446710"/>
            <a:ext cx="323073" cy="290911"/>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54" name="Google Shape;254;p118"/>
          <p:cNvSpPr txBox="1"/>
          <p:nvPr/>
        </p:nvSpPr>
        <p:spPr>
          <a:xfrm>
            <a:off x="11789200" y="6530475"/>
            <a:ext cx="216000" cy="123000"/>
          </a:xfrm>
          <a:prstGeom prst="rect">
            <a:avLst/>
          </a:prstGeom>
          <a:noFill/>
          <a:ln>
            <a:noFill/>
          </a:ln>
        </p:spPr>
        <p:txBody>
          <a:bodyPr anchor="b" anchorCtr="0" bIns="0" lIns="0" numCol="1" rIns="0" spcFirstLastPara="1" tIns="0" wrap="square">
            <a:spAutoFit/>
          </a:bodyPr>
          <a:lstStyle/>
          <a:p>
            <a:pPr algn="r" indent="0" lvl="0" marL="0" marR="0" rtl="0">
              <a:lnSpc>
                <a:spcPct val="125000"/>
              </a:lnSpc>
              <a:spcBef>
                <a:spcPts val="0"/>
              </a:spcBef>
              <a:spcAft>
                <a:spcPts val="0"/>
              </a:spcAft>
              <a:buClr>
                <a:srgbClr val="C19EE3"/>
              </a:buClr>
              <a:buSzPts val="800"/>
              <a:buFont typeface="Space Mono"/>
              <a:buNone/>
            </a:pPr>
            <a:fld id="{00000000-1234-1234-1234-123412341234}" type="slidenum">
              <a:rPr lang="en-US" sz="800">
                <a:solidFill>
                  <a:srgbClr val="C19EE3"/>
                </a:solidFill>
                <a:latin typeface="Space Mono"/>
                <a:ea typeface="Space Mono"/>
                <a:cs typeface="Space Mono"/>
                <a:sym typeface="Space Mono"/>
              </a:rPr>
              <a:t>‹#›</a:t>
            </a:fld>
            <a:endParaRPr sz="800">
              <a:solidFill>
                <a:srgbClr val="C19EE3"/>
              </a:solidFill>
              <a:latin typeface="Space Mono"/>
              <a:ea typeface="Space Mono"/>
              <a:cs typeface="Space Mono"/>
              <a:sym typeface="Space Mono"/>
            </a:endParaRPr>
          </a:p>
        </p:txBody>
      </p:sp>
      <p:sp>
        <p:nvSpPr>
          <p:cNvPr id="255" name="Google Shape;255;p118"/>
          <p:cNvSpPr txBox="1"/>
          <p:nvPr/>
        </p:nvSpPr>
        <p:spPr>
          <a:xfrm>
            <a:off x="495299" y="6545191"/>
            <a:ext cx="3773400" cy="118200"/>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800"/>
              <a:buFont typeface="Arial"/>
              <a:buNone/>
            </a:pPr>
            <a:r>
              <a:rPr lang="en-US" sz="800">
                <a:solidFill>
                  <a:srgbClr val="C19EE3"/>
                </a:solidFill>
                <a:latin typeface="Space Mono"/>
                <a:ea typeface="Space Mono"/>
                <a:cs typeface="Space Mono"/>
                <a:sym typeface="Space Mono"/>
              </a:rPr>
              <a:t>©2022 Pure Storage</a:t>
            </a:r>
            <a:endParaRPr sz="800">
              <a:solidFill>
                <a:srgbClr val="C19EE3"/>
              </a:solidFill>
              <a:latin typeface="Space Mono"/>
              <a:ea typeface="Space Mono"/>
              <a:cs typeface="Space Mono"/>
              <a:sym typeface="Space Mono"/>
            </a:endParaRPr>
          </a:p>
        </p:txBody>
      </p:sp>
      <p:sp>
        <p:nvSpPr>
          <p:cNvPr id="256" name="Google Shape;256;p118"/>
          <p:cNvSpPr txBox="1"/>
          <p:nvPr/>
        </p:nvSpPr>
        <p:spPr>
          <a:xfrm>
            <a:off x="9038525" y="6519275"/>
            <a:ext cx="2170200" cy="123000"/>
          </a:xfrm>
          <a:prstGeom prst="rect">
            <a:avLst/>
          </a:prstGeom>
          <a:noFill/>
          <a:ln>
            <a:noFill/>
          </a:ln>
        </p:spPr>
        <p:txBody>
          <a:bodyPr anchor="b" anchorCtr="0" bIns="0" lIns="0" numCol="1" rIns="0" spcFirstLastPara="1" tIns="0" wrap="square">
            <a:spAutoFit/>
          </a:bodyPr>
          <a:lstStyle/>
          <a:p>
            <a:pPr algn="l" indent="0" lvl="0" marL="0" marR="0" rtl="0">
              <a:lnSpc>
                <a:spcPct val="115000"/>
              </a:lnSpc>
              <a:spcBef>
                <a:spcPts val="0"/>
              </a:spcBef>
              <a:spcAft>
                <a:spcPts val="0"/>
              </a:spcAft>
              <a:buClr>
                <a:srgbClr val="C19EE3"/>
              </a:buClr>
              <a:buSzPts val="800"/>
              <a:buFont typeface="Space Mono"/>
              <a:buNone/>
            </a:pPr>
            <a:r>
              <a:rPr lang="en-US" sz="800">
                <a:solidFill>
                  <a:srgbClr val="C19EE3"/>
                </a:solidFill>
                <a:latin typeface="Space Mono"/>
                <a:ea typeface="Space Mono"/>
                <a:cs typeface="Space Mono"/>
                <a:sym typeface="Space Mono"/>
              </a:rPr>
              <a:t>Uncomplicate Data Storage, Forever</a:t>
            </a:r>
            <a:endParaRPr sz="800">
              <a:solidFill>
                <a:srgbClr val="C19EE3"/>
              </a:solidFill>
              <a:latin typeface="Space Mono"/>
              <a:ea typeface="Space Mono"/>
              <a:cs typeface="Space Mono"/>
              <a:sym typeface="Space Mono"/>
            </a:endParaRPr>
          </a:p>
        </p:txBody>
      </p:sp>
      <p:sp>
        <p:nvSpPr>
          <p:cNvPr id="257" name="Google Shape;257;p118"/>
          <p:cNvSpPr txBox="1">
            <a:spLocks noGrp="1"/>
          </p:cNvSpPr>
          <p:nvPr>
            <p:ph idx="1" type="subTitle"/>
          </p:nvPr>
        </p:nvSpPr>
        <p:spPr>
          <a:xfrm>
            <a:off x="494189" y="1088135"/>
            <a:ext cx="11188200" cy="276999"/>
          </a:xfrm>
          <a:prstGeom prst="rect">
            <a:avLst/>
          </a:prstGeom>
          <a:noFill/>
          <a:ln>
            <a:noFill/>
          </a:ln>
        </p:spPr>
        <p:txBody>
          <a:bodyPr anchor="t" anchorCtr="0" bIns="0" lIns="0" numCol="1" rIns="0" spcFirstLastPara="1" tIns="0" wrap="square">
            <a:spAutoFit/>
          </a:bodyPr>
          <a:lstStyle>
            <a:lvl1pPr algn="l" lvl="0">
              <a:lnSpc>
                <a:spcPct val="100000"/>
              </a:lnSpc>
              <a:spcBef>
                <a:spcPts val="0"/>
              </a:spcBef>
              <a:spcAft>
                <a:spcPts val="0"/>
              </a:spcAft>
              <a:buClr>
                <a:schemeClr val="accent1"/>
              </a:buClr>
              <a:buSzPts val="1800"/>
              <a:buFont typeface="Arial"/>
              <a:buNone/>
              <a:defRPr sz="1800">
                <a:solidFill>
                  <a:schemeClr val="lt1"/>
                </a:solidFill>
                <a:latin typeface="Inter Light"/>
                <a:ea typeface="Inter Light"/>
                <a:cs typeface="Inter Light"/>
                <a:sym typeface="Inter Light"/>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ubtitle 2 2 1 1">
  <p:cSld name="Title and Subtitle 2 2 1 1">
    <p:spTree>
      <p:nvGrpSpPr>
        <p:cNvPr id="1" name="Shape 258"/>
        <p:cNvGrpSpPr/>
        <p:nvPr/>
      </p:nvGrpSpPr>
      <p:grpSpPr>
        <a:xfrm>
          <a:off x="0" y="0"/>
          <a:ext cx="0" cy="0"/>
          <a:chOff x="0" y="0"/>
          <a:chExt cx="0" cy="0"/>
        </a:xfrm>
      </p:grpSpPr>
      <p:sp>
        <p:nvSpPr>
          <p:cNvPr id="259" name="Google Shape;259;p119"/>
          <p:cNvSpPr/>
          <p:nvPr/>
        </p:nvSpPr>
        <p:spPr>
          <a:xfrm>
            <a:off x="0" y="-4975"/>
            <a:ext cx="12201900" cy="6858000"/>
          </a:xfrm>
          <a:prstGeom prst="rect">
            <a:avLst/>
          </a:prstGeom>
          <a:solidFill>
            <a:schemeClr val="accent1"/>
          </a:solidFill>
          <a:ln>
            <a:noFill/>
          </a:ln>
        </p:spPr>
        <p:txBody>
          <a:bodyPr anchor="ctr" anchorCtr="0" bIns="91425" lIns="91425" numCol="1" rIns="91425" spcFirstLastPara="1" tIns="91425" wrap="square">
            <a:noAutofit/>
          </a:bodyPr>
          <a:lstStyle/>
          <a:p>
            <a:pPr algn="l" indent="0" lvl="0" marL="0" marR="0" rtl="0">
              <a:spcBef>
                <a:spcPts val="0"/>
              </a:spcBef>
              <a:spcAft>
                <a:spcPts val="0"/>
              </a:spcAft>
              <a:buClr>
                <a:schemeClr val="dk1"/>
              </a:buClr>
              <a:buSzPts val="1800"/>
              <a:buFont typeface="Inter Light"/>
              <a:buNone/>
            </a:pPr>
            <a:endParaRPr b="0" i="0" sz="1800">
              <a:solidFill>
                <a:schemeClr val="dk1"/>
              </a:solidFill>
              <a:latin typeface="Inter"/>
              <a:ea typeface="Inter"/>
              <a:cs typeface="Inter"/>
              <a:sym typeface="Inter"/>
            </a:endParaRPr>
          </a:p>
        </p:txBody>
      </p:sp>
      <p:sp>
        <p:nvSpPr>
          <p:cNvPr id="260" name="Google Shape;260;p119"/>
          <p:cNvSpPr txBox="1">
            <a:spLocks noGrp="1"/>
          </p:cNvSpPr>
          <p:nvPr>
            <p:ph type="title"/>
          </p:nvPr>
        </p:nvSpPr>
        <p:spPr>
          <a:xfrm>
            <a:off x="495300" y="549415"/>
            <a:ext cx="11187000" cy="4551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lt1"/>
              </a:buClr>
              <a:buSzPts val="1800"/>
              <a:buFont typeface="Inter ExtraBold"/>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261" name="Google Shape;261;p119"/>
          <p:cNvSpPr/>
          <p:nvPr/>
        </p:nvSpPr>
        <p:spPr>
          <a:xfrm>
            <a:off x="11361220" y="6446710"/>
            <a:ext cx="323073" cy="290911"/>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62" name="Google Shape;262;p119"/>
          <p:cNvSpPr txBox="1"/>
          <p:nvPr/>
        </p:nvSpPr>
        <p:spPr>
          <a:xfrm>
            <a:off x="11789200" y="6530475"/>
            <a:ext cx="216000" cy="123000"/>
          </a:xfrm>
          <a:prstGeom prst="rect">
            <a:avLst/>
          </a:prstGeom>
          <a:noFill/>
          <a:ln>
            <a:noFill/>
          </a:ln>
        </p:spPr>
        <p:txBody>
          <a:bodyPr anchor="b" anchorCtr="0" bIns="0" lIns="0" numCol="1" rIns="0" spcFirstLastPara="1" tIns="0" wrap="square">
            <a:spAutoFit/>
          </a:bodyPr>
          <a:lstStyle/>
          <a:p>
            <a:pPr algn="r" indent="0" lvl="0" marL="0" marR="0" rtl="0">
              <a:lnSpc>
                <a:spcPct val="125000"/>
              </a:lnSpc>
              <a:spcBef>
                <a:spcPts val="0"/>
              </a:spcBef>
              <a:spcAft>
                <a:spcPts val="0"/>
              </a:spcAft>
              <a:buClr>
                <a:srgbClr val="FFDBCB"/>
              </a:buClr>
              <a:buSzPts val="800"/>
              <a:buFont typeface="Space Mono"/>
              <a:buNone/>
            </a:pPr>
            <a:fld id="{00000000-1234-1234-1234-123412341234}" type="slidenum">
              <a:rPr lang="en-US" sz="800">
                <a:solidFill>
                  <a:srgbClr val="FFDBCB"/>
                </a:solidFill>
                <a:latin typeface="Space Mono"/>
                <a:ea typeface="Space Mono"/>
                <a:cs typeface="Space Mono"/>
                <a:sym typeface="Space Mono"/>
              </a:rPr>
              <a:t>‹#›</a:t>
            </a:fld>
            <a:endParaRPr sz="800">
              <a:solidFill>
                <a:srgbClr val="FFDBCB"/>
              </a:solidFill>
              <a:latin typeface="Space Mono"/>
              <a:ea typeface="Space Mono"/>
              <a:cs typeface="Space Mono"/>
              <a:sym typeface="Space Mono"/>
            </a:endParaRPr>
          </a:p>
        </p:txBody>
      </p:sp>
      <p:sp>
        <p:nvSpPr>
          <p:cNvPr id="263" name="Google Shape;263;p119"/>
          <p:cNvSpPr txBox="1"/>
          <p:nvPr/>
        </p:nvSpPr>
        <p:spPr>
          <a:xfrm>
            <a:off x="495299" y="6545191"/>
            <a:ext cx="3773400" cy="118200"/>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800"/>
              <a:buFont typeface="Arial"/>
              <a:buNone/>
            </a:pPr>
            <a:r>
              <a:rPr lang="en-US" sz="800">
                <a:solidFill>
                  <a:srgbClr val="FFDBCB"/>
                </a:solidFill>
                <a:latin typeface="Space Mono"/>
                <a:ea typeface="Space Mono"/>
                <a:cs typeface="Space Mono"/>
                <a:sym typeface="Space Mono"/>
              </a:rPr>
              <a:t>©2022 Pure Storage</a:t>
            </a:r>
            <a:endParaRPr sz="800">
              <a:solidFill>
                <a:srgbClr val="FFDBCB"/>
              </a:solidFill>
              <a:latin typeface="Space Mono"/>
              <a:ea typeface="Space Mono"/>
              <a:cs typeface="Space Mono"/>
              <a:sym typeface="Space Mono"/>
            </a:endParaRPr>
          </a:p>
        </p:txBody>
      </p:sp>
      <p:sp>
        <p:nvSpPr>
          <p:cNvPr id="264" name="Google Shape;264;p119"/>
          <p:cNvSpPr txBox="1"/>
          <p:nvPr/>
        </p:nvSpPr>
        <p:spPr>
          <a:xfrm>
            <a:off x="9038525" y="6519275"/>
            <a:ext cx="2170200" cy="123000"/>
          </a:xfrm>
          <a:prstGeom prst="rect">
            <a:avLst/>
          </a:prstGeom>
          <a:noFill/>
          <a:ln>
            <a:noFill/>
          </a:ln>
        </p:spPr>
        <p:txBody>
          <a:bodyPr anchor="b" anchorCtr="0" bIns="0" lIns="0" numCol="1" rIns="0" spcFirstLastPara="1" tIns="0" wrap="square">
            <a:spAutoFit/>
          </a:bodyPr>
          <a:lstStyle/>
          <a:p>
            <a:pPr algn="l" indent="0" lvl="0" marL="0" marR="0" rtl="0">
              <a:lnSpc>
                <a:spcPct val="115000"/>
              </a:lnSpc>
              <a:spcBef>
                <a:spcPts val="0"/>
              </a:spcBef>
              <a:spcAft>
                <a:spcPts val="0"/>
              </a:spcAft>
              <a:buClr>
                <a:srgbClr val="FFDBCB"/>
              </a:buClr>
              <a:buSzPts val="800"/>
              <a:buFont typeface="Space Mono"/>
              <a:buNone/>
            </a:pPr>
            <a:r>
              <a:rPr lang="en-US" sz="800">
                <a:solidFill>
                  <a:srgbClr val="FFDBCB"/>
                </a:solidFill>
                <a:latin typeface="Space Mono"/>
                <a:ea typeface="Space Mono"/>
                <a:cs typeface="Space Mono"/>
                <a:sym typeface="Space Mono"/>
              </a:rPr>
              <a:t>Uncomplicate Data Storage, Forever</a:t>
            </a:r>
            <a:endParaRPr sz="800">
              <a:solidFill>
                <a:srgbClr val="FFDBCB"/>
              </a:solidFill>
              <a:latin typeface="Space Mono"/>
              <a:ea typeface="Space Mono"/>
              <a:cs typeface="Space Mono"/>
              <a:sym typeface="Space Mono"/>
            </a:endParaRPr>
          </a:p>
        </p:txBody>
      </p:sp>
      <p:pic>
        <p:nvPicPr>
          <p:cNvPr id="265" name="Google Shape;265;p119"/>
          <p:cNvPicPr preferRelativeResize="0"/>
          <p:nvPr/>
        </p:nvPicPr>
        <p:blipFill rotWithShape="1">
          <a:blip r:embed="rId2">
            <a:alphaModFix/>
          </a:blip>
          <a:srcRect/>
          <a:stretch/>
        </p:blipFill>
        <p:spPr>
          <a:xfrm>
            <a:off x="5468505" y="0"/>
            <a:ext cx="6723497" cy="5728735"/>
          </a:xfrm>
          <a:prstGeom prst="rect">
            <a:avLst/>
          </a:prstGeom>
          <a:noFill/>
          <a:ln>
            <a:noFill/>
          </a:ln>
        </p:spPr>
      </p:pic>
      <p:sp>
        <p:nvSpPr>
          <p:cNvPr id="266" name="Google Shape;266;p119"/>
          <p:cNvSpPr txBox="1">
            <a:spLocks noGrp="1"/>
          </p:cNvSpPr>
          <p:nvPr>
            <p:ph idx="1" type="subTitle"/>
          </p:nvPr>
        </p:nvSpPr>
        <p:spPr>
          <a:xfrm>
            <a:off x="494189" y="1088135"/>
            <a:ext cx="11188200" cy="276999"/>
          </a:xfrm>
          <a:prstGeom prst="rect">
            <a:avLst/>
          </a:prstGeom>
          <a:noFill/>
          <a:ln>
            <a:noFill/>
          </a:ln>
        </p:spPr>
        <p:txBody>
          <a:bodyPr anchor="t" anchorCtr="0" bIns="0" lIns="0" numCol="1" rIns="0" spcFirstLastPara="1" tIns="0" wrap="square">
            <a:spAutoFit/>
          </a:bodyPr>
          <a:lstStyle>
            <a:lvl1pPr algn="l" lvl="0">
              <a:lnSpc>
                <a:spcPct val="100000"/>
              </a:lnSpc>
              <a:spcBef>
                <a:spcPts val="0"/>
              </a:spcBef>
              <a:spcAft>
                <a:spcPts val="0"/>
              </a:spcAft>
              <a:buClr>
                <a:schemeClr val="accent1"/>
              </a:buClr>
              <a:buSzPts val="1800"/>
              <a:buFont typeface="Arial"/>
              <a:buNone/>
              <a:defRPr sz="1800">
                <a:solidFill>
                  <a:schemeClr val="lt1"/>
                </a:solidFill>
                <a:latin typeface="Inter Light"/>
                <a:ea typeface="Inter Light"/>
                <a:cs typeface="Inter Light"/>
                <a:sym typeface="Inter Light"/>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ubtitle 2 2 1">
  <p:cSld name="Title and Subtitle 2 2 1">
    <p:spTree>
      <p:nvGrpSpPr>
        <p:cNvPr id="1" name="Shape 267"/>
        <p:cNvGrpSpPr/>
        <p:nvPr/>
      </p:nvGrpSpPr>
      <p:grpSpPr>
        <a:xfrm>
          <a:off x="0" y="0"/>
          <a:ext cx="0" cy="0"/>
          <a:chOff x="0" y="0"/>
          <a:chExt cx="0" cy="0"/>
        </a:xfrm>
      </p:grpSpPr>
      <p:sp>
        <p:nvSpPr>
          <p:cNvPr id="268" name="Google Shape;268;p120"/>
          <p:cNvSpPr/>
          <p:nvPr/>
        </p:nvSpPr>
        <p:spPr>
          <a:xfrm>
            <a:off x="0" y="-4975"/>
            <a:ext cx="12201900" cy="6858000"/>
          </a:xfrm>
          <a:prstGeom prst="rect">
            <a:avLst/>
          </a:prstGeom>
          <a:solidFill>
            <a:schemeClr val="accent4"/>
          </a:solidFill>
          <a:ln cap="flat" cmpd="sng" w="9525">
            <a:solidFill>
              <a:schemeClr val="dk2"/>
            </a:solidFill>
            <a:prstDash val="solid"/>
            <a:round/>
            <a:headEnd len="sm" type="none" w="sm"/>
            <a:tailEnd len="sm" type="none" w="sm"/>
          </a:ln>
        </p:spPr>
        <p:txBody>
          <a:bodyPr anchor="ctr" anchorCtr="0" bIns="91425" lIns="91425" numCol="1" rIns="91425" spcFirstLastPara="1" tIns="91425" wrap="square">
            <a:noAutofit/>
          </a:bodyPr>
          <a:lstStyle/>
          <a:p>
            <a:pPr algn="l" indent="0" lvl="0" marL="0" marR="0" rtl="0">
              <a:spcBef>
                <a:spcPts val="0"/>
              </a:spcBef>
              <a:spcAft>
                <a:spcPts val="0"/>
              </a:spcAft>
              <a:buClr>
                <a:schemeClr val="dk1"/>
              </a:buClr>
              <a:buSzPts val="1800"/>
              <a:buFont typeface="Inter Light"/>
              <a:buNone/>
            </a:pPr>
            <a:endParaRPr b="0" i="0" sz="1800">
              <a:solidFill>
                <a:schemeClr val="dk1"/>
              </a:solidFill>
              <a:latin typeface="Inter"/>
              <a:ea typeface="Inter"/>
              <a:cs typeface="Inter"/>
              <a:sym typeface="Inter"/>
            </a:endParaRPr>
          </a:p>
        </p:txBody>
      </p:sp>
      <p:sp>
        <p:nvSpPr>
          <p:cNvPr id="269" name="Google Shape;269;p120"/>
          <p:cNvSpPr txBox="1">
            <a:spLocks noGrp="1"/>
          </p:cNvSpPr>
          <p:nvPr>
            <p:ph type="title"/>
          </p:nvPr>
        </p:nvSpPr>
        <p:spPr>
          <a:xfrm>
            <a:off x="495300" y="549415"/>
            <a:ext cx="11187000" cy="4551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lt1"/>
              </a:buClr>
              <a:buSzPts val="1800"/>
              <a:buFont typeface="Inter ExtraBold"/>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pic>
        <p:nvPicPr>
          <p:cNvPr id="270" name="Google Shape;270;p120"/>
          <p:cNvPicPr preferRelativeResize="0"/>
          <p:nvPr/>
        </p:nvPicPr>
        <p:blipFill rotWithShape="1">
          <a:blip r:embed="rId2">
            <a:alphaModFix/>
          </a:blip>
          <a:srcRect/>
          <a:stretch/>
        </p:blipFill>
        <p:spPr>
          <a:xfrm>
            <a:off x="5468500" y="13"/>
            <a:ext cx="6723497" cy="5728739"/>
          </a:xfrm>
          <a:prstGeom prst="rect">
            <a:avLst/>
          </a:prstGeom>
          <a:noFill/>
          <a:ln>
            <a:noFill/>
          </a:ln>
        </p:spPr>
      </p:pic>
      <p:sp>
        <p:nvSpPr>
          <p:cNvPr id="271" name="Google Shape;271;p120"/>
          <p:cNvSpPr/>
          <p:nvPr/>
        </p:nvSpPr>
        <p:spPr>
          <a:xfrm>
            <a:off x="11361220" y="6446710"/>
            <a:ext cx="323073" cy="290911"/>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72" name="Google Shape;272;p120"/>
          <p:cNvSpPr txBox="1"/>
          <p:nvPr/>
        </p:nvSpPr>
        <p:spPr>
          <a:xfrm>
            <a:off x="11789200" y="6530475"/>
            <a:ext cx="216000" cy="123000"/>
          </a:xfrm>
          <a:prstGeom prst="rect">
            <a:avLst/>
          </a:prstGeom>
          <a:noFill/>
          <a:ln>
            <a:noFill/>
          </a:ln>
        </p:spPr>
        <p:txBody>
          <a:bodyPr anchor="b" anchorCtr="0" bIns="0" lIns="0" numCol="1" rIns="0" spcFirstLastPara="1" tIns="0" wrap="square">
            <a:spAutoFit/>
          </a:bodyPr>
          <a:lstStyle/>
          <a:p>
            <a:pPr algn="r" indent="0" lvl="0" marL="0" marR="0" rtl="0">
              <a:lnSpc>
                <a:spcPct val="125000"/>
              </a:lnSpc>
              <a:spcBef>
                <a:spcPts val="0"/>
              </a:spcBef>
              <a:spcAft>
                <a:spcPts val="0"/>
              </a:spcAft>
              <a:buClr>
                <a:srgbClr val="D6F8F9"/>
              </a:buClr>
              <a:buSzPts val="800"/>
              <a:buFont typeface="Space Mono"/>
              <a:buNone/>
            </a:pPr>
            <a:fld id="{00000000-1234-1234-1234-123412341234}" type="slidenum">
              <a:rPr lang="en-US" sz="800">
                <a:solidFill>
                  <a:srgbClr val="D6F8F9"/>
                </a:solidFill>
                <a:latin typeface="Space Mono"/>
                <a:ea typeface="Space Mono"/>
                <a:cs typeface="Space Mono"/>
                <a:sym typeface="Space Mono"/>
              </a:rPr>
              <a:t>‹#›</a:t>
            </a:fld>
            <a:endParaRPr sz="800">
              <a:solidFill>
                <a:srgbClr val="D6F8F9"/>
              </a:solidFill>
              <a:latin typeface="Space Mono"/>
              <a:ea typeface="Space Mono"/>
              <a:cs typeface="Space Mono"/>
              <a:sym typeface="Space Mono"/>
            </a:endParaRPr>
          </a:p>
        </p:txBody>
      </p:sp>
      <p:sp>
        <p:nvSpPr>
          <p:cNvPr id="273" name="Google Shape;273;p120"/>
          <p:cNvSpPr txBox="1"/>
          <p:nvPr/>
        </p:nvSpPr>
        <p:spPr>
          <a:xfrm>
            <a:off x="495299" y="6545191"/>
            <a:ext cx="3773400" cy="118200"/>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800"/>
              <a:buFont typeface="Arial"/>
              <a:buNone/>
            </a:pPr>
            <a:r>
              <a:rPr lang="en-US" sz="800">
                <a:solidFill>
                  <a:srgbClr val="D6F8F9"/>
                </a:solidFill>
                <a:latin typeface="Space Mono"/>
                <a:ea typeface="Space Mono"/>
                <a:cs typeface="Space Mono"/>
                <a:sym typeface="Space Mono"/>
              </a:rPr>
              <a:t>©2022 Pure Storage</a:t>
            </a:r>
            <a:endParaRPr sz="800">
              <a:solidFill>
                <a:srgbClr val="D6F8F9"/>
              </a:solidFill>
              <a:latin typeface="Space Mono"/>
              <a:ea typeface="Space Mono"/>
              <a:cs typeface="Space Mono"/>
              <a:sym typeface="Space Mono"/>
            </a:endParaRPr>
          </a:p>
        </p:txBody>
      </p:sp>
      <p:sp>
        <p:nvSpPr>
          <p:cNvPr id="274" name="Google Shape;274;p120"/>
          <p:cNvSpPr txBox="1"/>
          <p:nvPr/>
        </p:nvSpPr>
        <p:spPr>
          <a:xfrm>
            <a:off x="9038525" y="6519275"/>
            <a:ext cx="2170200" cy="123000"/>
          </a:xfrm>
          <a:prstGeom prst="rect">
            <a:avLst/>
          </a:prstGeom>
          <a:noFill/>
          <a:ln>
            <a:noFill/>
          </a:ln>
        </p:spPr>
        <p:txBody>
          <a:bodyPr anchor="b" anchorCtr="0" bIns="0" lIns="0" numCol="1" rIns="0" spcFirstLastPara="1" tIns="0" wrap="square">
            <a:spAutoFit/>
          </a:bodyPr>
          <a:lstStyle/>
          <a:p>
            <a:pPr algn="l" indent="0" lvl="0" marL="0" marR="0" rtl="0">
              <a:lnSpc>
                <a:spcPct val="115000"/>
              </a:lnSpc>
              <a:spcBef>
                <a:spcPts val="0"/>
              </a:spcBef>
              <a:spcAft>
                <a:spcPts val="0"/>
              </a:spcAft>
              <a:buClr>
                <a:srgbClr val="D6F8F9"/>
              </a:buClr>
              <a:buSzPts val="800"/>
              <a:buFont typeface="Space Mono"/>
              <a:buNone/>
            </a:pPr>
            <a:r>
              <a:rPr lang="en-US" sz="800">
                <a:solidFill>
                  <a:srgbClr val="D6F8F9"/>
                </a:solidFill>
                <a:latin typeface="Space Mono"/>
                <a:ea typeface="Space Mono"/>
                <a:cs typeface="Space Mono"/>
                <a:sym typeface="Space Mono"/>
              </a:rPr>
              <a:t>Uncomplicate Data Storage, Forever</a:t>
            </a:r>
            <a:endParaRPr sz="800">
              <a:solidFill>
                <a:srgbClr val="D6F8F9"/>
              </a:solidFill>
              <a:latin typeface="Space Mono"/>
              <a:ea typeface="Space Mono"/>
              <a:cs typeface="Space Mono"/>
              <a:sym typeface="Space Mono"/>
            </a:endParaRPr>
          </a:p>
        </p:txBody>
      </p:sp>
      <p:sp>
        <p:nvSpPr>
          <p:cNvPr id="275" name="Google Shape;275;p120"/>
          <p:cNvSpPr txBox="1">
            <a:spLocks noGrp="1"/>
          </p:cNvSpPr>
          <p:nvPr>
            <p:ph idx="1" type="subTitle"/>
          </p:nvPr>
        </p:nvSpPr>
        <p:spPr>
          <a:xfrm>
            <a:off x="494189" y="1088135"/>
            <a:ext cx="11188200" cy="276999"/>
          </a:xfrm>
          <a:prstGeom prst="rect">
            <a:avLst/>
          </a:prstGeom>
          <a:noFill/>
          <a:ln>
            <a:noFill/>
          </a:ln>
        </p:spPr>
        <p:txBody>
          <a:bodyPr anchor="t" anchorCtr="0" bIns="0" lIns="0" numCol="1" rIns="0" spcFirstLastPara="1" tIns="0" wrap="square">
            <a:spAutoFit/>
          </a:bodyPr>
          <a:lstStyle>
            <a:lvl1pPr algn="l" lvl="0">
              <a:lnSpc>
                <a:spcPct val="100000"/>
              </a:lnSpc>
              <a:spcBef>
                <a:spcPts val="0"/>
              </a:spcBef>
              <a:spcAft>
                <a:spcPts val="0"/>
              </a:spcAft>
              <a:buClr>
                <a:schemeClr val="accent1"/>
              </a:buClr>
              <a:buSzPts val="1800"/>
              <a:buFont typeface="Arial"/>
              <a:buNone/>
              <a:defRPr sz="1800">
                <a:solidFill>
                  <a:schemeClr val="lt1"/>
                </a:solidFill>
                <a:latin typeface="Inter Light"/>
                <a:ea typeface="Inter Light"/>
                <a:cs typeface="Inter Light"/>
                <a:sym typeface="Inter Light"/>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range Image Right">
  <p:cSld name="Orange Image Right">
    <p:spTree>
      <p:nvGrpSpPr>
        <p:cNvPr id="1" name="Shape 276"/>
        <p:cNvGrpSpPr/>
        <p:nvPr/>
      </p:nvGrpSpPr>
      <p:grpSpPr>
        <a:xfrm>
          <a:off x="0" y="0"/>
          <a:ext cx="0" cy="0"/>
          <a:chOff x="0" y="0"/>
          <a:chExt cx="0" cy="0"/>
        </a:xfrm>
      </p:grpSpPr>
      <p:sp>
        <p:nvSpPr>
          <p:cNvPr id="277" name="Google Shape;277;p121"/>
          <p:cNvSpPr/>
          <p:nvPr/>
        </p:nvSpPr>
        <p:spPr>
          <a:xfrm>
            <a:off x="0" y="0"/>
            <a:ext cx="4658400" cy="6858000"/>
          </a:xfrm>
          <a:prstGeom prst="rect">
            <a:avLst/>
          </a:prstGeom>
          <a:solidFill>
            <a:schemeClr val="accent1"/>
          </a:solidFill>
          <a:ln>
            <a:noFill/>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800"/>
              <a:buFont typeface="Inter Light"/>
              <a:buNone/>
            </a:pPr>
            <a:endParaRPr b="1" sz="1800">
              <a:solidFill>
                <a:srgbClr val="FFFFFF"/>
              </a:solidFill>
              <a:latin typeface="Inter Light"/>
              <a:ea typeface="Inter Light"/>
              <a:cs typeface="Inter Light"/>
              <a:sym typeface="Inter Light"/>
            </a:endParaRPr>
          </a:p>
        </p:txBody>
      </p:sp>
      <p:sp>
        <p:nvSpPr>
          <p:cNvPr id="278" name="Google Shape;278;p121"/>
          <p:cNvSpPr txBox="1">
            <a:spLocks noGrp="1"/>
          </p:cNvSpPr>
          <p:nvPr>
            <p:ph type="title"/>
          </p:nvPr>
        </p:nvSpPr>
        <p:spPr>
          <a:xfrm>
            <a:off x="495300" y="2797094"/>
            <a:ext cx="3574200" cy="17877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4400"/>
              <a:buFont typeface="Inter ExtraBold"/>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121"/>
          <p:cNvSpPr/>
          <p:nvPr/>
        </p:nvSpPr>
        <p:spPr>
          <a:xfrm>
            <a:off x="11361220" y="6446710"/>
            <a:ext cx="323073" cy="290911"/>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80" name="Google Shape;280;p121"/>
          <p:cNvSpPr txBox="1"/>
          <p:nvPr/>
        </p:nvSpPr>
        <p:spPr>
          <a:xfrm>
            <a:off x="495299" y="6545191"/>
            <a:ext cx="3773400" cy="118200"/>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800"/>
              <a:buFont typeface="Arial"/>
              <a:buNone/>
            </a:pPr>
            <a:r>
              <a:rPr lang="en-US" sz="800">
                <a:solidFill>
                  <a:srgbClr val="FEB898"/>
                </a:solidFill>
                <a:latin typeface="Space Mono"/>
                <a:ea typeface="Space Mono"/>
                <a:cs typeface="Space Mono"/>
                <a:sym typeface="Space Mono"/>
              </a:rPr>
              <a:t>©2022 Pure Storage</a:t>
            </a:r>
            <a:endParaRPr sz="800">
              <a:solidFill>
                <a:srgbClr val="FEB898"/>
              </a:solidFill>
              <a:latin typeface="Space Mono"/>
              <a:ea typeface="Space Mono"/>
              <a:cs typeface="Space Mono"/>
              <a:sym typeface="Space Mono"/>
            </a:endParaRPr>
          </a:p>
        </p:txBody>
      </p:sp>
      <p:sp>
        <p:nvSpPr>
          <p:cNvPr id="281" name="Google Shape;281;p121"/>
          <p:cNvSpPr txBox="1">
            <a:spLocks noGrp="1"/>
          </p:cNvSpPr>
          <p:nvPr>
            <p:ph idx="1" type="body"/>
          </p:nvPr>
        </p:nvSpPr>
        <p:spPr>
          <a:xfrm>
            <a:off x="495300" y="4743450"/>
            <a:ext cx="3555900" cy="16572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Clr>
                <a:schemeClr val="lt1"/>
              </a:buClr>
              <a:buSzPts val="1800"/>
              <a:buNone/>
              <a:defRPr sz="1800">
                <a:solidFill>
                  <a:schemeClr val="lt1"/>
                </a:solidFill>
              </a:defRPr>
            </a:lvl1pPr>
            <a:lvl2pPr algn="l" indent="-228600" lvl="1" marL="914400">
              <a:lnSpc>
                <a:spcPct val="107000"/>
              </a:lnSpc>
              <a:spcBef>
                <a:spcPts val="0"/>
              </a:spcBef>
              <a:spcAft>
                <a:spcPts val="0"/>
              </a:spcAft>
              <a:buClr>
                <a:schemeClr val="lt1"/>
              </a:buClr>
              <a:buSzPts val="2100"/>
              <a:buNone/>
              <a:defRPr>
                <a:solidFill>
                  <a:schemeClr val="lt1"/>
                </a:solidFill>
              </a:defRPr>
            </a:lvl2pPr>
            <a:lvl3pPr algn="l" indent="-228600" lvl="2" marL="1371600">
              <a:lnSpc>
                <a:spcPct val="107000"/>
              </a:lnSpc>
              <a:spcBef>
                <a:spcPts val="0"/>
              </a:spcBef>
              <a:spcAft>
                <a:spcPts val="0"/>
              </a:spcAft>
              <a:buClr>
                <a:schemeClr val="lt1"/>
              </a:buClr>
              <a:buSzPts val="1800"/>
              <a:buNone/>
              <a:defRPr>
                <a:solidFill>
                  <a:schemeClr val="lt1"/>
                </a:solidFill>
              </a:defRPr>
            </a:lvl3pPr>
            <a:lvl4pPr algn="l" indent="-228600" lvl="3" marL="1828800">
              <a:lnSpc>
                <a:spcPct val="107000"/>
              </a:lnSpc>
              <a:spcBef>
                <a:spcPts val="0"/>
              </a:spcBef>
              <a:spcAft>
                <a:spcPts val="0"/>
              </a:spcAft>
              <a:buClr>
                <a:schemeClr val="lt1"/>
              </a:buClr>
              <a:buSzPts val="1800"/>
              <a:buNone/>
              <a:defRPr>
                <a:solidFill>
                  <a:schemeClr val="lt1"/>
                </a:solidFill>
              </a:defRPr>
            </a:lvl4pPr>
            <a:lvl5pPr algn="l" indent="-228600" lvl="4" marL="2286000">
              <a:lnSpc>
                <a:spcPct val="96000"/>
              </a:lnSpc>
              <a:spcBef>
                <a:spcPts val="1800"/>
              </a:spcBef>
              <a:spcAft>
                <a:spcPts val="0"/>
              </a:spcAft>
              <a:buSzPts val="2800"/>
              <a:buFont typeface="Arial"/>
              <a:buNone/>
              <a:defRPr>
                <a:solidFill>
                  <a:schemeClr val="lt1"/>
                </a:solidFill>
              </a:defRPr>
            </a:lvl5pPr>
            <a:lvl6pPr algn="l" indent="-228600" lvl="5" marL="2743200">
              <a:lnSpc>
                <a:spcPct val="96000"/>
              </a:lnSpc>
              <a:spcBef>
                <a:spcPts val="0"/>
              </a:spcBef>
              <a:spcAft>
                <a:spcPts val="0"/>
              </a:spcAft>
              <a:buClr>
                <a:schemeClr val="lt1"/>
              </a:buClr>
              <a:buSzPts val="2100"/>
              <a:buNone/>
              <a:defRPr>
                <a:solidFill>
                  <a:schemeClr val="lt1"/>
                </a:solidFill>
              </a:defRPr>
            </a:lvl6pPr>
            <a:lvl7pPr algn="l" indent="-330200" lvl="6" marL="3200400">
              <a:lnSpc>
                <a:spcPct val="107000"/>
              </a:lnSpc>
              <a:spcBef>
                <a:spcPts val="1200"/>
              </a:spcBef>
              <a:spcAft>
                <a:spcPts val="0"/>
              </a:spcAft>
              <a:buClr>
                <a:schemeClr val="lt1"/>
              </a:buClr>
              <a:buSzPts val="1600"/>
              <a:buChar char="​"/>
              <a:defRPr>
                <a:solidFill>
                  <a:schemeClr val="lt1"/>
                </a:solidFill>
              </a:defRPr>
            </a:lvl7pPr>
            <a:lvl8pPr algn="l" indent="-577850" lvl="7" marL="3657600">
              <a:lnSpc>
                <a:spcPct val="87000"/>
              </a:lnSpc>
              <a:spcBef>
                <a:spcPts val="1800"/>
              </a:spcBef>
              <a:spcAft>
                <a:spcPts val="0"/>
              </a:spcAft>
              <a:buClr>
                <a:schemeClr val="lt1"/>
              </a:buClr>
              <a:buSzPts val="5500"/>
              <a:buChar char="​"/>
              <a:defRPr>
                <a:solidFill>
                  <a:schemeClr val="lt1"/>
                </a:solidFill>
              </a:defRPr>
            </a:lvl8pPr>
            <a:lvl9pPr algn="l" indent="-660400" lvl="8" marL="4114800">
              <a:lnSpc>
                <a:spcPct val="87000"/>
              </a:lnSpc>
              <a:spcBef>
                <a:spcPts val="1800"/>
              </a:spcBef>
              <a:spcAft>
                <a:spcPts val="0"/>
              </a:spcAft>
              <a:buClr>
                <a:schemeClr val="lt1"/>
              </a:buClr>
              <a:buSzPts val="6800"/>
              <a:buChar char="​"/>
              <a:defRPr>
                <a:solidFill>
                  <a:schemeClr val="lt1"/>
                </a:solidFill>
              </a:defRPr>
            </a:lvl9pPr>
          </a:lstStyle>
          <a:p>
            <a:endParaRPr/>
          </a:p>
        </p:txBody>
      </p:sp>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range Image Right">
  <p:cSld name="1_Orange Image Right 2">
    <p:spTree>
      <p:nvGrpSpPr>
        <p:cNvPr id="1" name="Shape 282"/>
        <p:cNvGrpSpPr/>
        <p:nvPr/>
      </p:nvGrpSpPr>
      <p:grpSpPr>
        <a:xfrm>
          <a:off x="0" y="0"/>
          <a:ext cx="0" cy="0"/>
          <a:chOff x="0" y="0"/>
          <a:chExt cx="0" cy="0"/>
        </a:xfrm>
      </p:grpSpPr>
      <p:sp>
        <p:nvSpPr>
          <p:cNvPr id="283" name="Google Shape;283;p122"/>
          <p:cNvSpPr/>
          <p:nvPr/>
        </p:nvSpPr>
        <p:spPr>
          <a:xfrm>
            <a:off x="0" y="0"/>
            <a:ext cx="4658400" cy="6858000"/>
          </a:xfrm>
          <a:prstGeom prst="rect">
            <a:avLst/>
          </a:prstGeom>
          <a:solidFill>
            <a:srgbClr val="033401"/>
          </a:solidFill>
          <a:ln>
            <a:noFill/>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800"/>
              <a:buFont typeface="Inter Light"/>
              <a:buNone/>
            </a:pPr>
            <a:endParaRPr b="1" sz="1800">
              <a:solidFill>
                <a:srgbClr val="FFFFFF"/>
              </a:solidFill>
              <a:latin typeface="Inter Light"/>
              <a:ea typeface="Inter Light"/>
              <a:cs typeface="Inter Light"/>
              <a:sym typeface="Inter Light"/>
            </a:endParaRPr>
          </a:p>
        </p:txBody>
      </p:sp>
      <p:sp>
        <p:nvSpPr>
          <p:cNvPr id="284" name="Google Shape;284;p122"/>
          <p:cNvSpPr txBox="1">
            <a:spLocks noGrp="1"/>
          </p:cNvSpPr>
          <p:nvPr>
            <p:ph type="title"/>
          </p:nvPr>
        </p:nvSpPr>
        <p:spPr>
          <a:xfrm>
            <a:off x="495300" y="2797094"/>
            <a:ext cx="3574200" cy="17877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4400"/>
              <a:buFont typeface="Inter ExtraBold"/>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 name="Google Shape;285;p122"/>
          <p:cNvSpPr/>
          <p:nvPr/>
        </p:nvSpPr>
        <p:spPr>
          <a:xfrm>
            <a:off x="11361220" y="6446710"/>
            <a:ext cx="323073" cy="290911"/>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286" name="Google Shape;286;p122"/>
          <p:cNvSpPr txBox="1"/>
          <p:nvPr/>
        </p:nvSpPr>
        <p:spPr>
          <a:xfrm>
            <a:off x="495299" y="6545191"/>
            <a:ext cx="3773400" cy="118200"/>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800"/>
              <a:buFont typeface="Arial"/>
              <a:buNone/>
            </a:pPr>
            <a:r>
              <a:rPr lang="en-US" sz="800">
                <a:solidFill>
                  <a:schemeClr val="lt1"/>
                </a:solidFill>
                <a:latin typeface="Space Mono"/>
                <a:ea typeface="Space Mono"/>
                <a:cs typeface="Space Mono"/>
                <a:sym typeface="Space Mono"/>
              </a:rPr>
              <a:t>©2022 Pure Storage</a:t>
            </a:r>
            <a:endParaRPr sz="800">
              <a:solidFill>
                <a:schemeClr val="lt1"/>
              </a:solidFill>
              <a:latin typeface="Space Mono"/>
              <a:ea typeface="Space Mono"/>
              <a:cs typeface="Space Mono"/>
              <a:sym typeface="Space Mono"/>
            </a:endParaRPr>
          </a:p>
        </p:txBody>
      </p:sp>
      <p:sp>
        <p:nvSpPr>
          <p:cNvPr id="287" name="Google Shape;287;p122"/>
          <p:cNvSpPr txBox="1">
            <a:spLocks noGrp="1"/>
          </p:cNvSpPr>
          <p:nvPr>
            <p:ph idx="1" type="body"/>
          </p:nvPr>
        </p:nvSpPr>
        <p:spPr>
          <a:xfrm>
            <a:off x="495300" y="4743450"/>
            <a:ext cx="3555900" cy="16572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Clr>
                <a:schemeClr val="lt1"/>
              </a:buClr>
              <a:buSzPts val="1800"/>
              <a:buNone/>
              <a:defRPr sz="1800">
                <a:solidFill>
                  <a:schemeClr val="lt1"/>
                </a:solidFill>
              </a:defRPr>
            </a:lvl1pPr>
            <a:lvl2pPr algn="l" indent="-228600" lvl="1" marL="914400">
              <a:lnSpc>
                <a:spcPct val="107000"/>
              </a:lnSpc>
              <a:spcBef>
                <a:spcPts val="0"/>
              </a:spcBef>
              <a:spcAft>
                <a:spcPts val="0"/>
              </a:spcAft>
              <a:buClr>
                <a:schemeClr val="lt1"/>
              </a:buClr>
              <a:buSzPts val="2100"/>
              <a:buNone/>
              <a:defRPr>
                <a:solidFill>
                  <a:schemeClr val="lt1"/>
                </a:solidFill>
              </a:defRPr>
            </a:lvl2pPr>
            <a:lvl3pPr algn="l" indent="-228600" lvl="2" marL="1371600">
              <a:lnSpc>
                <a:spcPct val="107000"/>
              </a:lnSpc>
              <a:spcBef>
                <a:spcPts val="0"/>
              </a:spcBef>
              <a:spcAft>
                <a:spcPts val="0"/>
              </a:spcAft>
              <a:buClr>
                <a:schemeClr val="lt1"/>
              </a:buClr>
              <a:buSzPts val="1800"/>
              <a:buNone/>
              <a:defRPr>
                <a:solidFill>
                  <a:schemeClr val="lt1"/>
                </a:solidFill>
              </a:defRPr>
            </a:lvl3pPr>
            <a:lvl4pPr algn="l" indent="-228600" lvl="3" marL="1828800">
              <a:lnSpc>
                <a:spcPct val="107000"/>
              </a:lnSpc>
              <a:spcBef>
                <a:spcPts val="0"/>
              </a:spcBef>
              <a:spcAft>
                <a:spcPts val="0"/>
              </a:spcAft>
              <a:buClr>
                <a:schemeClr val="lt1"/>
              </a:buClr>
              <a:buSzPts val="1800"/>
              <a:buNone/>
              <a:defRPr>
                <a:solidFill>
                  <a:schemeClr val="lt1"/>
                </a:solidFill>
              </a:defRPr>
            </a:lvl4pPr>
            <a:lvl5pPr algn="l" indent="-228600" lvl="4" marL="2286000">
              <a:lnSpc>
                <a:spcPct val="96000"/>
              </a:lnSpc>
              <a:spcBef>
                <a:spcPts val="1800"/>
              </a:spcBef>
              <a:spcAft>
                <a:spcPts val="0"/>
              </a:spcAft>
              <a:buSzPts val="2800"/>
              <a:buFont typeface="Arial"/>
              <a:buNone/>
              <a:defRPr>
                <a:solidFill>
                  <a:schemeClr val="lt1"/>
                </a:solidFill>
              </a:defRPr>
            </a:lvl5pPr>
            <a:lvl6pPr algn="l" indent="-228600" lvl="5" marL="2743200">
              <a:lnSpc>
                <a:spcPct val="96000"/>
              </a:lnSpc>
              <a:spcBef>
                <a:spcPts val="0"/>
              </a:spcBef>
              <a:spcAft>
                <a:spcPts val="0"/>
              </a:spcAft>
              <a:buClr>
                <a:schemeClr val="lt1"/>
              </a:buClr>
              <a:buSzPts val="2100"/>
              <a:buNone/>
              <a:defRPr>
                <a:solidFill>
                  <a:schemeClr val="lt1"/>
                </a:solidFill>
              </a:defRPr>
            </a:lvl6pPr>
            <a:lvl7pPr algn="l" indent="-330200" lvl="6" marL="3200400">
              <a:lnSpc>
                <a:spcPct val="107000"/>
              </a:lnSpc>
              <a:spcBef>
                <a:spcPts val="1200"/>
              </a:spcBef>
              <a:spcAft>
                <a:spcPts val="0"/>
              </a:spcAft>
              <a:buClr>
                <a:schemeClr val="lt1"/>
              </a:buClr>
              <a:buSzPts val="1600"/>
              <a:buChar char="​"/>
              <a:defRPr>
                <a:solidFill>
                  <a:schemeClr val="lt1"/>
                </a:solidFill>
              </a:defRPr>
            </a:lvl7pPr>
            <a:lvl8pPr algn="l" indent="-577850" lvl="7" marL="3657600">
              <a:lnSpc>
                <a:spcPct val="87000"/>
              </a:lnSpc>
              <a:spcBef>
                <a:spcPts val="1800"/>
              </a:spcBef>
              <a:spcAft>
                <a:spcPts val="0"/>
              </a:spcAft>
              <a:buClr>
                <a:schemeClr val="lt1"/>
              </a:buClr>
              <a:buSzPts val="5500"/>
              <a:buChar char="​"/>
              <a:defRPr>
                <a:solidFill>
                  <a:schemeClr val="lt1"/>
                </a:solidFill>
              </a:defRPr>
            </a:lvl8pPr>
            <a:lvl9pPr algn="l" indent="-660400" lvl="8" marL="4114800">
              <a:lnSpc>
                <a:spcPct val="87000"/>
              </a:lnSpc>
              <a:spcBef>
                <a:spcPts val="1800"/>
              </a:spcBef>
              <a:spcAft>
                <a:spcPts val="0"/>
              </a:spcAft>
              <a:buClr>
                <a:schemeClr val="lt1"/>
              </a:buClr>
              <a:buSzPts val="6800"/>
              <a:buChar char="​"/>
              <a:defRPr>
                <a:solidFill>
                  <a:schemeClr val="lt1"/>
                </a:solidFill>
              </a:defRPr>
            </a:lvl9pPr>
          </a:lstStyle>
          <a:p>
            <a:endParaRPr/>
          </a:p>
        </p:txBody>
      </p:sp>
    </p:spTree>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ange Image Right 1 1 1">
  <p:cSld name="Orange Image Right 1 1 1">
    <p:spTree>
      <p:nvGrpSpPr>
        <p:cNvPr id="1" name="Shape 288"/>
        <p:cNvGrpSpPr/>
        <p:nvPr/>
      </p:nvGrpSpPr>
      <p:grpSpPr>
        <a:xfrm>
          <a:off x="0" y="0"/>
          <a:ext cx="0" cy="0"/>
          <a:chOff x="0" y="0"/>
          <a:chExt cx="0" cy="0"/>
        </a:xfrm>
      </p:grpSpPr>
      <p:sp>
        <p:nvSpPr>
          <p:cNvPr id="289" name="Google Shape;289;p123"/>
          <p:cNvSpPr/>
          <p:nvPr/>
        </p:nvSpPr>
        <p:spPr>
          <a:xfrm>
            <a:off x="0" y="0"/>
            <a:ext cx="4658400" cy="6858000"/>
          </a:xfrm>
          <a:prstGeom prst="rect">
            <a:avLst/>
          </a:prstGeom>
          <a:solidFill>
            <a:schemeClr val="accent4"/>
          </a:soli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800"/>
              <a:buFont typeface="Arial"/>
              <a:buNone/>
            </a:pPr>
            <a:endParaRPr b="1" cap="none" i="0" strike="noStrike" sz="1800" u="none">
              <a:solidFill>
                <a:srgbClr val="FFFFFF"/>
              </a:solidFill>
              <a:latin typeface="Inter Light"/>
              <a:ea typeface="Inter Light"/>
              <a:cs typeface="Inter Light"/>
              <a:sym typeface="Inter Light"/>
            </a:endParaRPr>
          </a:p>
        </p:txBody>
      </p:sp>
      <p:sp>
        <p:nvSpPr>
          <p:cNvPr id="290" name="Google Shape;290;p123"/>
          <p:cNvSpPr txBox="1">
            <a:spLocks noGrp="1"/>
          </p:cNvSpPr>
          <p:nvPr>
            <p:ph type="title"/>
          </p:nvPr>
        </p:nvSpPr>
        <p:spPr>
          <a:xfrm>
            <a:off x="495300" y="2797094"/>
            <a:ext cx="3574200" cy="1787700"/>
          </a:xfrm>
          <a:prstGeom prst="rect">
            <a:avLst/>
          </a:prstGeom>
          <a:noFill/>
          <a:ln>
            <a:noFill/>
          </a:ln>
        </p:spPr>
        <p:txBody>
          <a:bodyPr anchor="b" anchorCtr="0" bIns="0" lIns="0" numCol="1" rIns="0" spcFirstLastPara="1" tIns="0" wrap="square">
            <a:noAutofit/>
          </a:bodyPr>
          <a:lstStyle>
            <a:lvl1pPr algn="l" lvl="0">
              <a:lnSpc>
                <a:spcPct val="87000"/>
              </a:lnSpc>
              <a:spcBef>
                <a:spcPts val="0"/>
              </a:spcBef>
              <a:spcAft>
                <a:spcPts val="0"/>
              </a:spcAft>
              <a:buClr>
                <a:schemeClr val="lt1"/>
              </a:buClr>
              <a:buSzPts val="4400"/>
              <a:buFont typeface="Inter ExtraBold"/>
              <a:buNone/>
              <a:defRPr sz="4400">
                <a:solidFill>
                  <a:schemeClr val="lt1"/>
                </a:solidFill>
              </a:defRPr>
            </a:lvl1pPr>
            <a:lvl2pPr algn="l" lvl="1">
              <a:lnSpc>
                <a:spcPct val="100000"/>
              </a:lnSpc>
              <a:spcBef>
                <a:spcPts val="0"/>
              </a:spcBef>
              <a:spcAft>
                <a:spcPts val="0"/>
              </a:spcAft>
              <a:buSzPts val="1400"/>
              <a:buNone/>
              <a:defRPr/>
            </a:lvl2pPr>
            <a:lvl3pPr algn="l" lvl="2">
              <a:lnSpc>
                <a:spcPct val="100000"/>
              </a:lnSpc>
              <a:spcBef>
                <a:spcPts val="0"/>
              </a:spcBef>
              <a:spcAft>
                <a:spcPts val="0"/>
              </a:spcAft>
              <a:buSzPts val="1400"/>
              <a:buNone/>
              <a:defRPr/>
            </a:lvl3pPr>
            <a:lvl4pPr algn="l" lvl="3">
              <a:lnSpc>
                <a:spcPct val="100000"/>
              </a:lnSpc>
              <a:spcBef>
                <a:spcPts val="0"/>
              </a:spcBef>
              <a:spcAft>
                <a:spcPts val="0"/>
              </a:spcAft>
              <a:buSzPts val="1400"/>
              <a:buNone/>
              <a:defRPr/>
            </a:lvl4pPr>
            <a:lvl5pPr algn="l" lvl="4">
              <a:lnSpc>
                <a:spcPct val="100000"/>
              </a:lnSpc>
              <a:spcBef>
                <a:spcPts val="0"/>
              </a:spcBef>
              <a:spcAft>
                <a:spcPts val="0"/>
              </a:spcAft>
              <a:buSzPts val="1400"/>
              <a:buNone/>
              <a:defRPr/>
            </a:lvl5pPr>
            <a:lvl6pPr algn="l" lvl="5">
              <a:lnSpc>
                <a:spcPct val="100000"/>
              </a:lnSpc>
              <a:spcBef>
                <a:spcPts val="0"/>
              </a:spcBef>
              <a:spcAft>
                <a:spcPts val="0"/>
              </a:spcAft>
              <a:buSzPts val="1400"/>
              <a:buNone/>
              <a:defRPr/>
            </a:lvl6pPr>
            <a:lvl7pPr algn="l" lvl="6">
              <a:lnSpc>
                <a:spcPct val="100000"/>
              </a:lnSpc>
              <a:spcBef>
                <a:spcPts val="0"/>
              </a:spcBef>
              <a:spcAft>
                <a:spcPts val="0"/>
              </a:spcAft>
              <a:buSzPts val="1400"/>
              <a:buNone/>
              <a:defRPr/>
            </a:lvl7pPr>
            <a:lvl8pPr algn="l" lvl="7">
              <a:lnSpc>
                <a:spcPct val="100000"/>
              </a:lnSpc>
              <a:spcBef>
                <a:spcPts val="0"/>
              </a:spcBef>
              <a:spcAft>
                <a:spcPts val="0"/>
              </a:spcAft>
              <a:buSzPts val="1400"/>
              <a:buNone/>
              <a:defRPr/>
            </a:lvl8pPr>
            <a:lvl9pPr algn="l" lvl="8">
              <a:lnSpc>
                <a:spcPct val="100000"/>
              </a:lnSpc>
              <a:spcBef>
                <a:spcPts val="0"/>
              </a:spcBef>
              <a:spcAft>
                <a:spcPts val="0"/>
              </a:spcAft>
              <a:buSzPts val="1400"/>
              <a:buNone/>
              <a:defRPr/>
            </a:lvl9pPr>
          </a:lstStyle>
          <a:p>
            <a:endParaRPr/>
          </a:p>
        </p:txBody>
      </p:sp>
      <p:sp>
        <p:nvSpPr>
          <p:cNvPr id="291" name="Google Shape;291;p123"/>
          <p:cNvSpPr txBox="1"/>
          <p:nvPr/>
        </p:nvSpPr>
        <p:spPr>
          <a:xfrm>
            <a:off x="495299" y="6544678"/>
            <a:ext cx="3773400" cy="118800"/>
          </a:xfrm>
          <a:prstGeom prst="rect">
            <a:avLst/>
          </a:prstGeom>
          <a:noFill/>
          <a:ln>
            <a:noFill/>
          </a:ln>
        </p:spPr>
        <p:txBody>
          <a:bodyPr anchor="b" anchorCtr="0" bIns="0" lIns="0" numCol="1" rIns="0" spcFirstLastPara="1" tIns="0" wrap="square">
            <a:noAutofit/>
          </a:bodyPr>
          <a:lstStyle/>
          <a:p>
            <a:pPr algn="l" indent="0" lvl="0" marL="0" marR="0" rtl="0">
              <a:lnSpc>
                <a:spcPct val="96000"/>
              </a:lnSpc>
              <a:spcBef>
                <a:spcPts val="0"/>
              </a:spcBef>
              <a:spcAft>
                <a:spcPts val="0"/>
              </a:spcAft>
              <a:buClr>
                <a:srgbClr val="3253DC"/>
              </a:buClr>
              <a:buSzPts val="800"/>
              <a:buFont typeface="Arial"/>
              <a:buNone/>
            </a:pPr>
            <a:r>
              <a:rPr lang="en-US" sz="800">
                <a:solidFill>
                  <a:srgbClr val="BDFFF5"/>
                </a:solidFill>
                <a:latin typeface="Space Mono"/>
                <a:ea typeface="Space Mono"/>
                <a:cs typeface="Space Mono"/>
                <a:sym typeface="Space Mono"/>
              </a:rPr>
              <a:t>©2022 Pure Storage</a:t>
            </a:r>
            <a:endParaRPr sz="800">
              <a:solidFill>
                <a:srgbClr val="BDFFF5"/>
              </a:solidFill>
              <a:latin typeface="Space Mono"/>
              <a:ea typeface="Space Mono"/>
              <a:cs typeface="Space Mono"/>
              <a:sym typeface="Space Mono"/>
            </a:endParaRPr>
          </a:p>
        </p:txBody>
      </p:sp>
      <p:sp>
        <p:nvSpPr>
          <p:cNvPr id="292" name="Google Shape;292;p123"/>
          <p:cNvSpPr txBox="1">
            <a:spLocks noGrp="1"/>
          </p:cNvSpPr>
          <p:nvPr>
            <p:ph idx="1" type="body"/>
          </p:nvPr>
        </p:nvSpPr>
        <p:spPr>
          <a:xfrm>
            <a:off x="495300" y="4743450"/>
            <a:ext cx="3555900" cy="16572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Clr>
                <a:schemeClr val="lt1"/>
              </a:buClr>
              <a:buSzPts val="1800"/>
              <a:buNone/>
              <a:defRPr sz="1800">
                <a:solidFill>
                  <a:schemeClr val="lt1"/>
                </a:solidFill>
              </a:defRPr>
            </a:lvl1pPr>
            <a:lvl2pPr algn="l" indent="-228600" lvl="1" marL="914400">
              <a:lnSpc>
                <a:spcPct val="107000"/>
              </a:lnSpc>
              <a:spcBef>
                <a:spcPts val="0"/>
              </a:spcBef>
              <a:spcAft>
                <a:spcPts val="0"/>
              </a:spcAft>
              <a:buClr>
                <a:schemeClr val="lt1"/>
              </a:buClr>
              <a:buSzPts val="2100"/>
              <a:buNone/>
              <a:defRPr>
                <a:solidFill>
                  <a:schemeClr val="lt1"/>
                </a:solidFill>
              </a:defRPr>
            </a:lvl2pPr>
            <a:lvl3pPr algn="l" indent="-228600" lvl="2" marL="1371600">
              <a:lnSpc>
                <a:spcPct val="107000"/>
              </a:lnSpc>
              <a:spcBef>
                <a:spcPts val="0"/>
              </a:spcBef>
              <a:spcAft>
                <a:spcPts val="0"/>
              </a:spcAft>
              <a:buClr>
                <a:schemeClr val="lt1"/>
              </a:buClr>
              <a:buSzPts val="1800"/>
              <a:buNone/>
              <a:defRPr>
                <a:solidFill>
                  <a:schemeClr val="lt1"/>
                </a:solidFill>
              </a:defRPr>
            </a:lvl3pPr>
            <a:lvl4pPr algn="l" indent="-228600" lvl="3" marL="1828800">
              <a:lnSpc>
                <a:spcPct val="107000"/>
              </a:lnSpc>
              <a:spcBef>
                <a:spcPts val="0"/>
              </a:spcBef>
              <a:spcAft>
                <a:spcPts val="0"/>
              </a:spcAft>
              <a:buClr>
                <a:schemeClr val="lt1"/>
              </a:buClr>
              <a:buSzPts val="1800"/>
              <a:buNone/>
              <a:defRPr>
                <a:solidFill>
                  <a:schemeClr val="lt1"/>
                </a:solidFill>
              </a:defRPr>
            </a:lvl4pPr>
            <a:lvl5pPr algn="l" indent="-228600" lvl="4" marL="2286000">
              <a:lnSpc>
                <a:spcPct val="96000"/>
              </a:lnSpc>
              <a:spcBef>
                <a:spcPts val="1800"/>
              </a:spcBef>
              <a:spcAft>
                <a:spcPts val="0"/>
              </a:spcAft>
              <a:buSzPts val="2800"/>
              <a:buFont typeface="Arial"/>
              <a:buNone/>
              <a:defRPr>
                <a:solidFill>
                  <a:schemeClr val="lt1"/>
                </a:solidFill>
              </a:defRPr>
            </a:lvl5pPr>
            <a:lvl6pPr algn="l" indent="-228600" lvl="5" marL="2743200">
              <a:lnSpc>
                <a:spcPct val="96000"/>
              </a:lnSpc>
              <a:spcBef>
                <a:spcPts val="0"/>
              </a:spcBef>
              <a:spcAft>
                <a:spcPts val="0"/>
              </a:spcAft>
              <a:buClr>
                <a:schemeClr val="lt1"/>
              </a:buClr>
              <a:buSzPts val="2100"/>
              <a:buNone/>
              <a:defRPr>
                <a:solidFill>
                  <a:schemeClr val="lt1"/>
                </a:solidFill>
              </a:defRPr>
            </a:lvl6pPr>
            <a:lvl7pPr algn="l" indent="-330200" lvl="6" marL="3200400">
              <a:lnSpc>
                <a:spcPct val="107000"/>
              </a:lnSpc>
              <a:spcBef>
                <a:spcPts val="1200"/>
              </a:spcBef>
              <a:spcAft>
                <a:spcPts val="0"/>
              </a:spcAft>
              <a:buClr>
                <a:schemeClr val="lt1"/>
              </a:buClr>
              <a:buSzPts val="1600"/>
              <a:buChar char="​"/>
              <a:defRPr>
                <a:solidFill>
                  <a:schemeClr val="lt1"/>
                </a:solidFill>
              </a:defRPr>
            </a:lvl7pPr>
            <a:lvl8pPr algn="l" indent="-577850" lvl="7" marL="3657600">
              <a:lnSpc>
                <a:spcPct val="87000"/>
              </a:lnSpc>
              <a:spcBef>
                <a:spcPts val="1800"/>
              </a:spcBef>
              <a:spcAft>
                <a:spcPts val="0"/>
              </a:spcAft>
              <a:buClr>
                <a:schemeClr val="lt1"/>
              </a:buClr>
              <a:buSzPts val="5500"/>
              <a:buChar char="​"/>
              <a:defRPr>
                <a:solidFill>
                  <a:schemeClr val="lt1"/>
                </a:solidFill>
              </a:defRPr>
            </a:lvl8pPr>
            <a:lvl9pPr algn="l" indent="-660400" lvl="8" marL="4114800">
              <a:lnSpc>
                <a:spcPct val="87000"/>
              </a:lnSpc>
              <a:spcBef>
                <a:spcPts val="1800"/>
              </a:spcBef>
              <a:spcAft>
                <a:spcPts val="0"/>
              </a:spcAft>
              <a:buClr>
                <a:schemeClr val="lt1"/>
              </a:buClr>
              <a:buSzPts val="6800"/>
              <a:buChar char="​"/>
              <a:defRPr>
                <a:solidFill>
                  <a:schemeClr val="lt1"/>
                </a:solidFill>
              </a:defRPr>
            </a:lvl9pPr>
          </a:lstStyle>
          <a:p>
            <a:endParaRPr/>
          </a:p>
        </p:txBody>
      </p: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Subtitle">
  <p:cSld name="1_Title and Subtitle">
    <p:spTree>
      <p:nvGrpSpPr>
        <p:cNvPr id="1" name="Shape 294"/>
        <p:cNvGrpSpPr/>
        <p:nvPr/>
      </p:nvGrpSpPr>
      <p:grpSpPr>
        <a:xfrm>
          <a:off x="0" y="0"/>
          <a:ext cx="0" cy="0"/>
          <a:chOff x="0" y="0"/>
          <a:chExt cx="0" cy="0"/>
        </a:xfrm>
      </p:grpSpPr>
      <p:sp>
        <p:nvSpPr>
          <p:cNvPr id="295" name="Google Shape;295;p125"/>
          <p:cNvSpPr txBox="1">
            <a:spLocks noGrp="1"/>
          </p:cNvSpPr>
          <p:nvPr>
            <p:ph type="title"/>
          </p:nvPr>
        </p:nvSpPr>
        <p:spPr>
          <a:xfrm>
            <a:off x="495300" y="549415"/>
            <a:ext cx="11187000" cy="4551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dk1"/>
              </a:buClr>
              <a:buSzPts val="3400"/>
              <a:buFont typeface="Inter ExtraBold"/>
              <a:buNone/>
              <a:defRPr/>
            </a:lvl1pPr>
            <a:lvl2pPr algn="l" lvl="1">
              <a:lnSpc>
                <a:spcPct val="100000"/>
              </a:lnSpc>
              <a:spcBef>
                <a:spcPts val="0"/>
              </a:spcBef>
              <a:spcAft>
                <a:spcPts val="0"/>
              </a:spcAft>
              <a:buSzPts val="1400"/>
              <a:buNone/>
              <a:defRPr/>
            </a:lvl2pPr>
            <a:lvl3pPr algn="l" lvl="2">
              <a:lnSpc>
                <a:spcPct val="100000"/>
              </a:lnSpc>
              <a:spcBef>
                <a:spcPts val="0"/>
              </a:spcBef>
              <a:spcAft>
                <a:spcPts val="0"/>
              </a:spcAft>
              <a:buSzPts val="1400"/>
              <a:buNone/>
              <a:defRPr/>
            </a:lvl3pPr>
            <a:lvl4pPr algn="l" lvl="3">
              <a:lnSpc>
                <a:spcPct val="100000"/>
              </a:lnSpc>
              <a:spcBef>
                <a:spcPts val="0"/>
              </a:spcBef>
              <a:spcAft>
                <a:spcPts val="0"/>
              </a:spcAft>
              <a:buSzPts val="1400"/>
              <a:buNone/>
              <a:defRPr/>
            </a:lvl4pPr>
            <a:lvl5pPr algn="l" lvl="4">
              <a:lnSpc>
                <a:spcPct val="100000"/>
              </a:lnSpc>
              <a:spcBef>
                <a:spcPts val="0"/>
              </a:spcBef>
              <a:spcAft>
                <a:spcPts val="0"/>
              </a:spcAft>
              <a:buSzPts val="1400"/>
              <a:buNone/>
              <a:defRPr/>
            </a:lvl5pPr>
            <a:lvl6pPr algn="l" lvl="5">
              <a:lnSpc>
                <a:spcPct val="100000"/>
              </a:lnSpc>
              <a:spcBef>
                <a:spcPts val="0"/>
              </a:spcBef>
              <a:spcAft>
                <a:spcPts val="0"/>
              </a:spcAft>
              <a:buSzPts val="1400"/>
              <a:buNone/>
              <a:defRPr/>
            </a:lvl6pPr>
            <a:lvl7pPr algn="l" lvl="6">
              <a:lnSpc>
                <a:spcPct val="100000"/>
              </a:lnSpc>
              <a:spcBef>
                <a:spcPts val="0"/>
              </a:spcBef>
              <a:spcAft>
                <a:spcPts val="0"/>
              </a:spcAft>
              <a:buSzPts val="1400"/>
              <a:buNone/>
              <a:defRPr/>
            </a:lvl7pPr>
            <a:lvl8pPr algn="l" lvl="7">
              <a:lnSpc>
                <a:spcPct val="100000"/>
              </a:lnSpc>
              <a:spcBef>
                <a:spcPts val="0"/>
              </a:spcBef>
              <a:spcAft>
                <a:spcPts val="0"/>
              </a:spcAft>
              <a:buSzPts val="1400"/>
              <a:buNone/>
              <a:defRPr/>
            </a:lvl8pPr>
            <a:lvl9pPr algn="l" lvl="8">
              <a:lnSpc>
                <a:spcPct val="100000"/>
              </a:lnSpc>
              <a:spcBef>
                <a:spcPts val="0"/>
              </a:spcBef>
              <a:spcAft>
                <a:spcPts val="0"/>
              </a:spcAft>
              <a:buSzPts val="1400"/>
              <a:buNone/>
              <a:defRPr/>
            </a:lvl9pPr>
          </a:lstStyle>
          <a:p>
            <a:endParaRPr/>
          </a:p>
        </p:txBody>
      </p:sp>
      <p:sp>
        <p:nvSpPr>
          <p:cNvPr id="296" name="Google Shape;296;p125"/>
          <p:cNvSpPr txBox="1">
            <a:spLocks noGrp="1"/>
          </p:cNvSpPr>
          <p:nvPr>
            <p:ph idx="1" type="subTitle"/>
          </p:nvPr>
        </p:nvSpPr>
        <p:spPr>
          <a:xfrm>
            <a:off x="494189" y="1088135"/>
            <a:ext cx="11188200" cy="276999"/>
          </a:xfrm>
          <a:prstGeom prst="rect">
            <a:avLst/>
          </a:prstGeom>
          <a:noFill/>
          <a:ln>
            <a:noFill/>
          </a:ln>
        </p:spPr>
        <p:txBody>
          <a:bodyPr anchor="t" anchorCtr="0" bIns="0" lIns="0" numCol="1" rIns="0" spcFirstLastPara="1" tIns="0" wrap="square">
            <a:spAutoFit/>
          </a:bodyPr>
          <a:lstStyle>
            <a:lvl1pPr algn="l" lvl="0">
              <a:lnSpc>
                <a:spcPct val="100000"/>
              </a:lnSpc>
              <a:spcBef>
                <a:spcPts val="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White Blank 1 7 1">
  <p:cSld name="White Blank 1 7 1">
    <p:spTree>
      <p:nvGrpSpPr>
        <p:cNvPr id="1" name="Shape 297"/>
        <p:cNvGrpSpPr/>
        <p:nvPr/>
      </p:nvGrpSpPr>
      <p:grpSpPr>
        <a:xfrm>
          <a:off x="0" y="0"/>
          <a:ext cx="0" cy="0"/>
          <a:chOff x="0" y="0"/>
          <a:chExt cx="0" cy="0"/>
        </a:xfrm>
      </p:grpSpPr>
      <p:pic>
        <p:nvPicPr>
          <p:cNvPr id="298" name="Google Shape;298;p126"/>
          <p:cNvPicPr preferRelativeResize="0"/>
          <p:nvPr/>
        </p:nvPicPr>
        <p:blipFill rotWithShape="1">
          <a:blip r:embed="rId2">
            <a:alphaModFix/>
          </a:blip>
          <a:srcRect/>
          <a:stretch/>
        </p:blipFill>
        <p:spPr>
          <a:xfrm>
            <a:off x="-18090" y="18"/>
            <a:ext cx="12230266" cy="6879524"/>
          </a:xfrm>
          <a:prstGeom prst="rect">
            <a:avLst/>
          </a:prstGeom>
          <a:noFill/>
          <a:ln>
            <a:noFill/>
          </a:ln>
        </p:spPr>
      </p:pic>
      <p:sp>
        <p:nvSpPr>
          <p:cNvPr id="299" name="Google Shape;299;p126"/>
          <p:cNvSpPr txBox="1">
            <a:spLocks noGrp="1"/>
          </p:cNvSpPr>
          <p:nvPr>
            <p:ph type="title"/>
          </p:nvPr>
        </p:nvSpPr>
        <p:spPr>
          <a:xfrm>
            <a:off x="431637" y="2256890"/>
            <a:ext cx="8000100" cy="18207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6800"/>
              <a:buFont typeface="Inter ExtraBold"/>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00" name="Google Shape;300;p126"/>
          <p:cNvGrpSpPr/>
          <p:nvPr/>
        </p:nvGrpSpPr>
        <p:grpSpPr>
          <a:xfrm>
            <a:off x="495295" y="452553"/>
            <a:ext cx="2262687" cy="397148"/>
            <a:chOff x="495295" y="452553"/>
            <a:chExt cx="2262687" cy="397148"/>
          </a:xfrm>
        </p:grpSpPr>
        <p:sp>
          <p:nvSpPr>
            <p:cNvPr id="301" name="Google Shape;301;p126"/>
            <p:cNvSpPr/>
            <p:nvPr/>
          </p:nvSpPr>
          <p:spPr>
            <a:xfrm>
              <a:off x="495295" y="452553"/>
              <a:ext cx="441055" cy="397148"/>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302" name="Google Shape;302;p126"/>
            <p:cNvGrpSpPr/>
            <p:nvPr/>
          </p:nvGrpSpPr>
          <p:grpSpPr>
            <a:xfrm>
              <a:off x="1036348" y="561444"/>
              <a:ext cx="1721634" cy="184197"/>
              <a:chOff x="1036348" y="561444"/>
              <a:chExt cx="1721634" cy="184197"/>
            </a:xfrm>
          </p:grpSpPr>
          <p:grpSp>
            <p:nvGrpSpPr>
              <p:cNvPr id="303" name="Google Shape;303;p126"/>
              <p:cNvGrpSpPr/>
              <p:nvPr/>
            </p:nvGrpSpPr>
            <p:grpSpPr>
              <a:xfrm>
                <a:off x="1036348" y="563495"/>
                <a:ext cx="1662301" cy="182146"/>
                <a:chOff x="1036348" y="563495"/>
                <a:chExt cx="1662301" cy="182146"/>
              </a:xfrm>
            </p:grpSpPr>
            <p:sp>
              <p:nvSpPr>
                <p:cNvPr id="304" name="Google Shape;304;p126"/>
                <p:cNvSpPr/>
                <p:nvPr/>
              </p:nvSpPr>
              <p:spPr>
                <a:xfrm>
                  <a:off x="1036348" y="566677"/>
                  <a:ext cx="131117" cy="175805"/>
                </a:xfrm>
                <a:custGeom>
                  <a:avLst/>
                  <a:gdLst/>
                  <a:ahLst/>
                  <a:cxnLst/>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05" name="Google Shape;305;p126"/>
                <p:cNvSpPr/>
                <p:nvPr/>
              </p:nvSpPr>
              <p:spPr>
                <a:xfrm>
                  <a:off x="1194123" y="566677"/>
                  <a:ext cx="139312" cy="178964"/>
                </a:xfrm>
                <a:custGeom>
                  <a:avLst/>
                  <a:gdLst/>
                  <a:ahLst/>
                  <a:cxnLst/>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06" name="Google Shape;306;p126"/>
                <p:cNvSpPr/>
                <p:nvPr/>
              </p:nvSpPr>
              <p:spPr>
                <a:xfrm>
                  <a:off x="1527743" y="566677"/>
                  <a:ext cx="116850" cy="175797"/>
                </a:xfrm>
                <a:custGeom>
                  <a:avLst/>
                  <a:gdLst/>
                  <a:ahLst/>
                  <a:cxnLst/>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07" name="Google Shape;307;p126"/>
                <p:cNvSpPr/>
                <p:nvPr/>
              </p:nvSpPr>
              <p:spPr>
                <a:xfrm>
                  <a:off x="1679783" y="563503"/>
                  <a:ext cx="116583" cy="182138"/>
                </a:xfrm>
                <a:custGeom>
                  <a:avLst/>
                  <a:gdLst/>
                  <a:ahLst/>
                  <a:cxnLst/>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08" name="Google Shape;308;p126"/>
                <p:cNvSpPr/>
                <p:nvPr/>
              </p:nvSpPr>
              <p:spPr>
                <a:xfrm>
                  <a:off x="1816471" y="566677"/>
                  <a:ext cx="126631" cy="175797"/>
                </a:xfrm>
                <a:custGeom>
                  <a:avLst/>
                  <a:gdLst/>
                  <a:ahLst/>
                  <a:cxnLst/>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09" name="Google Shape;309;p126"/>
                <p:cNvSpPr/>
                <p:nvPr/>
              </p:nvSpPr>
              <p:spPr>
                <a:xfrm>
                  <a:off x="1954840" y="563495"/>
                  <a:ext cx="146194" cy="182146"/>
                </a:xfrm>
                <a:custGeom>
                  <a:avLst/>
                  <a:gdLst/>
                  <a:ahLst/>
                  <a:cxnLst/>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10" name="Google Shape;310;p126"/>
                <p:cNvSpPr/>
                <p:nvPr/>
              </p:nvSpPr>
              <p:spPr>
                <a:xfrm>
                  <a:off x="2271584" y="566677"/>
                  <a:ext cx="149894" cy="175805"/>
                </a:xfrm>
                <a:custGeom>
                  <a:avLst/>
                  <a:gdLst/>
                  <a:ahLst/>
                  <a:cxnLst/>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11" name="Google Shape;311;p126"/>
                <p:cNvSpPr/>
                <p:nvPr/>
              </p:nvSpPr>
              <p:spPr>
                <a:xfrm>
                  <a:off x="2429454" y="563495"/>
                  <a:ext cx="133773" cy="182146"/>
                </a:xfrm>
                <a:custGeom>
                  <a:avLst/>
                  <a:gdLst/>
                  <a:ahLst/>
                  <a:cxnLst/>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12" name="Google Shape;312;p126"/>
                <p:cNvSpPr/>
                <p:nvPr/>
              </p:nvSpPr>
              <p:spPr>
                <a:xfrm>
                  <a:off x="2598455" y="566677"/>
                  <a:ext cx="100194" cy="175797"/>
                </a:xfrm>
                <a:custGeom>
                  <a:avLst/>
                  <a:gdLst/>
                  <a:ahLst/>
                  <a:cxnLst/>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13" name="Google Shape;313;p126"/>
                <p:cNvSpPr/>
                <p:nvPr/>
              </p:nvSpPr>
              <p:spPr>
                <a:xfrm>
                  <a:off x="2132924" y="566677"/>
                  <a:ext cx="121972" cy="175805"/>
                </a:xfrm>
                <a:custGeom>
                  <a:avLst/>
                  <a:gdLst/>
                  <a:ahLst/>
                  <a:cxnLst/>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14" name="Google Shape;314;p126"/>
                <p:cNvSpPr/>
                <p:nvPr/>
              </p:nvSpPr>
              <p:spPr>
                <a:xfrm>
                  <a:off x="1365183" y="566574"/>
                  <a:ext cx="139885" cy="175805"/>
                </a:xfrm>
                <a:custGeom>
                  <a:avLst/>
                  <a:gdLst/>
                  <a:ahLst/>
                  <a:cxnLst/>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315" name="Google Shape;315;p126"/>
              <p:cNvSpPr/>
              <p:nvPr/>
            </p:nvSpPr>
            <p:spPr>
              <a:xfrm>
                <a:off x="2711472" y="561444"/>
                <a:ext cx="46510" cy="47398"/>
              </a:xfrm>
              <a:custGeom>
                <a:avLst/>
                <a:gdLst/>
                <a:ahLst/>
                <a:cxnLst/>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sp>
        <p:nvSpPr>
          <p:cNvPr id="316" name="Google Shape;316;p126"/>
          <p:cNvSpPr txBox="1">
            <a:spLocks noGrp="1"/>
          </p:cNvSpPr>
          <p:nvPr>
            <p:ph idx="1" type="body"/>
          </p:nvPr>
        </p:nvSpPr>
        <p:spPr>
          <a:xfrm>
            <a:off x="431637" y="4195085"/>
            <a:ext cx="7055100" cy="961800"/>
          </a:xfrm>
          <a:prstGeom prst="rect">
            <a:avLst/>
          </a:prstGeom>
          <a:noFill/>
          <a:ln>
            <a:noFill/>
          </a:ln>
        </p:spPr>
        <p:txBody>
          <a:bodyPr anchor="t" anchorCtr="0" bIns="0" lIns="0" numCol="1" rIns="0" spcFirstLastPara="1" tIns="0" wrap="square">
            <a:noAutofit/>
          </a:bodyPr>
          <a:lstStyle>
            <a:lvl1pPr algn="l" indent="-361950" lvl="0" marL="457200">
              <a:lnSpc>
                <a:spcPct val="100000"/>
              </a:lnSpc>
              <a:spcBef>
                <a:spcPts val="0"/>
              </a:spcBef>
              <a:spcAft>
                <a:spcPts val="0"/>
              </a:spcAft>
              <a:buSzPts val="2100"/>
              <a:buFont typeface="Helvetica Neue"/>
              <a:buChar char="​"/>
              <a:defRPr b="1" sz="2100">
                <a:solidFill>
                  <a:schemeClr val="lt1"/>
                </a:solidFill>
              </a:defRPr>
            </a:lvl1pPr>
            <a:lvl2pPr algn="l" indent="-228600" lvl="1" marL="914400">
              <a:lnSpc>
                <a:spcPct val="96000"/>
              </a:lnSpc>
              <a:spcBef>
                <a:spcPts val="600"/>
              </a:spcBef>
              <a:spcAft>
                <a:spcPts val="0"/>
              </a:spcAft>
              <a:buSzPts val="1800"/>
              <a:buFont typeface="Helvetica Neue"/>
              <a:buNone/>
              <a:defRPr sz="1800">
                <a:solidFill>
                  <a:srgbClr val="C19EE3"/>
                </a:solidFill>
              </a:defRPr>
            </a:lvl2pPr>
            <a:lvl3pPr algn="l" indent="-342900" lvl="2" marL="1371600">
              <a:lnSpc>
                <a:spcPct val="98000"/>
              </a:lnSpc>
              <a:spcBef>
                <a:spcPts val="0"/>
              </a:spcBef>
              <a:spcAft>
                <a:spcPts val="0"/>
              </a:spcAft>
              <a:buSzPts val="1800"/>
              <a:buFont typeface="Helvetica Neue"/>
              <a:buChar char="​"/>
              <a:defRPr sz="1800">
                <a:solidFill>
                  <a:schemeClr val="lt1"/>
                </a:solidFill>
              </a:defRPr>
            </a:lvl3pPr>
            <a:lvl4pPr algn="l" indent="-342900" lvl="3" marL="1828800">
              <a:lnSpc>
                <a:spcPct val="98000"/>
              </a:lnSpc>
              <a:spcBef>
                <a:spcPts val="0"/>
              </a:spcBef>
              <a:spcAft>
                <a:spcPts val="0"/>
              </a:spcAft>
              <a:buSzPts val="1800"/>
              <a:buFont typeface="Helvetica Neue"/>
              <a:buChar char="​"/>
              <a:defRPr sz="1800">
                <a:solidFill>
                  <a:schemeClr val="lt1"/>
                </a:solidFill>
              </a:defRPr>
            </a:lvl4pPr>
            <a:lvl5pPr algn="l" indent="-342900" lvl="4" marL="2286000">
              <a:lnSpc>
                <a:spcPct val="98000"/>
              </a:lnSpc>
              <a:spcBef>
                <a:spcPts val="0"/>
              </a:spcBef>
              <a:spcAft>
                <a:spcPts val="0"/>
              </a:spcAft>
              <a:buSzPts val="1800"/>
              <a:buChar char="​"/>
              <a:defRPr sz="1800">
                <a:solidFill>
                  <a:schemeClr val="lt1"/>
                </a:solidFill>
              </a:defRPr>
            </a:lvl5pPr>
            <a:lvl6pPr algn="l" indent="-342900" lvl="5" marL="2743200">
              <a:lnSpc>
                <a:spcPct val="98000"/>
              </a:lnSpc>
              <a:spcBef>
                <a:spcPts val="0"/>
              </a:spcBef>
              <a:spcAft>
                <a:spcPts val="0"/>
              </a:spcAft>
              <a:buClr>
                <a:schemeClr val="lt1"/>
              </a:buClr>
              <a:buSzPts val="1800"/>
              <a:buChar char="​"/>
              <a:defRPr sz="1800">
                <a:solidFill>
                  <a:schemeClr val="lt1"/>
                </a:solidFill>
              </a:defRPr>
            </a:lvl6pPr>
            <a:lvl7pPr algn="l" indent="-342900" lvl="6" marL="3200400">
              <a:lnSpc>
                <a:spcPct val="98000"/>
              </a:lnSpc>
              <a:spcBef>
                <a:spcPts val="0"/>
              </a:spcBef>
              <a:spcAft>
                <a:spcPts val="0"/>
              </a:spcAft>
              <a:buClr>
                <a:schemeClr val="lt1"/>
              </a:buClr>
              <a:buSzPts val="1800"/>
              <a:buChar char="​"/>
              <a:defRPr sz="1800">
                <a:solidFill>
                  <a:schemeClr val="lt1"/>
                </a:solidFill>
              </a:defRPr>
            </a:lvl7pPr>
            <a:lvl8pPr algn="l" indent="-342900" lvl="7" marL="3657600">
              <a:lnSpc>
                <a:spcPct val="98000"/>
              </a:lnSpc>
              <a:spcBef>
                <a:spcPts val="0"/>
              </a:spcBef>
              <a:spcAft>
                <a:spcPts val="0"/>
              </a:spcAft>
              <a:buClr>
                <a:schemeClr val="lt1"/>
              </a:buClr>
              <a:buSzPts val="1800"/>
              <a:buChar char="​"/>
              <a:defRPr sz="1800">
                <a:solidFill>
                  <a:schemeClr val="lt1"/>
                </a:solidFill>
              </a:defRPr>
            </a:lvl8pPr>
            <a:lvl9pPr algn="l" indent="-342900" lvl="8" marL="4114800">
              <a:lnSpc>
                <a:spcPct val="98000"/>
              </a:lnSpc>
              <a:spcBef>
                <a:spcPts val="0"/>
              </a:spcBef>
              <a:spcAft>
                <a:spcPts val="0"/>
              </a:spcAft>
              <a:buClr>
                <a:schemeClr val="lt1"/>
              </a:buClr>
              <a:buSzPts val="1800"/>
              <a:buChar char="​"/>
              <a:defRPr sz="1800">
                <a:solidFill>
                  <a:schemeClr val="lt1"/>
                </a:solidFill>
              </a:defRPr>
            </a:lvl9pPr>
          </a:lstStyle>
          <a:p>
            <a:endParaRPr/>
          </a:p>
        </p:txBody>
      </p:sp>
      <p:sp>
        <p:nvSpPr>
          <p:cNvPr id="317" name="Google Shape;317;p126"/>
          <p:cNvSpPr txBox="1">
            <a:spLocks noGrp="1"/>
          </p:cNvSpPr>
          <p:nvPr>
            <p:ph idx="2" type="body"/>
          </p:nvPr>
        </p:nvSpPr>
        <p:spPr>
          <a:xfrm>
            <a:off x="3352275"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b="0" sz="1600">
                <a:solidFill>
                  <a:schemeClr val="lt1"/>
                </a:solidFill>
                <a:latin typeface="Space Mono"/>
                <a:ea typeface="Space Mono"/>
                <a:cs typeface="Space Mono"/>
                <a:sym typeface="Space Mono"/>
              </a:defRPr>
            </a:lvl1pPr>
            <a:lvl2pPr algn="r" indent="-228600" lvl="1" marL="914400">
              <a:lnSpc>
                <a:spcPct val="90000"/>
              </a:lnSpc>
              <a:spcBef>
                <a:spcPts val="0"/>
              </a:spcBef>
              <a:spcAft>
                <a:spcPts val="0"/>
              </a:spcAft>
              <a:buSzPts val="1600"/>
              <a:buNone/>
              <a:defRPr sz="1600">
                <a:solidFill>
                  <a:schemeClr val="lt1"/>
                </a:solidFill>
              </a:defRPr>
            </a:lvl2pPr>
            <a:lvl3pPr algn="r" indent="-228600" lvl="2" marL="1371600">
              <a:lnSpc>
                <a:spcPct val="90000"/>
              </a:lnSpc>
              <a:spcBef>
                <a:spcPts val="0"/>
              </a:spcBef>
              <a:spcAft>
                <a:spcPts val="0"/>
              </a:spcAft>
              <a:buSzPts val="1600"/>
              <a:buNone/>
              <a:defRPr sz="1600">
                <a:solidFill>
                  <a:schemeClr val="lt1"/>
                </a:solidFill>
              </a:defRPr>
            </a:lvl3pPr>
            <a:lvl4pPr algn="r" indent="-228600" lvl="3" marL="1828800">
              <a:lnSpc>
                <a:spcPct val="90000"/>
              </a:lnSpc>
              <a:spcBef>
                <a:spcPts val="0"/>
              </a:spcBef>
              <a:spcAft>
                <a:spcPts val="0"/>
              </a:spcAft>
              <a:buSzPts val="1600"/>
              <a:buNone/>
              <a:defRPr sz="1600">
                <a:solidFill>
                  <a:schemeClr val="lt1"/>
                </a:solidFill>
              </a:defRPr>
            </a:lvl4pPr>
            <a:lvl5pPr algn="r" indent="-228600" lvl="4" marL="2286000">
              <a:lnSpc>
                <a:spcPct val="90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318" name="Google Shape;318;p126"/>
          <p:cNvSpPr txBox="1">
            <a:spLocks noGrp="1"/>
          </p:cNvSpPr>
          <p:nvPr>
            <p:ph idx="3" type="body"/>
          </p:nvPr>
        </p:nvSpPr>
        <p:spPr>
          <a:xfrm>
            <a:off x="491019"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sz="1600">
                <a:solidFill>
                  <a:schemeClr val="lt1"/>
                </a:solidFill>
                <a:latin typeface="Space Mono"/>
                <a:ea typeface="Space Mono"/>
                <a:cs typeface="Space Mono"/>
                <a:sym typeface="Space Mono"/>
              </a:defRPr>
            </a:lvl1pPr>
            <a:lvl2pPr algn="l" indent="-228600" lvl="1" marL="914400">
              <a:lnSpc>
                <a:spcPct val="98000"/>
              </a:lnSpc>
              <a:spcBef>
                <a:spcPts val="0"/>
              </a:spcBef>
              <a:spcAft>
                <a:spcPts val="0"/>
              </a:spcAft>
              <a:buSzPts val="1600"/>
              <a:buNone/>
              <a:defRPr sz="1600">
                <a:solidFill>
                  <a:schemeClr val="lt1"/>
                </a:solidFill>
              </a:defRPr>
            </a:lvl2pPr>
            <a:lvl3pPr algn="l" indent="-228600" lvl="2" marL="1371600">
              <a:lnSpc>
                <a:spcPct val="98000"/>
              </a:lnSpc>
              <a:spcBef>
                <a:spcPts val="0"/>
              </a:spcBef>
              <a:spcAft>
                <a:spcPts val="0"/>
              </a:spcAft>
              <a:buSzPts val="1600"/>
              <a:buNone/>
              <a:defRPr sz="1600">
                <a:solidFill>
                  <a:schemeClr val="lt1"/>
                </a:solidFill>
              </a:defRPr>
            </a:lvl3pPr>
            <a:lvl4pPr algn="l" indent="-228600" lvl="3" marL="1828800">
              <a:lnSpc>
                <a:spcPct val="98000"/>
              </a:lnSpc>
              <a:spcBef>
                <a:spcPts val="0"/>
              </a:spcBef>
              <a:spcAft>
                <a:spcPts val="0"/>
              </a:spcAft>
              <a:buSzPts val="1600"/>
              <a:buNone/>
              <a:defRPr sz="1600">
                <a:solidFill>
                  <a:schemeClr val="lt1"/>
                </a:solidFill>
              </a:defRPr>
            </a:lvl4pPr>
            <a:lvl5pPr algn="l" indent="-228600" lvl="4" marL="2286000">
              <a:lnSpc>
                <a:spcPct val="98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48"/>
        <p:cNvGrpSpPr/>
        <p:nvPr/>
      </p:nvGrpSpPr>
      <p:grpSpPr>
        <a:xfrm>
          <a:off x="0" y="0"/>
          <a:ext cx="0" cy="0"/>
          <a:chOff x="0" y="0"/>
          <a:chExt cx="0" cy="0"/>
        </a:xfrm>
      </p:grpSpPr>
      <p:sp>
        <p:nvSpPr>
          <p:cNvPr id="49" name="Google Shape;49;p95"/>
          <p:cNvSpPr txBox="1">
            <a:spLocks noGrp="1"/>
          </p:cNvSpPr>
          <p:nvPr>
            <p:ph type="title"/>
          </p:nvPr>
        </p:nvSpPr>
        <p:spPr>
          <a:xfrm>
            <a:off x="495300" y="549415"/>
            <a:ext cx="11187112" cy="455189"/>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95"/>
          <p:cNvSpPr txBox="1">
            <a:spLocks noGrp="1"/>
          </p:cNvSpPr>
          <p:nvPr>
            <p:ph idx="1" type="subTitle"/>
          </p:nvPr>
        </p:nvSpPr>
        <p:spPr>
          <a:xfrm>
            <a:off x="494189" y="1088135"/>
            <a:ext cx="11188223" cy="274320"/>
          </a:xfrm>
          <a:prstGeom prst="rect">
            <a:avLst/>
          </a:prstGeom>
          <a:noFill/>
          <a:ln>
            <a:noFill/>
          </a:ln>
        </p:spPr>
        <p:txBody>
          <a:bodyPr anchor="t" anchorCtr="0" bIns="0" lIns="0" numCol="1" rIns="0" spcFirstLastPara="1" tIns="0" wrap="square">
            <a:spAutoFit/>
          </a:bodyPr>
          <a:lstStyle>
            <a:lvl1pPr algn="l" lvl="0">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White Blank 1 7 1 1">
  <p:cSld name="White Blank 1 7 1 1">
    <p:spTree>
      <p:nvGrpSpPr>
        <p:cNvPr id="1" name="Shape 319"/>
        <p:cNvGrpSpPr/>
        <p:nvPr/>
      </p:nvGrpSpPr>
      <p:grpSpPr>
        <a:xfrm>
          <a:off x="0" y="0"/>
          <a:ext cx="0" cy="0"/>
          <a:chOff x="0" y="0"/>
          <a:chExt cx="0" cy="0"/>
        </a:xfrm>
      </p:grpSpPr>
      <p:pic>
        <p:nvPicPr>
          <p:cNvPr id="320" name="Google Shape;320;p127"/>
          <p:cNvPicPr preferRelativeResize="0"/>
          <p:nvPr/>
        </p:nvPicPr>
        <p:blipFill rotWithShape="1">
          <a:blip r:embed="rId2">
            <a:alphaModFix/>
          </a:blip>
          <a:srcRect/>
          <a:stretch/>
        </p:blipFill>
        <p:spPr>
          <a:xfrm>
            <a:off x="641" y="18"/>
            <a:ext cx="12230309" cy="6879549"/>
          </a:xfrm>
          <a:prstGeom prst="rect">
            <a:avLst/>
          </a:prstGeom>
          <a:noFill/>
          <a:ln>
            <a:noFill/>
          </a:ln>
        </p:spPr>
      </p:pic>
      <p:sp>
        <p:nvSpPr>
          <p:cNvPr id="321" name="Google Shape;321;p127"/>
          <p:cNvSpPr txBox="1">
            <a:spLocks noGrp="1"/>
          </p:cNvSpPr>
          <p:nvPr>
            <p:ph type="title"/>
          </p:nvPr>
        </p:nvSpPr>
        <p:spPr>
          <a:xfrm>
            <a:off x="431637" y="2256890"/>
            <a:ext cx="8000100" cy="18207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6800"/>
              <a:buFont typeface="Inter ExtraBold"/>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22" name="Google Shape;322;p127"/>
          <p:cNvGrpSpPr/>
          <p:nvPr/>
        </p:nvGrpSpPr>
        <p:grpSpPr>
          <a:xfrm>
            <a:off x="495295" y="452553"/>
            <a:ext cx="2262687" cy="397148"/>
            <a:chOff x="495295" y="452553"/>
            <a:chExt cx="2262687" cy="397148"/>
          </a:xfrm>
        </p:grpSpPr>
        <p:sp>
          <p:nvSpPr>
            <p:cNvPr id="323" name="Google Shape;323;p127"/>
            <p:cNvSpPr/>
            <p:nvPr/>
          </p:nvSpPr>
          <p:spPr>
            <a:xfrm>
              <a:off x="495295" y="452553"/>
              <a:ext cx="441055" cy="397148"/>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324" name="Google Shape;324;p127"/>
            <p:cNvGrpSpPr/>
            <p:nvPr/>
          </p:nvGrpSpPr>
          <p:grpSpPr>
            <a:xfrm>
              <a:off x="1036348" y="561444"/>
              <a:ext cx="1721634" cy="184197"/>
              <a:chOff x="1036348" y="561444"/>
              <a:chExt cx="1721634" cy="184197"/>
            </a:xfrm>
          </p:grpSpPr>
          <p:grpSp>
            <p:nvGrpSpPr>
              <p:cNvPr id="325" name="Google Shape;325;p127"/>
              <p:cNvGrpSpPr/>
              <p:nvPr/>
            </p:nvGrpSpPr>
            <p:grpSpPr>
              <a:xfrm>
                <a:off x="1036348" y="563495"/>
                <a:ext cx="1662301" cy="182146"/>
                <a:chOff x="1036348" y="563495"/>
                <a:chExt cx="1662301" cy="182146"/>
              </a:xfrm>
            </p:grpSpPr>
            <p:sp>
              <p:nvSpPr>
                <p:cNvPr id="326" name="Google Shape;326;p127"/>
                <p:cNvSpPr/>
                <p:nvPr/>
              </p:nvSpPr>
              <p:spPr>
                <a:xfrm>
                  <a:off x="1036348" y="566677"/>
                  <a:ext cx="131117" cy="175805"/>
                </a:xfrm>
                <a:custGeom>
                  <a:avLst/>
                  <a:gdLst/>
                  <a:ahLst/>
                  <a:cxnLst/>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27" name="Google Shape;327;p127"/>
                <p:cNvSpPr/>
                <p:nvPr/>
              </p:nvSpPr>
              <p:spPr>
                <a:xfrm>
                  <a:off x="1194123" y="566677"/>
                  <a:ext cx="139312" cy="178964"/>
                </a:xfrm>
                <a:custGeom>
                  <a:avLst/>
                  <a:gdLst/>
                  <a:ahLst/>
                  <a:cxnLst/>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28" name="Google Shape;328;p127"/>
                <p:cNvSpPr/>
                <p:nvPr/>
              </p:nvSpPr>
              <p:spPr>
                <a:xfrm>
                  <a:off x="1527743" y="566677"/>
                  <a:ext cx="116850" cy="175797"/>
                </a:xfrm>
                <a:custGeom>
                  <a:avLst/>
                  <a:gdLst/>
                  <a:ahLst/>
                  <a:cxnLst/>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29" name="Google Shape;329;p127"/>
                <p:cNvSpPr/>
                <p:nvPr/>
              </p:nvSpPr>
              <p:spPr>
                <a:xfrm>
                  <a:off x="1679783" y="563503"/>
                  <a:ext cx="116583" cy="182138"/>
                </a:xfrm>
                <a:custGeom>
                  <a:avLst/>
                  <a:gdLst/>
                  <a:ahLst/>
                  <a:cxnLst/>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30" name="Google Shape;330;p127"/>
                <p:cNvSpPr/>
                <p:nvPr/>
              </p:nvSpPr>
              <p:spPr>
                <a:xfrm>
                  <a:off x="1816471" y="566677"/>
                  <a:ext cx="126631" cy="175797"/>
                </a:xfrm>
                <a:custGeom>
                  <a:avLst/>
                  <a:gdLst/>
                  <a:ahLst/>
                  <a:cxnLst/>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31" name="Google Shape;331;p127"/>
                <p:cNvSpPr/>
                <p:nvPr/>
              </p:nvSpPr>
              <p:spPr>
                <a:xfrm>
                  <a:off x="1954840" y="563495"/>
                  <a:ext cx="146194" cy="182146"/>
                </a:xfrm>
                <a:custGeom>
                  <a:avLst/>
                  <a:gdLst/>
                  <a:ahLst/>
                  <a:cxnLst/>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32" name="Google Shape;332;p127"/>
                <p:cNvSpPr/>
                <p:nvPr/>
              </p:nvSpPr>
              <p:spPr>
                <a:xfrm>
                  <a:off x="2271584" y="566677"/>
                  <a:ext cx="149894" cy="175805"/>
                </a:xfrm>
                <a:custGeom>
                  <a:avLst/>
                  <a:gdLst/>
                  <a:ahLst/>
                  <a:cxnLst/>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33" name="Google Shape;333;p127"/>
                <p:cNvSpPr/>
                <p:nvPr/>
              </p:nvSpPr>
              <p:spPr>
                <a:xfrm>
                  <a:off x="2429454" y="563495"/>
                  <a:ext cx="133773" cy="182146"/>
                </a:xfrm>
                <a:custGeom>
                  <a:avLst/>
                  <a:gdLst/>
                  <a:ahLst/>
                  <a:cxnLst/>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34" name="Google Shape;334;p127"/>
                <p:cNvSpPr/>
                <p:nvPr/>
              </p:nvSpPr>
              <p:spPr>
                <a:xfrm>
                  <a:off x="2598455" y="566677"/>
                  <a:ext cx="100194" cy="175797"/>
                </a:xfrm>
                <a:custGeom>
                  <a:avLst/>
                  <a:gdLst/>
                  <a:ahLst/>
                  <a:cxnLst/>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35" name="Google Shape;335;p127"/>
                <p:cNvSpPr/>
                <p:nvPr/>
              </p:nvSpPr>
              <p:spPr>
                <a:xfrm>
                  <a:off x="2132924" y="566677"/>
                  <a:ext cx="121972" cy="175805"/>
                </a:xfrm>
                <a:custGeom>
                  <a:avLst/>
                  <a:gdLst/>
                  <a:ahLst/>
                  <a:cxnLst/>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36" name="Google Shape;336;p127"/>
                <p:cNvSpPr/>
                <p:nvPr/>
              </p:nvSpPr>
              <p:spPr>
                <a:xfrm>
                  <a:off x="1365183" y="566574"/>
                  <a:ext cx="139885" cy="175805"/>
                </a:xfrm>
                <a:custGeom>
                  <a:avLst/>
                  <a:gdLst/>
                  <a:ahLst/>
                  <a:cxnLst/>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337" name="Google Shape;337;p127"/>
              <p:cNvSpPr/>
              <p:nvPr/>
            </p:nvSpPr>
            <p:spPr>
              <a:xfrm>
                <a:off x="2711472" y="561444"/>
                <a:ext cx="46510" cy="47398"/>
              </a:xfrm>
              <a:custGeom>
                <a:avLst/>
                <a:gdLst/>
                <a:ahLst/>
                <a:cxnLst/>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sp>
        <p:nvSpPr>
          <p:cNvPr id="338" name="Google Shape;338;p127"/>
          <p:cNvSpPr txBox="1">
            <a:spLocks noGrp="1"/>
          </p:cNvSpPr>
          <p:nvPr>
            <p:ph idx="1" type="body"/>
          </p:nvPr>
        </p:nvSpPr>
        <p:spPr>
          <a:xfrm>
            <a:off x="431637" y="4195085"/>
            <a:ext cx="7055100" cy="961800"/>
          </a:xfrm>
          <a:prstGeom prst="rect">
            <a:avLst/>
          </a:prstGeom>
          <a:noFill/>
          <a:ln>
            <a:noFill/>
          </a:ln>
        </p:spPr>
        <p:txBody>
          <a:bodyPr anchor="t" anchorCtr="0" bIns="0" lIns="0" numCol="1" rIns="0" spcFirstLastPara="1" tIns="0" wrap="square">
            <a:noAutofit/>
          </a:bodyPr>
          <a:lstStyle>
            <a:lvl1pPr algn="l" indent="-361950" lvl="0" marL="457200">
              <a:lnSpc>
                <a:spcPct val="100000"/>
              </a:lnSpc>
              <a:spcBef>
                <a:spcPts val="0"/>
              </a:spcBef>
              <a:spcAft>
                <a:spcPts val="0"/>
              </a:spcAft>
              <a:buSzPts val="2100"/>
              <a:buFont typeface="Helvetica Neue"/>
              <a:buChar char="​"/>
              <a:defRPr b="1" sz="2100">
                <a:solidFill>
                  <a:schemeClr val="lt1"/>
                </a:solidFill>
              </a:defRPr>
            </a:lvl1pPr>
            <a:lvl2pPr algn="l" indent="-228600" lvl="1" marL="914400">
              <a:lnSpc>
                <a:spcPct val="96000"/>
              </a:lnSpc>
              <a:spcBef>
                <a:spcPts val="600"/>
              </a:spcBef>
              <a:spcAft>
                <a:spcPts val="0"/>
              </a:spcAft>
              <a:buSzPts val="1800"/>
              <a:buFont typeface="Helvetica Neue"/>
              <a:buNone/>
              <a:defRPr sz="1800">
                <a:solidFill>
                  <a:srgbClr val="C19EE3"/>
                </a:solidFill>
              </a:defRPr>
            </a:lvl2pPr>
            <a:lvl3pPr algn="l" indent="-342900" lvl="2" marL="1371600">
              <a:lnSpc>
                <a:spcPct val="98000"/>
              </a:lnSpc>
              <a:spcBef>
                <a:spcPts val="0"/>
              </a:spcBef>
              <a:spcAft>
                <a:spcPts val="0"/>
              </a:spcAft>
              <a:buSzPts val="1800"/>
              <a:buFont typeface="Helvetica Neue"/>
              <a:buChar char="​"/>
              <a:defRPr sz="1800">
                <a:solidFill>
                  <a:schemeClr val="lt1"/>
                </a:solidFill>
              </a:defRPr>
            </a:lvl3pPr>
            <a:lvl4pPr algn="l" indent="-342900" lvl="3" marL="1828800">
              <a:lnSpc>
                <a:spcPct val="98000"/>
              </a:lnSpc>
              <a:spcBef>
                <a:spcPts val="0"/>
              </a:spcBef>
              <a:spcAft>
                <a:spcPts val="0"/>
              </a:spcAft>
              <a:buSzPts val="1800"/>
              <a:buFont typeface="Helvetica Neue"/>
              <a:buChar char="​"/>
              <a:defRPr sz="1800">
                <a:solidFill>
                  <a:schemeClr val="lt1"/>
                </a:solidFill>
              </a:defRPr>
            </a:lvl4pPr>
            <a:lvl5pPr algn="l" indent="-342900" lvl="4" marL="2286000">
              <a:lnSpc>
                <a:spcPct val="98000"/>
              </a:lnSpc>
              <a:spcBef>
                <a:spcPts val="0"/>
              </a:spcBef>
              <a:spcAft>
                <a:spcPts val="0"/>
              </a:spcAft>
              <a:buSzPts val="1800"/>
              <a:buChar char="​"/>
              <a:defRPr sz="1800">
                <a:solidFill>
                  <a:schemeClr val="lt1"/>
                </a:solidFill>
              </a:defRPr>
            </a:lvl5pPr>
            <a:lvl6pPr algn="l" indent="-342900" lvl="5" marL="2743200">
              <a:lnSpc>
                <a:spcPct val="98000"/>
              </a:lnSpc>
              <a:spcBef>
                <a:spcPts val="0"/>
              </a:spcBef>
              <a:spcAft>
                <a:spcPts val="0"/>
              </a:spcAft>
              <a:buClr>
                <a:schemeClr val="lt1"/>
              </a:buClr>
              <a:buSzPts val="1800"/>
              <a:buChar char="​"/>
              <a:defRPr sz="1800">
                <a:solidFill>
                  <a:schemeClr val="lt1"/>
                </a:solidFill>
              </a:defRPr>
            </a:lvl6pPr>
            <a:lvl7pPr algn="l" indent="-342900" lvl="6" marL="3200400">
              <a:lnSpc>
                <a:spcPct val="98000"/>
              </a:lnSpc>
              <a:spcBef>
                <a:spcPts val="0"/>
              </a:spcBef>
              <a:spcAft>
                <a:spcPts val="0"/>
              </a:spcAft>
              <a:buClr>
                <a:schemeClr val="lt1"/>
              </a:buClr>
              <a:buSzPts val="1800"/>
              <a:buChar char="​"/>
              <a:defRPr sz="1800">
                <a:solidFill>
                  <a:schemeClr val="lt1"/>
                </a:solidFill>
              </a:defRPr>
            </a:lvl7pPr>
            <a:lvl8pPr algn="l" indent="-342900" lvl="7" marL="3657600">
              <a:lnSpc>
                <a:spcPct val="98000"/>
              </a:lnSpc>
              <a:spcBef>
                <a:spcPts val="0"/>
              </a:spcBef>
              <a:spcAft>
                <a:spcPts val="0"/>
              </a:spcAft>
              <a:buClr>
                <a:schemeClr val="lt1"/>
              </a:buClr>
              <a:buSzPts val="1800"/>
              <a:buChar char="​"/>
              <a:defRPr sz="1800">
                <a:solidFill>
                  <a:schemeClr val="lt1"/>
                </a:solidFill>
              </a:defRPr>
            </a:lvl8pPr>
            <a:lvl9pPr algn="l" indent="-342900" lvl="8" marL="4114800">
              <a:lnSpc>
                <a:spcPct val="98000"/>
              </a:lnSpc>
              <a:spcBef>
                <a:spcPts val="0"/>
              </a:spcBef>
              <a:spcAft>
                <a:spcPts val="0"/>
              </a:spcAft>
              <a:buClr>
                <a:schemeClr val="lt1"/>
              </a:buClr>
              <a:buSzPts val="1800"/>
              <a:buChar char="​"/>
              <a:defRPr sz="1800">
                <a:solidFill>
                  <a:schemeClr val="lt1"/>
                </a:solidFill>
              </a:defRPr>
            </a:lvl9pPr>
          </a:lstStyle>
          <a:p>
            <a:endParaRPr/>
          </a:p>
        </p:txBody>
      </p:sp>
      <p:sp>
        <p:nvSpPr>
          <p:cNvPr id="339" name="Google Shape;339;p127"/>
          <p:cNvSpPr txBox="1">
            <a:spLocks noGrp="1"/>
          </p:cNvSpPr>
          <p:nvPr>
            <p:ph idx="2" type="body"/>
          </p:nvPr>
        </p:nvSpPr>
        <p:spPr>
          <a:xfrm>
            <a:off x="3352275"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b="0" sz="1600">
                <a:solidFill>
                  <a:schemeClr val="lt1"/>
                </a:solidFill>
                <a:latin typeface="Space Mono"/>
                <a:ea typeface="Space Mono"/>
                <a:cs typeface="Space Mono"/>
                <a:sym typeface="Space Mono"/>
              </a:defRPr>
            </a:lvl1pPr>
            <a:lvl2pPr algn="r" indent="-228600" lvl="1" marL="914400">
              <a:lnSpc>
                <a:spcPct val="90000"/>
              </a:lnSpc>
              <a:spcBef>
                <a:spcPts val="0"/>
              </a:spcBef>
              <a:spcAft>
                <a:spcPts val="0"/>
              </a:spcAft>
              <a:buSzPts val="1600"/>
              <a:buNone/>
              <a:defRPr sz="1600">
                <a:solidFill>
                  <a:schemeClr val="lt1"/>
                </a:solidFill>
              </a:defRPr>
            </a:lvl2pPr>
            <a:lvl3pPr algn="r" indent="-228600" lvl="2" marL="1371600">
              <a:lnSpc>
                <a:spcPct val="90000"/>
              </a:lnSpc>
              <a:spcBef>
                <a:spcPts val="0"/>
              </a:spcBef>
              <a:spcAft>
                <a:spcPts val="0"/>
              </a:spcAft>
              <a:buSzPts val="1600"/>
              <a:buNone/>
              <a:defRPr sz="1600">
                <a:solidFill>
                  <a:schemeClr val="lt1"/>
                </a:solidFill>
              </a:defRPr>
            </a:lvl3pPr>
            <a:lvl4pPr algn="r" indent="-228600" lvl="3" marL="1828800">
              <a:lnSpc>
                <a:spcPct val="90000"/>
              </a:lnSpc>
              <a:spcBef>
                <a:spcPts val="0"/>
              </a:spcBef>
              <a:spcAft>
                <a:spcPts val="0"/>
              </a:spcAft>
              <a:buSzPts val="1600"/>
              <a:buNone/>
              <a:defRPr sz="1600">
                <a:solidFill>
                  <a:schemeClr val="lt1"/>
                </a:solidFill>
              </a:defRPr>
            </a:lvl4pPr>
            <a:lvl5pPr algn="r" indent="-228600" lvl="4" marL="2286000">
              <a:lnSpc>
                <a:spcPct val="90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340" name="Google Shape;340;p127"/>
          <p:cNvSpPr txBox="1">
            <a:spLocks noGrp="1"/>
          </p:cNvSpPr>
          <p:nvPr>
            <p:ph idx="3" type="body"/>
          </p:nvPr>
        </p:nvSpPr>
        <p:spPr>
          <a:xfrm>
            <a:off x="491019"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sz="1600">
                <a:solidFill>
                  <a:schemeClr val="lt1"/>
                </a:solidFill>
                <a:latin typeface="Space Mono"/>
                <a:ea typeface="Space Mono"/>
                <a:cs typeface="Space Mono"/>
                <a:sym typeface="Space Mono"/>
              </a:defRPr>
            </a:lvl1pPr>
            <a:lvl2pPr algn="l" indent="-228600" lvl="1" marL="914400">
              <a:lnSpc>
                <a:spcPct val="98000"/>
              </a:lnSpc>
              <a:spcBef>
                <a:spcPts val="0"/>
              </a:spcBef>
              <a:spcAft>
                <a:spcPts val="0"/>
              </a:spcAft>
              <a:buSzPts val="1600"/>
              <a:buNone/>
              <a:defRPr sz="1600">
                <a:solidFill>
                  <a:schemeClr val="lt1"/>
                </a:solidFill>
              </a:defRPr>
            </a:lvl2pPr>
            <a:lvl3pPr algn="l" indent="-228600" lvl="2" marL="1371600">
              <a:lnSpc>
                <a:spcPct val="98000"/>
              </a:lnSpc>
              <a:spcBef>
                <a:spcPts val="0"/>
              </a:spcBef>
              <a:spcAft>
                <a:spcPts val="0"/>
              </a:spcAft>
              <a:buSzPts val="1600"/>
              <a:buNone/>
              <a:defRPr sz="1600">
                <a:solidFill>
                  <a:schemeClr val="lt1"/>
                </a:solidFill>
              </a:defRPr>
            </a:lvl3pPr>
            <a:lvl4pPr algn="l" indent="-228600" lvl="3" marL="1828800">
              <a:lnSpc>
                <a:spcPct val="98000"/>
              </a:lnSpc>
              <a:spcBef>
                <a:spcPts val="0"/>
              </a:spcBef>
              <a:spcAft>
                <a:spcPts val="0"/>
              </a:spcAft>
              <a:buSzPts val="1600"/>
              <a:buNone/>
              <a:defRPr sz="1600">
                <a:solidFill>
                  <a:schemeClr val="lt1"/>
                </a:solidFill>
              </a:defRPr>
            </a:lvl4pPr>
            <a:lvl5pPr algn="l" indent="-228600" lvl="4" marL="2286000">
              <a:lnSpc>
                <a:spcPct val="98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White Blank 1 4 1">
  <p:cSld name="White Blank 1 4 1">
    <p:spTree>
      <p:nvGrpSpPr>
        <p:cNvPr id="1" name="Shape 341"/>
        <p:cNvGrpSpPr/>
        <p:nvPr/>
      </p:nvGrpSpPr>
      <p:grpSpPr>
        <a:xfrm>
          <a:off x="0" y="0"/>
          <a:ext cx="0" cy="0"/>
          <a:chOff x="0" y="0"/>
          <a:chExt cx="0" cy="0"/>
        </a:xfrm>
      </p:grpSpPr>
      <p:pic>
        <p:nvPicPr>
          <p:cNvPr id="342" name="Google Shape;342;p12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43" name="Google Shape;343;p128"/>
          <p:cNvSpPr txBox="1">
            <a:spLocks noGrp="1"/>
          </p:cNvSpPr>
          <p:nvPr>
            <p:ph type="title"/>
          </p:nvPr>
        </p:nvSpPr>
        <p:spPr>
          <a:xfrm>
            <a:off x="431637" y="2256890"/>
            <a:ext cx="8000100" cy="18207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6800"/>
              <a:buFont typeface="Inter ExtraBold"/>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44" name="Google Shape;344;p128"/>
          <p:cNvGrpSpPr/>
          <p:nvPr/>
        </p:nvGrpSpPr>
        <p:grpSpPr>
          <a:xfrm>
            <a:off x="495295" y="452553"/>
            <a:ext cx="2262687" cy="397148"/>
            <a:chOff x="495295" y="452553"/>
            <a:chExt cx="2262687" cy="397148"/>
          </a:xfrm>
        </p:grpSpPr>
        <p:sp>
          <p:nvSpPr>
            <p:cNvPr id="345" name="Google Shape;345;p128"/>
            <p:cNvSpPr/>
            <p:nvPr/>
          </p:nvSpPr>
          <p:spPr>
            <a:xfrm>
              <a:off x="495295" y="452553"/>
              <a:ext cx="441055" cy="397148"/>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346" name="Google Shape;346;p128"/>
            <p:cNvGrpSpPr/>
            <p:nvPr/>
          </p:nvGrpSpPr>
          <p:grpSpPr>
            <a:xfrm>
              <a:off x="1036348" y="561444"/>
              <a:ext cx="1721634" cy="184197"/>
              <a:chOff x="1036348" y="561444"/>
              <a:chExt cx="1721634" cy="184197"/>
            </a:xfrm>
          </p:grpSpPr>
          <p:grpSp>
            <p:nvGrpSpPr>
              <p:cNvPr id="347" name="Google Shape;347;p128"/>
              <p:cNvGrpSpPr/>
              <p:nvPr/>
            </p:nvGrpSpPr>
            <p:grpSpPr>
              <a:xfrm>
                <a:off x="1036348" y="563495"/>
                <a:ext cx="1662301" cy="182146"/>
                <a:chOff x="1036348" y="563495"/>
                <a:chExt cx="1662301" cy="182146"/>
              </a:xfrm>
            </p:grpSpPr>
            <p:sp>
              <p:nvSpPr>
                <p:cNvPr id="348" name="Google Shape;348;p128"/>
                <p:cNvSpPr/>
                <p:nvPr/>
              </p:nvSpPr>
              <p:spPr>
                <a:xfrm>
                  <a:off x="1036348" y="566677"/>
                  <a:ext cx="131117" cy="175805"/>
                </a:xfrm>
                <a:custGeom>
                  <a:avLst/>
                  <a:gdLst/>
                  <a:ahLst/>
                  <a:cxnLst/>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49" name="Google Shape;349;p128"/>
                <p:cNvSpPr/>
                <p:nvPr/>
              </p:nvSpPr>
              <p:spPr>
                <a:xfrm>
                  <a:off x="1194123" y="566677"/>
                  <a:ext cx="139312" cy="178964"/>
                </a:xfrm>
                <a:custGeom>
                  <a:avLst/>
                  <a:gdLst/>
                  <a:ahLst/>
                  <a:cxnLst/>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50" name="Google Shape;350;p128"/>
                <p:cNvSpPr/>
                <p:nvPr/>
              </p:nvSpPr>
              <p:spPr>
                <a:xfrm>
                  <a:off x="1527743" y="566677"/>
                  <a:ext cx="116850" cy="175797"/>
                </a:xfrm>
                <a:custGeom>
                  <a:avLst/>
                  <a:gdLst/>
                  <a:ahLst/>
                  <a:cxnLst/>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51" name="Google Shape;351;p128"/>
                <p:cNvSpPr/>
                <p:nvPr/>
              </p:nvSpPr>
              <p:spPr>
                <a:xfrm>
                  <a:off x="1679783" y="563503"/>
                  <a:ext cx="116583" cy="182138"/>
                </a:xfrm>
                <a:custGeom>
                  <a:avLst/>
                  <a:gdLst/>
                  <a:ahLst/>
                  <a:cxnLst/>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52" name="Google Shape;352;p128"/>
                <p:cNvSpPr/>
                <p:nvPr/>
              </p:nvSpPr>
              <p:spPr>
                <a:xfrm>
                  <a:off x="1816471" y="566677"/>
                  <a:ext cx="126631" cy="175797"/>
                </a:xfrm>
                <a:custGeom>
                  <a:avLst/>
                  <a:gdLst/>
                  <a:ahLst/>
                  <a:cxnLst/>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53" name="Google Shape;353;p128"/>
                <p:cNvSpPr/>
                <p:nvPr/>
              </p:nvSpPr>
              <p:spPr>
                <a:xfrm>
                  <a:off x="1954840" y="563495"/>
                  <a:ext cx="146194" cy="182146"/>
                </a:xfrm>
                <a:custGeom>
                  <a:avLst/>
                  <a:gdLst/>
                  <a:ahLst/>
                  <a:cxnLst/>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54" name="Google Shape;354;p128"/>
                <p:cNvSpPr/>
                <p:nvPr/>
              </p:nvSpPr>
              <p:spPr>
                <a:xfrm>
                  <a:off x="2271584" y="566677"/>
                  <a:ext cx="149894" cy="175805"/>
                </a:xfrm>
                <a:custGeom>
                  <a:avLst/>
                  <a:gdLst/>
                  <a:ahLst/>
                  <a:cxnLst/>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55" name="Google Shape;355;p128"/>
                <p:cNvSpPr/>
                <p:nvPr/>
              </p:nvSpPr>
              <p:spPr>
                <a:xfrm>
                  <a:off x="2429454" y="563495"/>
                  <a:ext cx="133773" cy="182146"/>
                </a:xfrm>
                <a:custGeom>
                  <a:avLst/>
                  <a:gdLst/>
                  <a:ahLst/>
                  <a:cxnLst/>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56" name="Google Shape;356;p128"/>
                <p:cNvSpPr/>
                <p:nvPr/>
              </p:nvSpPr>
              <p:spPr>
                <a:xfrm>
                  <a:off x="2598455" y="566677"/>
                  <a:ext cx="100194" cy="175797"/>
                </a:xfrm>
                <a:custGeom>
                  <a:avLst/>
                  <a:gdLst/>
                  <a:ahLst/>
                  <a:cxnLst/>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57" name="Google Shape;357;p128"/>
                <p:cNvSpPr/>
                <p:nvPr/>
              </p:nvSpPr>
              <p:spPr>
                <a:xfrm>
                  <a:off x="2132924" y="566677"/>
                  <a:ext cx="121972" cy="175805"/>
                </a:xfrm>
                <a:custGeom>
                  <a:avLst/>
                  <a:gdLst/>
                  <a:ahLst/>
                  <a:cxnLst/>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58" name="Google Shape;358;p128"/>
                <p:cNvSpPr/>
                <p:nvPr/>
              </p:nvSpPr>
              <p:spPr>
                <a:xfrm>
                  <a:off x="1365183" y="566574"/>
                  <a:ext cx="139885" cy="175805"/>
                </a:xfrm>
                <a:custGeom>
                  <a:avLst/>
                  <a:gdLst/>
                  <a:ahLst/>
                  <a:cxnLst/>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359" name="Google Shape;359;p128"/>
              <p:cNvSpPr/>
              <p:nvPr/>
            </p:nvSpPr>
            <p:spPr>
              <a:xfrm>
                <a:off x="2711472" y="561444"/>
                <a:ext cx="46510" cy="47398"/>
              </a:xfrm>
              <a:custGeom>
                <a:avLst/>
                <a:gdLst/>
                <a:ahLst/>
                <a:cxnLst/>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sp>
        <p:nvSpPr>
          <p:cNvPr id="360" name="Google Shape;360;p128"/>
          <p:cNvSpPr txBox="1">
            <a:spLocks noGrp="1"/>
          </p:cNvSpPr>
          <p:nvPr>
            <p:ph idx="1" type="body"/>
          </p:nvPr>
        </p:nvSpPr>
        <p:spPr>
          <a:xfrm>
            <a:off x="431637" y="4195085"/>
            <a:ext cx="7055100" cy="961800"/>
          </a:xfrm>
          <a:prstGeom prst="rect">
            <a:avLst/>
          </a:prstGeom>
          <a:noFill/>
          <a:ln>
            <a:noFill/>
          </a:ln>
        </p:spPr>
        <p:txBody>
          <a:bodyPr anchor="t" anchorCtr="0" bIns="0" lIns="0" numCol="1" rIns="0" spcFirstLastPara="1" tIns="0" wrap="square">
            <a:noAutofit/>
          </a:bodyPr>
          <a:lstStyle>
            <a:lvl1pPr algn="l" indent="-361950" lvl="0" marL="457200">
              <a:lnSpc>
                <a:spcPct val="100000"/>
              </a:lnSpc>
              <a:spcBef>
                <a:spcPts val="0"/>
              </a:spcBef>
              <a:spcAft>
                <a:spcPts val="0"/>
              </a:spcAft>
              <a:buSzPts val="2100"/>
              <a:buFont typeface="Helvetica Neue"/>
              <a:buChar char="​"/>
              <a:defRPr b="1" sz="2100">
                <a:solidFill>
                  <a:schemeClr val="lt1"/>
                </a:solidFill>
              </a:defRPr>
            </a:lvl1pPr>
            <a:lvl2pPr algn="l" indent="-228600" lvl="1" marL="914400">
              <a:lnSpc>
                <a:spcPct val="96000"/>
              </a:lnSpc>
              <a:spcBef>
                <a:spcPts val="600"/>
              </a:spcBef>
              <a:spcAft>
                <a:spcPts val="0"/>
              </a:spcAft>
              <a:buSzPts val="1800"/>
              <a:buFont typeface="Helvetica Neue"/>
              <a:buNone/>
              <a:defRPr sz="1800">
                <a:solidFill>
                  <a:srgbClr val="C19EE3"/>
                </a:solidFill>
              </a:defRPr>
            </a:lvl2pPr>
            <a:lvl3pPr algn="l" indent="-342900" lvl="2" marL="1371600">
              <a:lnSpc>
                <a:spcPct val="98000"/>
              </a:lnSpc>
              <a:spcBef>
                <a:spcPts val="0"/>
              </a:spcBef>
              <a:spcAft>
                <a:spcPts val="0"/>
              </a:spcAft>
              <a:buSzPts val="1800"/>
              <a:buFont typeface="Helvetica Neue"/>
              <a:buChar char="​"/>
              <a:defRPr sz="1800">
                <a:solidFill>
                  <a:schemeClr val="lt1"/>
                </a:solidFill>
              </a:defRPr>
            </a:lvl3pPr>
            <a:lvl4pPr algn="l" indent="-342900" lvl="3" marL="1828800">
              <a:lnSpc>
                <a:spcPct val="98000"/>
              </a:lnSpc>
              <a:spcBef>
                <a:spcPts val="0"/>
              </a:spcBef>
              <a:spcAft>
                <a:spcPts val="0"/>
              </a:spcAft>
              <a:buSzPts val="1800"/>
              <a:buFont typeface="Helvetica Neue"/>
              <a:buChar char="​"/>
              <a:defRPr sz="1800">
                <a:solidFill>
                  <a:schemeClr val="lt1"/>
                </a:solidFill>
              </a:defRPr>
            </a:lvl4pPr>
            <a:lvl5pPr algn="l" indent="-342900" lvl="4" marL="2286000">
              <a:lnSpc>
                <a:spcPct val="98000"/>
              </a:lnSpc>
              <a:spcBef>
                <a:spcPts val="0"/>
              </a:spcBef>
              <a:spcAft>
                <a:spcPts val="0"/>
              </a:spcAft>
              <a:buSzPts val="1800"/>
              <a:buChar char="​"/>
              <a:defRPr sz="1800">
                <a:solidFill>
                  <a:schemeClr val="lt1"/>
                </a:solidFill>
              </a:defRPr>
            </a:lvl5pPr>
            <a:lvl6pPr algn="l" indent="-342900" lvl="5" marL="2743200">
              <a:lnSpc>
                <a:spcPct val="98000"/>
              </a:lnSpc>
              <a:spcBef>
                <a:spcPts val="0"/>
              </a:spcBef>
              <a:spcAft>
                <a:spcPts val="0"/>
              </a:spcAft>
              <a:buClr>
                <a:schemeClr val="lt1"/>
              </a:buClr>
              <a:buSzPts val="1800"/>
              <a:buChar char="​"/>
              <a:defRPr sz="1800">
                <a:solidFill>
                  <a:schemeClr val="lt1"/>
                </a:solidFill>
              </a:defRPr>
            </a:lvl6pPr>
            <a:lvl7pPr algn="l" indent="-342900" lvl="6" marL="3200400">
              <a:lnSpc>
                <a:spcPct val="98000"/>
              </a:lnSpc>
              <a:spcBef>
                <a:spcPts val="0"/>
              </a:spcBef>
              <a:spcAft>
                <a:spcPts val="0"/>
              </a:spcAft>
              <a:buClr>
                <a:schemeClr val="lt1"/>
              </a:buClr>
              <a:buSzPts val="1800"/>
              <a:buChar char="​"/>
              <a:defRPr sz="1800">
                <a:solidFill>
                  <a:schemeClr val="lt1"/>
                </a:solidFill>
              </a:defRPr>
            </a:lvl7pPr>
            <a:lvl8pPr algn="l" indent="-342900" lvl="7" marL="3657600">
              <a:lnSpc>
                <a:spcPct val="98000"/>
              </a:lnSpc>
              <a:spcBef>
                <a:spcPts val="0"/>
              </a:spcBef>
              <a:spcAft>
                <a:spcPts val="0"/>
              </a:spcAft>
              <a:buClr>
                <a:schemeClr val="lt1"/>
              </a:buClr>
              <a:buSzPts val="1800"/>
              <a:buChar char="​"/>
              <a:defRPr sz="1800">
                <a:solidFill>
                  <a:schemeClr val="lt1"/>
                </a:solidFill>
              </a:defRPr>
            </a:lvl8pPr>
            <a:lvl9pPr algn="l" indent="-342900" lvl="8" marL="4114800">
              <a:lnSpc>
                <a:spcPct val="98000"/>
              </a:lnSpc>
              <a:spcBef>
                <a:spcPts val="0"/>
              </a:spcBef>
              <a:spcAft>
                <a:spcPts val="0"/>
              </a:spcAft>
              <a:buClr>
                <a:schemeClr val="lt1"/>
              </a:buClr>
              <a:buSzPts val="1800"/>
              <a:buChar char="​"/>
              <a:defRPr sz="1800">
                <a:solidFill>
                  <a:schemeClr val="lt1"/>
                </a:solidFill>
              </a:defRPr>
            </a:lvl9pPr>
          </a:lstStyle>
          <a:p>
            <a:endParaRPr/>
          </a:p>
        </p:txBody>
      </p:sp>
      <p:sp>
        <p:nvSpPr>
          <p:cNvPr id="361" name="Google Shape;361;p128"/>
          <p:cNvSpPr txBox="1">
            <a:spLocks noGrp="1"/>
          </p:cNvSpPr>
          <p:nvPr>
            <p:ph idx="2" type="body"/>
          </p:nvPr>
        </p:nvSpPr>
        <p:spPr>
          <a:xfrm>
            <a:off x="3352275"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b="0" sz="1600">
                <a:solidFill>
                  <a:schemeClr val="lt1"/>
                </a:solidFill>
                <a:latin typeface="Space Mono"/>
                <a:ea typeface="Space Mono"/>
                <a:cs typeface="Space Mono"/>
                <a:sym typeface="Space Mono"/>
              </a:defRPr>
            </a:lvl1pPr>
            <a:lvl2pPr algn="r" indent="-228600" lvl="1" marL="914400">
              <a:lnSpc>
                <a:spcPct val="90000"/>
              </a:lnSpc>
              <a:spcBef>
                <a:spcPts val="0"/>
              </a:spcBef>
              <a:spcAft>
                <a:spcPts val="0"/>
              </a:spcAft>
              <a:buSzPts val="1600"/>
              <a:buNone/>
              <a:defRPr sz="1600">
                <a:solidFill>
                  <a:schemeClr val="lt1"/>
                </a:solidFill>
              </a:defRPr>
            </a:lvl2pPr>
            <a:lvl3pPr algn="r" indent="-228600" lvl="2" marL="1371600">
              <a:lnSpc>
                <a:spcPct val="90000"/>
              </a:lnSpc>
              <a:spcBef>
                <a:spcPts val="0"/>
              </a:spcBef>
              <a:spcAft>
                <a:spcPts val="0"/>
              </a:spcAft>
              <a:buSzPts val="1600"/>
              <a:buNone/>
              <a:defRPr sz="1600">
                <a:solidFill>
                  <a:schemeClr val="lt1"/>
                </a:solidFill>
              </a:defRPr>
            </a:lvl3pPr>
            <a:lvl4pPr algn="r" indent="-228600" lvl="3" marL="1828800">
              <a:lnSpc>
                <a:spcPct val="90000"/>
              </a:lnSpc>
              <a:spcBef>
                <a:spcPts val="0"/>
              </a:spcBef>
              <a:spcAft>
                <a:spcPts val="0"/>
              </a:spcAft>
              <a:buSzPts val="1600"/>
              <a:buNone/>
              <a:defRPr sz="1600">
                <a:solidFill>
                  <a:schemeClr val="lt1"/>
                </a:solidFill>
              </a:defRPr>
            </a:lvl4pPr>
            <a:lvl5pPr algn="r" indent="-228600" lvl="4" marL="2286000">
              <a:lnSpc>
                <a:spcPct val="90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362" name="Google Shape;362;p128"/>
          <p:cNvSpPr txBox="1">
            <a:spLocks noGrp="1"/>
          </p:cNvSpPr>
          <p:nvPr>
            <p:ph idx="3" type="body"/>
          </p:nvPr>
        </p:nvSpPr>
        <p:spPr>
          <a:xfrm>
            <a:off x="491019"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sz="1600">
                <a:solidFill>
                  <a:schemeClr val="lt1"/>
                </a:solidFill>
                <a:latin typeface="Space Mono"/>
                <a:ea typeface="Space Mono"/>
                <a:cs typeface="Space Mono"/>
                <a:sym typeface="Space Mono"/>
              </a:defRPr>
            </a:lvl1pPr>
            <a:lvl2pPr algn="l" indent="-228600" lvl="1" marL="914400">
              <a:lnSpc>
                <a:spcPct val="98000"/>
              </a:lnSpc>
              <a:spcBef>
                <a:spcPts val="0"/>
              </a:spcBef>
              <a:spcAft>
                <a:spcPts val="0"/>
              </a:spcAft>
              <a:buSzPts val="1600"/>
              <a:buNone/>
              <a:defRPr sz="1600">
                <a:solidFill>
                  <a:schemeClr val="lt1"/>
                </a:solidFill>
              </a:defRPr>
            </a:lvl2pPr>
            <a:lvl3pPr algn="l" indent="-228600" lvl="2" marL="1371600">
              <a:lnSpc>
                <a:spcPct val="98000"/>
              </a:lnSpc>
              <a:spcBef>
                <a:spcPts val="0"/>
              </a:spcBef>
              <a:spcAft>
                <a:spcPts val="0"/>
              </a:spcAft>
              <a:buSzPts val="1600"/>
              <a:buNone/>
              <a:defRPr sz="1600">
                <a:solidFill>
                  <a:schemeClr val="lt1"/>
                </a:solidFill>
              </a:defRPr>
            </a:lvl3pPr>
            <a:lvl4pPr algn="l" indent="-228600" lvl="3" marL="1828800">
              <a:lnSpc>
                <a:spcPct val="98000"/>
              </a:lnSpc>
              <a:spcBef>
                <a:spcPts val="0"/>
              </a:spcBef>
              <a:spcAft>
                <a:spcPts val="0"/>
              </a:spcAft>
              <a:buSzPts val="1600"/>
              <a:buNone/>
              <a:defRPr sz="1600">
                <a:solidFill>
                  <a:schemeClr val="lt1"/>
                </a:solidFill>
              </a:defRPr>
            </a:lvl4pPr>
            <a:lvl5pPr algn="l" indent="-228600" lvl="4" marL="2286000">
              <a:lnSpc>
                <a:spcPct val="98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White Blank 1 2">
  <p:cSld name="White Blank 1 2">
    <p:spTree>
      <p:nvGrpSpPr>
        <p:cNvPr id="1" name="Shape 363"/>
        <p:cNvGrpSpPr/>
        <p:nvPr/>
      </p:nvGrpSpPr>
      <p:grpSpPr>
        <a:xfrm>
          <a:off x="0" y="0"/>
          <a:ext cx="0" cy="0"/>
          <a:chOff x="0" y="0"/>
          <a:chExt cx="0" cy="0"/>
        </a:xfrm>
      </p:grpSpPr>
      <p:sp>
        <p:nvSpPr>
          <p:cNvPr id="364" name="Google Shape;364;p129"/>
          <p:cNvSpPr txBox="1">
            <a:spLocks noGrp="1"/>
          </p:cNvSpPr>
          <p:nvPr>
            <p:ph idx="1" type="body"/>
          </p:nvPr>
        </p:nvSpPr>
        <p:spPr>
          <a:xfrm>
            <a:off x="495299" y="4195085"/>
            <a:ext cx="7055100" cy="961800"/>
          </a:xfrm>
          <a:prstGeom prst="rect">
            <a:avLst/>
          </a:prstGeom>
          <a:noFill/>
          <a:ln>
            <a:noFill/>
          </a:ln>
        </p:spPr>
        <p:txBody>
          <a:bodyPr anchor="t" anchorCtr="0" bIns="0" lIns="0" numCol="1" rIns="0" spcFirstLastPara="1" tIns="0" wrap="square">
            <a:noAutofit/>
          </a:bodyPr>
          <a:lstStyle>
            <a:lvl1pPr algn="l" indent="-361950" lvl="0" marL="457200">
              <a:lnSpc>
                <a:spcPct val="107000"/>
              </a:lnSpc>
              <a:spcBef>
                <a:spcPts val="0"/>
              </a:spcBef>
              <a:spcAft>
                <a:spcPts val="0"/>
              </a:spcAft>
              <a:buSzPts val="2100"/>
              <a:buFont typeface="Helvetica Neue"/>
              <a:buChar char="​"/>
              <a:defRPr b="1" sz="2100">
                <a:solidFill>
                  <a:schemeClr val="lt1"/>
                </a:solidFill>
              </a:defRPr>
            </a:lvl1pPr>
            <a:lvl2pPr algn="l" indent="-228600" lvl="1" marL="914400">
              <a:lnSpc>
                <a:spcPct val="96000"/>
              </a:lnSpc>
              <a:spcBef>
                <a:spcPts val="600"/>
              </a:spcBef>
              <a:spcAft>
                <a:spcPts val="0"/>
              </a:spcAft>
              <a:buClr>
                <a:schemeClr val="lt1"/>
              </a:buClr>
              <a:buSzPts val="1800"/>
              <a:buFont typeface="Helvetica Neue"/>
              <a:buNone/>
              <a:defRPr sz="1800">
                <a:solidFill>
                  <a:schemeClr val="lt1"/>
                </a:solidFill>
              </a:defRPr>
            </a:lvl2pPr>
            <a:lvl3pPr algn="l" indent="-342900" lvl="2" marL="1371600">
              <a:lnSpc>
                <a:spcPct val="98000"/>
              </a:lnSpc>
              <a:spcBef>
                <a:spcPts val="0"/>
              </a:spcBef>
              <a:spcAft>
                <a:spcPts val="0"/>
              </a:spcAft>
              <a:buSzPts val="1800"/>
              <a:buFont typeface="Helvetica Neue"/>
              <a:buChar char="​"/>
              <a:defRPr sz="1800">
                <a:solidFill>
                  <a:schemeClr val="lt1"/>
                </a:solidFill>
              </a:defRPr>
            </a:lvl3pPr>
            <a:lvl4pPr algn="l" indent="-342900" lvl="3" marL="1828800">
              <a:lnSpc>
                <a:spcPct val="98000"/>
              </a:lnSpc>
              <a:spcBef>
                <a:spcPts val="0"/>
              </a:spcBef>
              <a:spcAft>
                <a:spcPts val="0"/>
              </a:spcAft>
              <a:buSzPts val="1800"/>
              <a:buFont typeface="Helvetica Neue"/>
              <a:buChar char="​"/>
              <a:defRPr sz="1800">
                <a:solidFill>
                  <a:schemeClr val="lt1"/>
                </a:solidFill>
              </a:defRPr>
            </a:lvl4pPr>
            <a:lvl5pPr algn="l" indent="-342900" lvl="4" marL="2286000">
              <a:lnSpc>
                <a:spcPct val="98000"/>
              </a:lnSpc>
              <a:spcBef>
                <a:spcPts val="0"/>
              </a:spcBef>
              <a:spcAft>
                <a:spcPts val="0"/>
              </a:spcAft>
              <a:buSzPts val="1800"/>
              <a:buChar char="​"/>
              <a:defRPr sz="1800">
                <a:solidFill>
                  <a:schemeClr val="lt1"/>
                </a:solidFill>
              </a:defRPr>
            </a:lvl5pPr>
            <a:lvl6pPr algn="l" indent="-342900" lvl="5" marL="2743200">
              <a:lnSpc>
                <a:spcPct val="98000"/>
              </a:lnSpc>
              <a:spcBef>
                <a:spcPts val="0"/>
              </a:spcBef>
              <a:spcAft>
                <a:spcPts val="0"/>
              </a:spcAft>
              <a:buClr>
                <a:schemeClr val="lt1"/>
              </a:buClr>
              <a:buSzPts val="1800"/>
              <a:buChar char="​"/>
              <a:defRPr sz="1800">
                <a:solidFill>
                  <a:schemeClr val="lt1"/>
                </a:solidFill>
              </a:defRPr>
            </a:lvl6pPr>
            <a:lvl7pPr algn="l" indent="-342900" lvl="6" marL="3200400">
              <a:lnSpc>
                <a:spcPct val="98000"/>
              </a:lnSpc>
              <a:spcBef>
                <a:spcPts val="0"/>
              </a:spcBef>
              <a:spcAft>
                <a:spcPts val="0"/>
              </a:spcAft>
              <a:buClr>
                <a:schemeClr val="lt1"/>
              </a:buClr>
              <a:buSzPts val="1800"/>
              <a:buChar char="​"/>
              <a:defRPr sz="1800">
                <a:solidFill>
                  <a:schemeClr val="lt1"/>
                </a:solidFill>
              </a:defRPr>
            </a:lvl7pPr>
            <a:lvl8pPr algn="l" indent="-342900" lvl="7" marL="3657600">
              <a:lnSpc>
                <a:spcPct val="98000"/>
              </a:lnSpc>
              <a:spcBef>
                <a:spcPts val="0"/>
              </a:spcBef>
              <a:spcAft>
                <a:spcPts val="0"/>
              </a:spcAft>
              <a:buClr>
                <a:schemeClr val="lt1"/>
              </a:buClr>
              <a:buSzPts val="1800"/>
              <a:buChar char="​"/>
              <a:defRPr sz="1800">
                <a:solidFill>
                  <a:schemeClr val="lt1"/>
                </a:solidFill>
              </a:defRPr>
            </a:lvl8pPr>
            <a:lvl9pPr algn="l" indent="-342900" lvl="8" marL="4114800">
              <a:lnSpc>
                <a:spcPct val="98000"/>
              </a:lnSpc>
              <a:spcBef>
                <a:spcPts val="0"/>
              </a:spcBef>
              <a:spcAft>
                <a:spcPts val="0"/>
              </a:spcAft>
              <a:buClr>
                <a:schemeClr val="lt1"/>
              </a:buClr>
              <a:buSzPts val="1800"/>
              <a:buChar char="​"/>
              <a:defRPr sz="1800">
                <a:solidFill>
                  <a:schemeClr val="lt1"/>
                </a:solidFill>
              </a:defRPr>
            </a:lvl9pPr>
          </a:lstStyle>
          <a:p>
            <a:endParaRPr/>
          </a:p>
        </p:txBody>
      </p:sp>
      <p:sp>
        <p:nvSpPr>
          <p:cNvPr id="365" name="Google Shape;365;p129"/>
          <p:cNvSpPr txBox="1">
            <a:spLocks noGrp="1"/>
          </p:cNvSpPr>
          <p:nvPr>
            <p:ph idx="2" type="body"/>
          </p:nvPr>
        </p:nvSpPr>
        <p:spPr>
          <a:xfrm>
            <a:off x="3352275" y="6227544"/>
            <a:ext cx="1904100" cy="226800"/>
          </a:xfrm>
          <a:prstGeom prst="rect">
            <a:avLst/>
          </a:prstGeom>
          <a:noFill/>
          <a:ln>
            <a:noFill/>
          </a:ln>
        </p:spPr>
        <p:txBody>
          <a:bodyPr anchor="t" anchorCtr="0" bIns="0" lIns="0" numCol="1" rIns="0" spcFirstLastPara="1" tIns="0" wrap="square">
            <a:noAutofit/>
          </a:bodyPr>
          <a:lstStyle>
            <a:lvl1pPr algn="l" indent="-228600" lvl="0" marL="457200">
              <a:lnSpc>
                <a:spcPct val="87000"/>
              </a:lnSpc>
              <a:spcBef>
                <a:spcPts val="0"/>
              </a:spcBef>
              <a:spcAft>
                <a:spcPts val="0"/>
              </a:spcAft>
              <a:buSzPts val="1600"/>
              <a:buNone/>
              <a:defRPr b="0" sz="1600">
                <a:solidFill>
                  <a:schemeClr val="lt1"/>
                </a:solidFill>
                <a:latin typeface="Space Mono"/>
                <a:ea typeface="Space Mono"/>
                <a:cs typeface="Space Mono"/>
                <a:sym typeface="Space Mono"/>
              </a:defRPr>
            </a:lvl1pPr>
            <a:lvl2pPr algn="r" indent="-228600" lvl="1" marL="914400">
              <a:lnSpc>
                <a:spcPct val="90000"/>
              </a:lnSpc>
              <a:spcBef>
                <a:spcPts val="0"/>
              </a:spcBef>
              <a:spcAft>
                <a:spcPts val="0"/>
              </a:spcAft>
              <a:buSzPts val="1600"/>
              <a:buNone/>
              <a:defRPr sz="1600">
                <a:solidFill>
                  <a:schemeClr val="lt1"/>
                </a:solidFill>
              </a:defRPr>
            </a:lvl2pPr>
            <a:lvl3pPr algn="r" indent="-228600" lvl="2" marL="1371600">
              <a:lnSpc>
                <a:spcPct val="90000"/>
              </a:lnSpc>
              <a:spcBef>
                <a:spcPts val="0"/>
              </a:spcBef>
              <a:spcAft>
                <a:spcPts val="0"/>
              </a:spcAft>
              <a:buSzPts val="1600"/>
              <a:buNone/>
              <a:defRPr sz="1600">
                <a:solidFill>
                  <a:schemeClr val="lt1"/>
                </a:solidFill>
              </a:defRPr>
            </a:lvl3pPr>
            <a:lvl4pPr algn="r" indent="-228600" lvl="3" marL="1828800">
              <a:lnSpc>
                <a:spcPct val="90000"/>
              </a:lnSpc>
              <a:spcBef>
                <a:spcPts val="0"/>
              </a:spcBef>
              <a:spcAft>
                <a:spcPts val="0"/>
              </a:spcAft>
              <a:buSzPts val="1600"/>
              <a:buNone/>
              <a:defRPr sz="1600">
                <a:solidFill>
                  <a:schemeClr val="lt1"/>
                </a:solidFill>
              </a:defRPr>
            </a:lvl4pPr>
            <a:lvl5pPr algn="r" indent="-228600" lvl="4" marL="2286000">
              <a:lnSpc>
                <a:spcPct val="90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366" name="Google Shape;366;p129"/>
          <p:cNvSpPr txBox="1">
            <a:spLocks noGrp="1"/>
          </p:cNvSpPr>
          <p:nvPr>
            <p:ph idx="3" type="body"/>
          </p:nvPr>
        </p:nvSpPr>
        <p:spPr>
          <a:xfrm>
            <a:off x="491019" y="6227544"/>
            <a:ext cx="1882200" cy="228600"/>
          </a:xfrm>
          <a:prstGeom prst="rect">
            <a:avLst/>
          </a:prstGeom>
          <a:noFill/>
          <a:ln>
            <a:noFill/>
          </a:ln>
        </p:spPr>
        <p:txBody>
          <a:bodyPr anchor="t" anchorCtr="0" bIns="0" lIns="0" numCol="1" rIns="0" spcFirstLastPara="1" tIns="0" wrap="square">
            <a:noAutofit/>
          </a:bodyPr>
          <a:lstStyle>
            <a:lvl1pPr algn="l" indent="-228600" lvl="0" marL="457200">
              <a:lnSpc>
                <a:spcPct val="87000"/>
              </a:lnSpc>
              <a:spcBef>
                <a:spcPts val="0"/>
              </a:spcBef>
              <a:spcAft>
                <a:spcPts val="0"/>
              </a:spcAft>
              <a:buSzPts val="1600"/>
              <a:buNone/>
              <a:defRPr sz="1600">
                <a:solidFill>
                  <a:schemeClr val="lt1"/>
                </a:solidFill>
                <a:latin typeface="Space Mono"/>
                <a:ea typeface="Space Mono"/>
                <a:cs typeface="Space Mono"/>
                <a:sym typeface="Space Mono"/>
              </a:defRPr>
            </a:lvl1pPr>
            <a:lvl2pPr algn="l" indent="-228600" lvl="1" marL="914400">
              <a:lnSpc>
                <a:spcPct val="98000"/>
              </a:lnSpc>
              <a:spcBef>
                <a:spcPts val="0"/>
              </a:spcBef>
              <a:spcAft>
                <a:spcPts val="0"/>
              </a:spcAft>
              <a:buSzPts val="1600"/>
              <a:buNone/>
              <a:defRPr sz="1600">
                <a:solidFill>
                  <a:schemeClr val="lt1"/>
                </a:solidFill>
              </a:defRPr>
            </a:lvl2pPr>
            <a:lvl3pPr algn="l" indent="-228600" lvl="2" marL="1371600">
              <a:lnSpc>
                <a:spcPct val="98000"/>
              </a:lnSpc>
              <a:spcBef>
                <a:spcPts val="0"/>
              </a:spcBef>
              <a:spcAft>
                <a:spcPts val="0"/>
              </a:spcAft>
              <a:buSzPts val="1600"/>
              <a:buNone/>
              <a:defRPr sz="1600">
                <a:solidFill>
                  <a:schemeClr val="lt1"/>
                </a:solidFill>
              </a:defRPr>
            </a:lvl3pPr>
            <a:lvl4pPr algn="l" indent="-228600" lvl="3" marL="1828800">
              <a:lnSpc>
                <a:spcPct val="98000"/>
              </a:lnSpc>
              <a:spcBef>
                <a:spcPts val="0"/>
              </a:spcBef>
              <a:spcAft>
                <a:spcPts val="0"/>
              </a:spcAft>
              <a:buSzPts val="1600"/>
              <a:buNone/>
              <a:defRPr sz="1600">
                <a:solidFill>
                  <a:schemeClr val="lt1"/>
                </a:solidFill>
              </a:defRPr>
            </a:lvl4pPr>
            <a:lvl5pPr algn="l" indent="-228600" lvl="4" marL="2286000">
              <a:lnSpc>
                <a:spcPct val="98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367" name="Google Shape;367;p129"/>
          <p:cNvSpPr txBox="1">
            <a:spLocks noGrp="1"/>
          </p:cNvSpPr>
          <p:nvPr>
            <p:ph type="title"/>
          </p:nvPr>
        </p:nvSpPr>
        <p:spPr>
          <a:xfrm>
            <a:off x="431637" y="2256890"/>
            <a:ext cx="8000100" cy="18207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6800"/>
              <a:buFont typeface="Inter ExtraBold"/>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68" name="Google Shape;368;p129"/>
          <p:cNvGrpSpPr/>
          <p:nvPr/>
        </p:nvGrpSpPr>
        <p:grpSpPr>
          <a:xfrm>
            <a:off x="495295" y="452553"/>
            <a:ext cx="2262687" cy="397148"/>
            <a:chOff x="495295" y="452553"/>
            <a:chExt cx="2262687" cy="397148"/>
          </a:xfrm>
        </p:grpSpPr>
        <p:sp>
          <p:nvSpPr>
            <p:cNvPr id="369" name="Google Shape;369;p129"/>
            <p:cNvSpPr/>
            <p:nvPr/>
          </p:nvSpPr>
          <p:spPr>
            <a:xfrm>
              <a:off x="495295" y="452553"/>
              <a:ext cx="441055" cy="397148"/>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370" name="Google Shape;370;p129"/>
            <p:cNvGrpSpPr/>
            <p:nvPr/>
          </p:nvGrpSpPr>
          <p:grpSpPr>
            <a:xfrm>
              <a:off x="1036348" y="561444"/>
              <a:ext cx="1721634" cy="184197"/>
              <a:chOff x="1036348" y="561444"/>
              <a:chExt cx="1721634" cy="184197"/>
            </a:xfrm>
          </p:grpSpPr>
          <p:grpSp>
            <p:nvGrpSpPr>
              <p:cNvPr id="371" name="Google Shape;371;p129"/>
              <p:cNvGrpSpPr/>
              <p:nvPr/>
            </p:nvGrpSpPr>
            <p:grpSpPr>
              <a:xfrm>
                <a:off x="1036348" y="563495"/>
                <a:ext cx="1662301" cy="182146"/>
                <a:chOff x="1036348" y="563495"/>
                <a:chExt cx="1662301" cy="182146"/>
              </a:xfrm>
            </p:grpSpPr>
            <p:sp>
              <p:nvSpPr>
                <p:cNvPr id="372" name="Google Shape;372;p129"/>
                <p:cNvSpPr/>
                <p:nvPr/>
              </p:nvSpPr>
              <p:spPr>
                <a:xfrm>
                  <a:off x="1036348" y="566677"/>
                  <a:ext cx="131117" cy="175805"/>
                </a:xfrm>
                <a:custGeom>
                  <a:avLst/>
                  <a:gdLst/>
                  <a:ahLst/>
                  <a:cxnLst/>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73" name="Google Shape;373;p129"/>
                <p:cNvSpPr/>
                <p:nvPr/>
              </p:nvSpPr>
              <p:spPr>
                <a:xfrm>
                  <a:off x="1194123" y="566677"/>
                  <a:ext cx="139312" cy="178964"/>
                </a:xfrm>
                <a:custGeom>
                  <a:avLst/>
                  <a:gdLst/>
                  <a:ahLst/>
                  <a:cxnLst/>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74" name="Google Shape;374;p129"/>
                <p:cNvSpPr/>
                <p:nvPr/>
              </p:nvSpPr>
              <p:spPr>
                <a:xfrm>
                  <a:off x="1527743" y="566677"/>
                  <a:ext cx="116850" cy="175797"/>
                </a:xfrm>
                <a:custGeom>
                  <a:avLst/>
                  <a:gdLst/>
                  <a:ahLst/>
                  <a:cxnLst/>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75" name="Google Shape;375;p129"/>
                <p:cNvSpPr/>
                <p:nvPr/>
              </p:nvSpPr>
              <p:spPr>
                <a:xfrm>
                  <a:off x="1679783" y="563503"/>
                  <a:ext cx="116583" cy="182138"/>
                </a:xfrm>
                <a:custGeom>
                  <a:avLst/>
                  <a:gdLst/>
                  <a:ahLst/>
                  <a:cxnLst/>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76" name="Google Shape;376;p129"/>
                <p:cNvSpPr/>
                <p:nvPr/>
              </p:nvSpPr>
              <p:spPr>
                <a:xfrm>
                  <a:off x="1816471" y="566677"/>
                  <a:ext cx="126631" cy="175797"/>
                </a:xfrm>
                <a:custGeom>
                  <a:avLst/>
                  <a:gdLst/>
                  <a:ahLst/>
                  <a:cxnLst/>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77" name="Google Shape;377;p129"/>
                <p:cNvSpPr/>
                <p:nvPr/>
              </p:nvSpPr>
              <p:spPr>
                <a:xfrm>
                  <a:off x="1954840" y="563495"/>
                  <a:ext cx="146194" cy="182146"/>
                </a:xfrm>
                <a:custGeom>
                  <a:avLst/>
                  <a:gdLst/>
                  <a:ahLst/>
                  <a:cxnLst/>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78" name="Google Shape;378;p129"/>
                <p:cNvSpPr/>
                <p:nvPr/>
              </p:nvSpPr>
              <p:spPr>
                <a:xfrm>
                  <a:off x="2271584" y="566677"/>
                  <a:ext cx="149894" cy="175805"/>
                </a:xfrm>
                <a:custGeom>
                  <a:avLst/>
                  <a:gdLst/>
                  <a:ahLst/>
                  <a:cxnLst/>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79" name="Google Shape;379;p129"/>
                <p:cNvSpPr/>
                <p:nvPr/>
              </p:nvSpPr>
              <p:spPr>
                <a:xfrm>
                  <a:off x="2429454" y="563495"/>
                  <a:ext cx="133773" cy="182146"/>
                </a:xfrm>
                <a:custGeom>
                  <a:avLst/>
                  <a:gdLst/>
                  <a:ahLst/>
                  <a:cxnLst/>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80" name="Google Shape;380;p129"/>
                <p:cNvSpPr/>
                <p:nvPr/>
              </p:nvSpPr>
              <p:spPr>
                <a:xfrm>
                  <a:off x="2598455" y="566677"/>
                  <a:ext cx="100194" cy="175797"/>
                </a:xfrm>
                <a:custGeom>
                  <a:avLst/>
                  <a:gdLst/>
                  <a:ahLst/>
                  <a:cxnLst/>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81" name="Google Shape;381;p129"/>
                <p:cNvSpPr/>
                <p:nvPr/>
              </p:nvSpPr>
              <p:spPr>
                <a:xfrm>
                  <a:off x="2132924" y="566677"/>
                  <a:ext cx="121972" cy="175805"/>
                </a:xfrm>
                <a:custGeom>
                  <a:avLst/>
                  <a:gdLst/>
                  <a:ahLst/>
                  <a:cxnLst/>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82" name="Google Shape;382;p129"/>
                <p:cNvSpPr/>
                <p:nvPr/>
              </p:nvSpPr>
              <p:spPr>
                <a:xfrm>
                  <a:off x="1365183" y="566574"/>
                  <a:ext cx="139885" cy="175805"/>
                </a:xfrm>
                <a:custGeom>
                  <a:avLst/>
                  <a:gdLst/>
                  <a:ahLst/>
                  <a:cxnLst/>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383" name="Google Shape;383;p129"/>
              <p:cNvSpPr/>
              <p:nvPr/>
            </p:nvSpPr>
            <p:spPr>
              <a:xfrm>
                <a:off x="2711472" y="561444"/>
                <a:ext cx="46510" cy="47398"/>
              </a:xfrm>
              <a:custGeom>
                <a:avLst/>
                <a:gdLst/>
                <a:ahLst/>
                <a:cxnLst/>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pic>
        <p:nvPicPr>
          <p:cNvPr id="384" name="Google Shape;384;p129"/>
          <p:cNvPicPr preferRelativeResize="0"/>
          <p:nvPr/>
        </p:nvPicPr>
        <p:blipFill rotWithShape="1">
          <a:blip r:embed="rId2">
            <a:alphaModFix/>
          </a:blip>
          <a:srcRect/>
          <a:stretch/>
        </p:blipFill>
        <p:spPr>
          <a:xfrm>
            <a:off x="2" y="18"/>
            <a:ext cx="12192000" cy="6858000"/>
          </a:xfrm>
          <a:prstGeom prst="rect">
            <a:avLst/>
          </a:prstGeom>
          <a:noFill/>
          <a:ln>
            <a:noFill/>
          </a:ln>
        </p:spPr>
      </p:pic>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White Blank 1 1">
  <p:cSld name="White Blank 1 1">
    <p:spTree>
      <p:nvGrpSpPr>
        <p:cNvPr id="1" name="Shape 385"/>
        <p:cNvGrpSpPr/>
        <p:nvPr/>
      </p:nvGrpSpPr>
      <p:grpSpPr>
        <a:xfrm>
          <a:off x="0" y="0"/>
          <a:ext cx="0" cy="0"/>
          <a:chOff x="0" y="0"/>
          <a:chExt cx="0" cy="0"/>
        </a:xfrm>
      </p:grpSpPr>
      <p:pic>
        <p:nvPicPr>
          <p:cNvPr id="386" name="Google Shape;386;p1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87" name="Google Shape;387;p130"/>
          <p:cNvSpPr txBox="1">
            <a:spLocks noGrp="1"/>
          </p:cNvSpPr>
          <p:nvPr>
            <p:ph type="title"/>
          </p:nvPr>
        </p:nvSpPr>
        <p:spPr>
          <a:xfrm>
            <a:off x="431637" y="2256890"/>
            <a:ext cx="8000100" cy="18207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6800"/>
              <a:buFont typeface="Inter ExtraBold"/>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88" name="Google Shape;388;p130"/>
          <p:cNvGrpSpPr/>
          <p:nvPr/>
        </p:nvGrpSpPr>
        <p:grpSpPr>
          <a:xfrm>
            <a:off x="495295" y="452553"/>
            <a:ext cx="2262687" cy="397148"/>
            <a:chOff x="495295" y="452553"/>
            <a:chExt cx="2262687" cy="397148"/>
          </a:xfrm>
        </p:grpSpPr>
        <p:sp>
          <p:nvSpPr>
            <p:cNvPr id="389" name="Google Shape;389;p130"/>
            <p:cNvSpPr/>
            <p:nvPr/>
          </p:nvSpPr>
          <p:spPr>
            <a:xfrm>
              <a:off x="495295" y="452553"/>
              <a:ext cx="441055" cy="397148"/>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390" name="Google Shape;390;p130"/>
            <p:cNvGrpSpPr/>
            <p:nvPr/>
          </p:nvGrpSpPr>
          <p:grpSpPr>
            <a:xfrm>
              <a:off x="1036348" y="561444"/>
              <a:ext cx="1721634" cy="184197"/>
              <a:chOff x="1036348" y="561444"/>
              <a:chExt cx="1721634" cy="184197"/>
            </a:xfrm>
          </p:grpSpPr>
          <p:grpSp>
            <p:nvGrpSpPr>
              <p:cNvPr id="391" name="Google Shape;391;p130"/>
              <p:cNvGrpSpPr/>
              <p:nvPr/>
            </p:nvGrpSpPr>
            <p:grpSpPr>
              <a:xfrm>
                <a:off x="1036348" y="563495"/>
                <a:ext cx="1662301" cy="182146"/>
                <a:chOff x="1036348" y="563495"/>
                <a:chExt cx="1662301" cy="182146"/>
              </a:xfrm>
            </p:grpSpPr>
            <p:sp>
              <p:nvSpPr>
                <p:cNvPr id="392" name="Google Shape;392;p130"/>
                <p:cNvSpPr/>
                <p:nvPr/>
              </p:nvSpPr>
              <p:spPr>
                <a:xfrm>
                  <a:off x="1036348" y="566677"/>
                  <a:ext cx="131117" cy="175805"/>
                </a:xfrm>
                <a:custGeom>
                  <a:avLst/>
                  <a:gdLst/>
                  <a:ahLst/>
                  <a:cxnLst/>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93" name="Google Shape;393;p130"/>
                <p:cNvSpPr/>
                <p:nvPr/>
              </p:nvSpPr>
              <p:spPr>
                <a:xfrm>
                  <a:off x="1194123" y="566677"/>
                  <a:ext cx="139312" cy="178964"/>
                </a:xfrm>
                <a:custGeom>
                  <a:avLst/>
                  <a:gdLst/>
                  <a:ahLst/>
                  <a:cxnLst/>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94" name="Google Shape;394;p130"/>
                <p:cNvSpPr/>
                <p:nvPr/>
              </p:nvSpPr>
              <p:spPr>
                <a:xfrm>
                  <a:off x="1527743" y="566677"/>
                  <a:ext cx="116850" cy="175797"/>
                </a:xfrm>
                <a:custGeom>
                  <a:avLst/>
                  <a:gdLst/>
                  <a:ahLst/>
                  <a:cxnLst/>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95" name="Google Shape;395;p130"/>
                <p:cNvSpPr/>
                <p:nvPr/>
              </p:nvSpPr>
              <p:spPr>
                <a:xfrm>
                  <a:off x="1679783" y="563503"/>
                  <a:ext cx="116583" cy="182138"/>
                </a:xfrm>
                <a:custGeom>
                  <a:avLst/>
                  <a:gdLst/>
                  <a:ahLst/>
                  <a:cxnLst/>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96" name="Google Shape;396;p130"/>
                <p:cNvSpPr/>
                <p:nvPr/>
              </p:nvSpPr>
              <p:spPr>
                <a:xfrm>
                  <a:off x="1816471" y="566677"/>
                  <a:ext cx="126631" cy="175797"/>
                </a:xfrm>
                <a:custGeom>
                  <a:avLst/>
                  <a:gdLst/>
                  <a:ahLst/>
                  <a:cxnLst/>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97" name="Google Shape;397;p130"/>
                <p:cNvSpPr/>
                <p:nvPr/>
              </p:nvSpPr>
              <p:spPr>
                <a:xfrm>
                  <a:off x="1954840" y="563495"/>
                  <a:ext cx="146194" cy="182146"/>
                </a:xfrm>
                <a:custGeom>
                  <a:avLst/>
                  <a:gdLst/>
                  <a:ahLst/>
                  <a:cxnLst/>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98" name="Google Shape;398;p130"/>
                <p:cNvSpPr/>
                <p:nvPr/>
              </p:nvSpPr>
              <p:spPr>
                <a:xfrm>
                  <a:off x="2271584" y="566677"/>
                  <a:ext cx="149894" cy="175805"/>
                </a:xfrm>
                <a:custGeom>
                  <a:avLst/>
                  <a:gdLst/>
                  <a:ahLst/>
                  <a:cxnLst/>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399" name="Google Shape;399;p130"/>
                <p:cNvSpPr/>
                <p:nvPr/>
              </p:nvSpPr>
              <p:spPr>
                <a:xfrm>
                  <a:off x="2429454" y="563495"/>
                  <a:ext cx="133773" cy="182146"/>
                </a:xfrm>
                <a:custGeom>
                  <a:avLst/>
                  <a:gdLst/>
                  <a:ahLst/>
                  <a:cxnLst/>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00" name="Google Shape;400;p130"/>
                <p:cNvSpPr/>
                <p:nvPr/>
              </p:nvSpPr>
              <p:spPr>
                <a:xfrm>
                  <a:off x="2598455" y="566677"/>
                  <a:ext cx="100194" cy="175797"/>
                </a:xfrm>
                <a:custGeom>
                  <a:avLst/>
                  <a:gdLst/>
                  <a:ahLst/>
                  <a:cxnLst/>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01" name="Google Shape;401;p130"/>
                <p:cNvSpPr/>
                <p:nvPr/>
              </p:nvSpPr>
              <p:spPr>
                <a:xfrm>
                  <a:off x="2132924" y="566677"/>
                  <a:ext cx="121972" cy="175805"/>
                </a:xfrm>
                <a:custGeom>
                  <a:avLst/>
                  <a:gdLst/>
                  <a:ahLst/>
                  <a:cxnLst/>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02" name="Google Shape;402;p130"/>
                <p:cNvSpPr/>
                <p:nvPr/>
              </p:nvSpPr>
              <p:spPr>
                <a:xfrm>
                  <a:off x="1365183" y="566574"/>
                  <a:ext cx="139885" cy="175805"/>
                </a:xfrm>
                <a:custGeom>
                  <a:avLst/>
                  <a:gdLst/>
                  <a:ahLst/>
                  <a:cxnLst/>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403" name="Google Shape;403;p130"/>
              <p:cNvSpPr/>
              <p:nvPr/>
            </p:nvSpPr>
            <p:spPr>
              <a:xfrm>
                <a:off x="2711472" y="561444"/>
                <a:ext cx="46510" cy="47398"/>
              </a:xfrm>
              <a:custGeom>
                <a:avLst/>
                <a:gdLst/>
                <a:ahLst/>
                <a:cxnLst/>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sp>
        <p:nvSpPr>
          <p:cNvPr id="404" name="Google Shape;404;p130"/>
          <p:cNvSpPr txBox="1">
            <a:spLocks noGrp="1"/>
          </p:cNvSpPr>
          <p:nvPr>
            <p:ph idx="1" type="body"/>
          </p:nvPr>
        </p:nvSpPr>
        <p:spPr>
          <a:xfrm>
            <a:off x="431637" y="4195085"/>
            <a:ext cx="7055100" cy="961800"/>
          </a:xfrm>
          <a:prstGeom prst="rect">
            <a:avLst/>
          </a:prstGeom>
          <a:noFill/>
          <a:ln>
            <a:noFill/>
          </a:ln>
        </p:spPr>
        <p:txBody>
          <a:bodyPr anchor="t" anchorCtr="0" bIns="0" lIns="0" numCol="1" rIns="0" spcFirstLastPara="1" tIns="0" wrap="square">
            <a:noAutofit/>
          </a:bodyPr>
          <a:lstStyle>
            <a:lvl1pPr algn="l" indent="-361950" lvl="0" marL="457200">
              <a:lnSpc>
                <a:spcPct val="100000"/>
              </a:lnSpc>
              <a:spcBef>
                <a:spcPts val="0"/>
              </a:spcBef>
              <a:spcAft>
                <a:spcPts val="0"/>
              </a:spcAft>
              <a:buSzPts val="2100"/>
              <a:buFont typeface="Helvetica Neue"/>
              <a:buChar char="​"/>
              <a:defRPr b="1" sz="2100">
                <a:solidFill>
                  <a:schemeClr val="lt1"/>
                </a:solidFill>
              </a:defRPr>
            </a:lvl1pPr>
            <a:lvl2pPr algn="l" indent="-228600" lvl="1" marL="914400">
              <a:lnSpc>
                <a:spcPct val="96000"/>
              </a:lnSpc>
              <a:spcBef>
                <a:spcPts val="600"/>
              </a:spcBef>
              <a:spcAft>
                <a:spcPts val="0"/>
              </a:spcAft>
              <a:buSzPts val="1800"/>
              <a:buFont typeface="Helvetica Neue"/>
              <a:buNone/>
              <a:defRPr sz="1800">
                <a:solidFill>
                  <a:srgbClr val="C19EE3"/>
                </a:solidFill>
              </a:defRPr>
            </a:lvl2pPr>
            <a:lvl3pPr algn="l" indent="-342900" lvl="2" marL="1371600">
              <a:lnSpc>
                <a:spcPct val="98000"/>
              </a:lnSpc>
              <a:spcBef>
                <a:spcPts val="0"/>
              </a:spcBef>
              <a:spcAft>
                <a:spcPts val="0"/>
              </a:spcAft>
              <a:buSzPts val="1800"/>
              <a:buFont typeface="Helvetica Neue"/>
              <a:buChar char="​"/>
              <a:defRPr sz="1800">
                <a:solidFill>
                  <a:schemeClr val="lt1"/>
                </a:solidFill>
              </a:defRPr>
            </a:lvl3pPr>
            <a:lvl4pPr algn="l" indent="-342900" lvl="3" marL="1828800">
              <a:lnSpc>
                <a:spcPct val="98000"/>
              </a:lnSpc>
              <a:spcBef>
                <a:spcPts val="0"/>
              </a:spcBef>
              <a:spcAft>
                <a:spcPts val="0"/>
              </a:spcAft>
              <a:buSzPts val="1800"/>
              <a:buFont typeface="Helvetica Neue"/>
              <a:buChar char="​"/>
              <a:defRPr sz="1800">
                <a:solidFill>
                  <a:schemeClr val="lt1"/>
                </a:solidFill>
              </a:defRPr>
            </a:lvl4pPr>
            <a:lvl5pPr algn="l" indent="-342900" lvl="4" marL="2286000">
              <a:lnSpc>
                <a:spcPct val="98000"/>
              </a:lnSpc>
              <a:spcBef>
                <a:spcPts val="0"/>
              </a:spcBef>
              <a:spcAft>
                <a:spcPts val="0"/>
              </a:spcAft>
              <a:buSzPts val="1800"/>
              <a:buChar char="​"/>
              <a:defRPr sz="1800">
                <a:solidFill>
                  <a:schemeClr val="lt1"/>
                </a:solidFill>
              </a:defRPr>
            </a:lvl5pPr>
            <a:lvl6pPr algn="l" indent="-342900" lvl="5" marL="2743200">
              <a:lnSpc>
                <a:spcPct val="98000"/>
              </a:lnSpc>
              <a:spcBef>
                <a:spcPts val="0"/>
              </a:spcBef>
              <a:spcAft>
                <a:spcPts val="0"/>
              </a:spcAft>
              <a:buClr>
                <a:schemeClr val="lt1"/>
              </a:buClr>
              <a:buSzPts val="1800"/>
              <a:buChar char="​"/>
              <a:defRPr sz="1800">
                <a:solidFill>
                  <a:schemeClr val="lt1"/>
                </a:solidFill>
              </a:defRPr>
            </a:lvl6pPr>
            <a:lvl7pPr algn="l" indent="-342900" lvl="6" marL="3200400">
              <a:lnSpc>
                <a:spcPct val="98000"/>
              </a:lnSpc>
              <a:spcBef>
                <a:spcPts val="0"/>
              </a:spcBef>
              <a:spcAft>
                <a:spcPts val="0"/>
              </a:spcAft>
              <a:buClr>
                <a:schemeClr val="lt1"/>
              </a:buClr>
              <a:buSzPts val="1800"/>
              <a:buChar char="​"/>
              <a:defRPr sz="1800">
                <a:solidFill>
                  <a:schemeClr val="lt1"/>
                </a:solidFill>
              </a:defRPr>
            </a:lvl7pPr>
            <a:lvl8pPr algn="l" indent="-342900" lvl="7" marL="3657600">
              <a:lnSpc>
                <a:spcPct val="98000"/>
              </a:lnSpc>
              <a:spcBef>
                <a:spcPts val="0"/>
              </a:spcBef>
              <a:spcAft>
                <a:spcPts val="0"/>
              </a:spcAft>
              <a:buClr>
                <a:schemeClr val="lt1"/>
              </a:buClr>
              <a:buSzPts val="1800"/>
              <a:buChar char="​"/>
              <a:defRPr sz="1800">
                <a:solidFill>
                  <a:schemeClr val="lt1"/>
                </a:solidFill>
              </a:defRPr>
            </a:lvl8pPr>
            <a:lvl9pPr algn="l" indent="-342900" lvl="8" marL="4114800">
              <a:lnSpc>
                <a:spcPct val="98000"/>
              </a:lnSpc>
              <a:spcBef>
                <a:spcPts val="0"/>
              </a:spcBef>
              <a:spcAft>
                <a:spcPts val="0"/>
              </a:spcAft>
              <a:buClr>
                <a:schemeClr val="lt1"/>
              </a:buClr>
              <a:buSzPts val="1800"/>
              <a:buChar char="​"/>
              <a:defRPr sz="1800">
                <a:solidFill>
                  <a:schemeClr val="lt1"/>
                </a:solidFill>
              </a:defRPr>
            </a:lvl9pPr>
          </a:lstStyle>
          <a:p>
            <a:endParaRPr/>
          </a:p>
        </p:txBody>
      </p:sp>
      <p:sp>
        <p:nvSpPr>
          <p:cNvPr id="405" name="Google Shape;405;p130"/>
          <p:cNvSpPr txBox="1">
            <a:spLocks noGrp="1"/>
          </p:cNvSpPr>
          <p:nvPr>
            <p:ph idx="2" type="body"/>
          </p:nvPr>
        </p:nvSpPr>
        <p:spPr>
          <a:xfrm>
            <a:off x="3352275"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b="0" sz="1600">
                <a:solidFill>
                  <a:schemeClr val="lt1"/>
                </a:solidFill>
                <a:latin typeface="Space Mono"/>
                <a:ea typeface="Space Mono"/>
                <a:cs typeface="Space Mono"/>
                <a:sym typeface="Space Mono"/>
              </a:defRPr>
            </a:lvl1pPr>
            <a:lvl2pPr algn="r" indent="-228600" lvl="1" marL="914400">
              <a:lnSpc>
                <a:spcPct val="90000"/>
              </a:lnSpc>
              <a:spcBef>
                <a:spcPts val="0"/>
              </a:spcBef>
              <a:spcAft>
                <a:spcPts val="0"/>
              </a:spcAft>
              <a:buSzPts val="1600"/>
              <a:buNone/>
              <a:defRPr sz="1600">
                <a:solidFill>
                  <a:schemeClr val="lt1"/>
                </a:solidFill>
              </a:defRPr>
            </a:lvl2pPr>
            <a:lvl3pPr algn="r" indent="-228600" lvl="2" marL="1371600">
              <a:lnSpc>
                <a:spcPct val="90000"/>
              </a:lnSpc>
              <a:spcBef>
                <a:spcPts val="0"/>
              </a:spcBef>
              <a:spcAft>
                <a:spcPts val="0"/>
              </a:spcAft>
              <a:buSzPts val="1600"/>
              <a:buNone/>
              <a:defRPr sz="1600">
                <a:solidFill>
                  <a:schemeClr val="lt1"/>
                </a:solidFill>
              </a:defRPr>
            </a:lvl3pPr>
            <a:lvl4pPr algn="r" indent="-228600" lvl="3" marL="1828800">
              <a:lnSpc>
                <a:spcPct val="90000"/>
              </a:lnSpc>
              <a:spcBef>
                <a:spcPts val="0"/>
              </a:spcBef>
              <a:spcAft>
                <a:spcPts val="0"/>
              </a:spcAft>
              <a:buSzPts val="1600"/>
              <a:buNone/>
              <a:defRPr sz="1600">
                <a:solidFill>
                  <a:schemeClr val="lt1"/>
                </a:solidFill>
              </a:defRPr>
            </a:lvl4pPr>
            <a:lvl5pPr algn="r" indent="-228600" lvl="4" marL="2286000">
              <a:lnSpc>
                <a:spcPct val="90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406" name="Google Shape;406;p130"/>
          <p:cNvSpPr txBox="1">
            <a:spLocks noGrp="1"/>
          </p:cNvSpPr>
          <p:nvPr>
            <p:ph idx="3" type="body"/>
          </p:nvPr>
        </p:nvSpPr>
        <p:spPr>
          <a:xfrm>
            <a:off x="491019" y="6227544"/>
            <a:ext cx="2592000" cy="2520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SzPts val="1600"/>
              <a:buNone/>
              <a:defRPr sz="1600">
                <a:solidFill>
                  <a:schemeClr val="lt1"/>
                </a:solidFill>
                <a:latin typeface="Space Mono"/>
                <a:ea typeface="Space Mono"/>
                <a:cs typeface="Space Mono"/>
                <a:sym typeface="Space Mono"/>
              </a:defRPr>
            </a:lvl1pPr>
            <a:lvl2pPr algn="l" indent="-228600" lvl="1" marL="914400">
              <a:lnSpc>
                <a:spcPct val="98000"/>
              </a:lnSpc>
              <a:spcBef>
                <a:spcPts val="0"/>
              </a:spcBef>
              <a:spcAft>
                <a:spcPts val="0"/>
              </a:spcAft>
              <a:buSzPts val="1600"/>
              <a:buNone/>
              <a:defRPr sz="1600">
                <a:solidFill>
                  <a:schemeClr val="lt1"/>
                </a:solidFill>
              </a:defRPr>
            </a:lvl2pPr>
            <a:lvl3pPr algn="l" indent="-228600" lvl="2" marL="1371600">
              <a:lnSpc>
                <a:spcPct val="98000"/>
              </a:lnSpc>
              <a:spcBef>
                <a:spcPts val="0"/>
              </a:spcBef>
              <a:spcAft>
                <a:spcPts val="0"/>
              </a:spcAft>
              <a:buSzPts val="1600"/>
              <a:buNone/>
              <a:defRPr sz="1600">
                <a:solidFill>
                  <a:schemeClr val="lt1"/>
                </a:solidFill>
              </a:defRPr>
            </a:lvl3pPr>
            <a:lvl4pPr algn="l" indent="-228600" lvl="3" marL="1828800">
              <a:lnSpc>
                <a:spcPct val="98000"/>
              </a:lnSpc>
              <a:spcBef>
                <a:spcPts val="0"/>
              </a:spcBef>
              <a:spcAft>
                <a:spcPts val="0"/>
              </a:spcAft>
              <a:buSzPts val="1600"/>
              <a:buNone/>
              <a:defRPr sz="1600">
                <a:solidFill>
                  <a:schemeClr val="lt1"/>
                </a:solidFill>
              </a:defRPr>
            </a:lvl4pPr>
            <a:lvl5pPr algn="l" indent="-228600" lvl="4" marL="2286000">
              <a:lnSpc>
                <a:spcPct val="98000"/>
              </a:lnSpc>
              <a:spcBef>
                <a:spcPts val="0"/>
              </a:spcBef>
              <a:spcAft>
                <a:spcPts val="0"/>
              </a:spcAft>
              <a:buSzPts val="1600"/>
              <a:buNone/>
              <a:defRPr sz="16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ure Violet" showMasterSp="0">
  <p:cSld name="Pure Violet">
    <p:bg>
      <p:bgPr>
        <a:solidFill>
          <a:srgbClr val="31174A"/>
        </a:solidFill>
        <a:effectLst/>
      </p:bgPr>
    </p:bg>
    <p:spTree>
      <p:nvGrpSpPr>
        <p:cNvPr id="1" name="Shape 407"/>
        <p:cNvGrpSpPr/>
        <p:nvPr/>
      </p:nvGrpSpPr>
      <p:grpSpPr>
        <a:xfrm>
          <a:off x="0" y="0"/>
          <a:ext cx="0" cy="0"/>
          <a:chOff x="0" y="0"/>
          <a:chExt cx="0" cy="0"/>
        </a:xfrm>
      </p:grpSpPr>
      <p:sp>
        <p:nvSpPr>
          <p:cNvPr id="408" name="Google Shape;408;p131"/>
          <p:cNvSpPr txBox="1">
            <a:spLocks noGrp="1"/>
          </p:cNvSpPr>
          <p:nvPr>
            <p:ph idx="1" type="subTitle"/>
          </p:nvPr>
        </p:nvSpPr>
        <p:spPr>
          <a:xfrm>
            <a:off x="494189" y="4377055"/>
            <a:ext cx="8831400" cy="914400"/>
          </a:xfrm>
          <a:prstGeom prst="rect">
            <a:avLst/>
          </a:prstGeom>
          <a:noFill/>
          <a:ln>
            <a:noFill/>
          </a:ln>
        </p:spPr>
        <p:txBody>
          <a:bodyPr anchor="t" anchorCtr="0" bIns="0" lIns="0" numCol="1" rIns="0" spcFirstLastPara="1" tIns="0" wrap="square">
            <a:noAutofit/>
          </a:bodyPr>
          <a:lstStyle>
            <a:lvl1pPr algn="l" lvl="0">
              <a:lnSpc>
                <a:spcPct val="96000"/>
              </a:lnSpc>
              <a:spcBef>
                <a:spcPts val="1200"/>
              </a:spcBef>
              <a:spcAft>
                <a:spcPts val="0"/>
              </a:spcAft>
              <a:buSzPts val="2400"/>
              <a:buNone/>
              <a:defRPr sz="2400">
                <a:solidFill>
                  <a:srgbClr val="C19EE3"/>
                </a:solidFill>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
        <p:nvSpPr>
          <p:cNvPr id="409" name="Google Shape;409;p131"/>
          <p:cNvSpPr txBox="1">
            <a:spLocks noGrp="1"/>
          </p:cNvSpPr>
          <p:nvPr>
            <p:ph type="title"/>
          </p:nvPr>
        </p:nvSpPr>
        <p:spPr>
          <a:xfrm>
            <a:off x="495298" y="2573310"/>
            <a:ext cx="8829600" cy="16065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6000"/>
              <a:buFont typeface="Inter ExtraBold"/>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10" name="Google Shape;410;p131"/>
          <p:cNvGrpSpPr/>
          <p:nvPr/>
        </p:nvGrpSpPr>
        <p:grpSpPr>
          <a:xfrm>
            <a:off x="495295" y="452553"/>
            <a:ext cx="2262687" cy="397148"/>
            <a:chOff x="495295" y="452553"/>
            <a:chExt cx="2262687" cy="397148"/>
          </a:xfrm>
        </p:grpSpPr>
        <p:sp>
          <p:nvSpPr>
            <p:cNvPr id="411" name="Google Shape;411;p131"/>
            <p:cNvSpPr/>
            <p:nvPr/>
          </p:nvSpPr>
          <p:spPr>
            <a:xfrm>
              <a:off x="495295" y="452553"/>
              <a:ext cx="441055" cy="397148"/>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412" name="Google Shape;412;p131"/>
            <p:cNvGrpSpPr/>
            <p:nvPr/>
          </p:nvGrpSpPr>
          <p:grpSpPr>
            <a:xfrm>
              <a:off x="1036348" y="561444"/>
              <a:ext cx="1721634" cy="184197"/>
              <a:chOff x="1036348" y="561444"/>
              <a:chExt cx="1721634" cy="184197"/>
            </a:xfrm>
          </p:grpSpPr>
          <p:grpSp>
            <p:nvGrpSpPr>
              <p:cNvPr id="413" name="Google Shape;413;p131"/>
              <p:cNvGrpSpPr/>
              <p:nvPr/>
            </p:nvGrpSpPr>
            <p:grpSpPr>
              <a:xfrm>
                <a:off x="1036348" y="563495"/>
                <a:ext cx="1662301" cy="182146"/>
                <a:chOff x="1036348" y="563495"/>
                <a:chExt cx="1662301" cy="182146"/>
              </a:xfrm>
            </p:grpSpPr>
            <p:sp>
              <p:nvSpPr>
                <p:cNvPr id="414" name="Google Shape;414;p131"/>
                <p:cNvSpPr/>
                <p:nvPr/>
              </p:nvSpPr>
              <p:spPr>
                <a:xfrm>
                  <a:off x="1036348" y="566677"/>
                  <a:ext cx="131117" cy="175805"/>
                </a:xfrm>
                <a:custGeom>
                  <a:avLst/>
                  <a:gdLst/>
                  <a:ahLst/>
                  <a:cxnLst/>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15" name="Google Shape;415;p131"/>
                <p:cNvSpPr/>
                <p:nvPr/>
              </p:nvSpPr>
              <p:spPr>
                <a:xfrm>
                  <a:off x="1194123" y="566677"/>
                  <a:ext cx="139312" cy="178964"/>
                </a:xfrm>
                <a:custGeom>
                  <a:avLst/>
                  <a:gdLst/>
                  <a:ahLst/>
                  <a:cxnLst/>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16" name="Google Shape;416;p131"/>
                <p:cNvSpPr/>
                <p:nvPr/>
              </p:nvSpPr>
              <p:spPr>
                <a:xfrm>
                  <a:off x="1527743" y="566677"/>
                  <a:ext cx="116850" cy="175797"/>
                </a:xfrm>
                <a:custGeom>
                  <a:avLst/>
                  <a:gdLst/>
                  <a:ahLst/>
                  <a:cxnLst/>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17" name="Google Shape;417;p131"/>
                <p:cNvSpPr/>
                <p:nvPr/>
              </p:nvSpPr>
              <p:spPr>
                <a:xfrm>
                  <a:off x="1679783" y="563503"/>
                  <a:ext cx="116583" cy="182138"/>
                </a:xfrm>
                <a:custGeom>
                  <a:avLst/>
                  <a:gdLst/>
                  <a:ahLst/>
                  <a:cxnLst/>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18" name="Google Shape;418;p131"/>
                <p:cNvSpPr/>
                <p:nvPr/>
              </p:nvSpPr>
              <p:spPr>
                <a:xfrm>
                  <a:off x="1816471" y="566677"/>
                  <a:ext cx="126631" cy="175797"/>
                </a:xfrm>
                <a:custGeom>
                  <a:avLst/>
                  <a:gdLst/>
                  <a:ahLst/>
                  <a:cxnLst/>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19" name="Google Shape;419;p131"/>
                <p:cNvSpPr/>
                <p:nvPr/>
              </p:nvSpPr>
              <p:spPr>
                <a:xfrm>
                  <a:off x="1954840" y="563495"/>
                  <a:ext cx="146194" cy="182146"/>
                </a:xfrm>
                <a:custGeom>
                  <a:avLst/>
                  <a:gdLst/>
                  <a:ahLst/>
                  <a:cxnLst/>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20" name="Google Shape;420;p131"/>
                <p:cNvSpPr/>
                <p:nvPr/>
              </p:nvSpPr>
              <p:spPr>
                <a:xfrm>
                  <a:off x="2271584" y="566677"/>
                  <a:ext cx="149894" cy="175805"/>
                </a:xfrm>
                <a:custGeom>
                  <a:avLst/>
                  <a:gdLst/>
                  <a:ahLst/>
                  <a:cxnLst/>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21" name="Google Shape;421;p131"/>
                <p:cNvSpPr/>
                <p:nvPr/>
              </p:nvSpPr>
              <p:spPr>
                <a:xfrm>
                  <a:off x="2429454" y="563495"/>
                  <a:ext cx="133773" cy="182146"/>
                </a:xfrm>
                <a:custGeom>
                  <a:avLst/>
                  <a:gdLst/>
                  <a:ahLst/>
                  <a:cxnLst/>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22" name="Google Shape;422;p131"/>
                <p:cNvSpPr/>
                <p:nvPr/>
              </p:nvSpPr>
              <p:spPr>
                <a:xfrm>
                  <a:off x="2598455" y="566677"/>
                  <a:ext cx="100194" cy="175797"/>
                </a:xfrm>
                <a:custGeom>
                  <a:avLst/>
                  <a:gdLst/>
                  <a:ahLst/>
                  <a:cxnLst/>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23" name="Google Shape;423;p131"/>
                <p:cNvSpPr/>
                <p:nvPr/>
              </p:nvSpPr>
              <p:spPr>
                <a:xfrm>
                  <a:off x="2132924" y="566677"/>
                  <a:ext cx="121972" cy="175805"/>
                </a:xfrm>
                <a:custGeom>
                  <a:avLst/>
                  <a:gdLst/>
                  <a:ahLst/>
                  <a:cxnLst/>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24" name="Google Shape;424;p131"/>
                <p:cNvSpPr/>
                <p:nvPr/>
              </p:nvSpPr>
              <p:spPr>
                <a:xfrm>
                  <a:off x="1365183" y="566574"/>
                  <a:ext cx="139885" cy="175805"/>
                </a:xfrm>
                <a:custGeom>
                  <a:avLst/>
                  <a:gdLst/>
                  <a:ahLst/>
                  <a:cxnLst/>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425" name="Google Shape;425;p131"/>
              <p:cNvSpPr/>
              <p:nvPr/>
            </p:nvSpPr>
            <p:spPr>
              <a:xfrm>
                <a:off x="2711472" y="561444"/>
                <a:ext cx="46510" cy="47398"/>
              </a:xfrm>
              <a:custGeom>
                <a:avLst/>
                <a:gdLst/>
                <a:ahLst/>
                <a:cxnLst/>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ure Sea" showMasterSp="0">
  <p:cSld name="Pure Sea">
    <p:bg>
      <p:bgPr>
        <a:solidFill>
          <a:srgbClr val="00B2A9"/>
        </a:solidFill>
        <a:effectLst/>
      </p:bgPr>
    </p:bg>
    <p:spTree>
      <p:nvGrpSpPr>
        <p:cNvPr id="1" name="Shape 426"/>
        <p:cNvGrpSpPr/>
        <p:nvPr/>
      </p:nvGrpSpPr>
      <p:grpSpPr>
        <a:xfrm>
          <a:off x="0" y="0"/>
          <a:ext cx="0" cy="0"/>
          <a:chOff x="0" y="0"/>
          <a:chExt cx="0" cy="0"/>
        </a:xfrm>
      </p:grpSpPr>
      <p:grpSp>
        <p:nvGrpSpPr>
          <p:cNvPr id="427" name="Google Shape;427;p132"/>
          <p:cNvGrpSpPr/>
          <p:nvPr/>
        </p:nvGrpSpPr>
        <p:grpSpPr>
          <a:xfrm>
            <a:off x="495295" y="452553"/>
            <a:ext cx="2262687" cy="397148"/>
            <a:chOff x="495295" y="452553"/>
            <a:chExt cx="2262687" cy="397148"/>
          </a:xfrm>
        </p:grpSpPr>
        <p:sp>
          <p:nvSpPr>
            <p:cNvPr id="428" name="Google Shape;428;p132"/>
            <p:cNvSpPr/>
            <p:nvPr/>
          </p:nvSpPr>
          <p:spPr>
            <a:xfrm>
              <a:off x="495295" y="452553"/>
              <a:ext cx="441055" cy="397148"/>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429" name="Google Shape;429;p132"/>
            <p:cNvGrpSpPr/>
            <p:nvPr/>
          </p:nvGrpSpPr>
          <p:grpSpPr>
            <a:xfrm>
              <a:off x="1036348" y="561444"/>
              <a:ext cx="1721634" cy="184197"/>
              <a:chOff x="1036348" y="561444"/>
              <a:chExt cx="1721634" cy="184197"/>
            </a:xfrm>
          </p:grpSpPr>
          <p:grpSp>
            <p:nvGrpSpPr>
              <p:cNvPr id="430" name="Google Shape;430;p132"/>
              <p:cNvGrpSpPr/>
              <p:nvPr/>
            </p:nvGrpSpPr>
            <p:grpSpPr>
              <a:xfrm>
                <a:off x="1036348" y="563495"/>
                <a:ext cx="1662301" cy="182146"/>
                <a:chOff x="1036348" y="563495"/>
                <a:chExt cx="1662301" cy="182146"/>
              </a:xfrm>
            </p:grpSpPr>
            <p:sp>
              <p:nvSpPr>
                <p:cNvPr id="431" name="Google Shape;431;p132"/>
                <p:cNvSpPr/>
                <p:nvPr/>
              </p:nvSpPr>
              <p:spPr>
                <a:xfrm>
                  <a:off x="1036348" y="566677"/>
                  <a:ext cx="131117" cy="175805"/>
                </a:xfrm>
                <a:custGeom>
                  <a:avLst/>
                  <a:gdLst/>
                  <a:ahLst/>
                  <a:cxnLst/>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32" name="Google Shape;432;p132"/>
                <p:cNvSpPr/>
                <p:nvPr/>
              </p:nvSpPr>
              <p:spPr>
                <a:xfrm>
                  <a:off x="1194123" y="566677"/>
                  <a:ext cx="139312" cy="178964"/>
                </a:xfrm>
                <a:custGeom>
                  <a:avLst/>
                  <a:gdLst/>
                  <a:ahLst/>
                  <a:cxnLst/>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33" name="Google Shape;433;p132"/>
                <p:cNvSpPr/>
                <p:nvPr/>
              </p:nvSpPr>
              <p:spPr>
                <a:xfrm>
                  <a:off x="1527743" y="566677"/>
                  <a:ext cx="116850" cy="175797"/>
                </a:xfrm>
                <a:custGeom>
                  <a:avLst/>
                  <a:gdLst/>
                  <a:ahLst/>
                  <a:cxnLst/>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34" name="Google Shape;434;p132"/>
                <p:cNvSpPr/>
                <p:nvPr/>
              </p:nvSpPr>
              <p:spPr>
                <a:xfrm>
                  <a:off x="1679783" y="563503"/>
                  <a:ext cx="116583" cy="182138"/>
                </a:xfrm>
                <a:custGeom>
                  <a:avLst/>
                  <a:gdLst/>
                  <a:ahLst/>
                  <a:cxnLst/>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35" name="Google Shape;435;p132"/>
                <p:cNvSpPr/>
                <p:nvPr/>
              </p:nvSpPr>
              <p:spPr>
                <a:xfrm>
                  <a:off x="1816471" y="566677"/>
                  <a:ext cx="126631" cy="175797"/>
                </a:xfrm>
                <a:custGeom>
                  <a:avLst/>
                  <a:gdLst/>
                  <a:ahLst/>
                  <a:cxnLst/>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36" name="Google Shape;436;p132"/>
                <p:cNvSpPr/>
                <p:nvPr/>
              </p:nvSpPr>
              <p:spPr>
                <a:xfrm>
                  <a:off x="1954840" y="563495"/>
                  <a:ext cx="146194" cy="182146"/>
                </a:xfrm>
                <a:custGeom>
                  <a:avLst/>
                  <a:gdLst/>
                  <a:ahLst/>
                  <a:cxnLst/>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37" name="Google Shape;437;p132"/>
                <p:cNvSpPr/>
                <p:nvPr/>
              </p:nvSpPr>
              <p:spPr>
                <a:xfrm>
                  <a:off x="2271584" y="566677"/>
                  <a:ext cx="149894" cy="175805"/>
                </a:xfrm>
                <a:custGeom>
                  <a:avLst/>
                  <a:gdLst/>
                  <a:ahLst/>
                  <a:cxnLst/>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38" name="Google Shape;438;p132"/>
                <p:cNvSpPr/>
                <p:nvPr/>
              </p:nvSpPr>
              <p:spPr>
                <a:xfrm>
                  <a:off x="2429454" y="563495"/>
                  <a:ext cx="133773" cy="182146"/>
                </a:xfrm>
                <a:custGeom>
                  <a:avLst/>
                  <a:gdLst/>
                  <a:ahLst/>
                  <a:cxnLst/>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39" name="Google Shape;439;p132"/>
                <p:cNvSpPr/>
                <p:nvPr/>
              </p:nvSpPr>
              <p:spPr>
                <a:xfrm>
                  <a:off x="2598455" y="566677"/>
                  <a:ext cx="100194" cy="175797"/>
                </a:xfrm>
                <a:custGeom>
                  <a:avLst/>
                  <a:gdLst/>
                  <a:ahLst/>
                  <a:cxnLst/>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40" name="Google Shape;440;p132"/>
                <p:cNvSpPr/>
                <p:nvPr/>
              </p:nvSpPr>
              <p:spPr>
                <a:xfrm>
                  <a:off x="2132924" y="566677"/>
                  <a:ext cx="121972" cy="175805"/>
                </a:xfrm>
                <a:custGeom>
                  <a:avLst/>
                  <a:gdLst/>
                  <a:ahLst/>
                  <a:cxnLst/>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41" name="Google Shape;441;p132"/>
                <p:cNvSpPr/>
                <p:nvPr/>
              </p:nvSpPr>
              <p:spPr>
                <a:xfrm>
                  <a:off x="1365183" y="566574"/>
                  <a:ext cx="139885" cy="175805"/>
                </a:xfrm>
                <a:custGeom>
                  <a:avLst/>
                  <a:gdLst/>
                  <a:ahLst/>
                  <a:cxnLst/>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442" name="Google Shape;442;p132"/>
              <p:cNvSpPr/>
              <p:nvPr/>
            </p:nvSpPr>
            <p:spPr>
              <a:xfrm>
                <a:off x="2711472" y="561444"/>
                <a:ext cx="46510" cy="47398"/>
              </a:xfrm>
              <a:custGeom>
                <a:avLst/>
                <a:gdLst/>
                <a:ahLst/>
                <a:cxnLst/>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sp>
        <p:nvSpPr>
          <p:cNvPr id="443" name="Google Shape;443;p132"/>
          <p:cNvSpPr txBox="1">
            <a:spLocks noGrp="1"/>
          </p:cNvSpPr>
          <p:nvPr>
            <p:ph idx="1" type="subTitle"/>
          </p:nvPr>
        </p:nvSpPr>
        <p:spPr>
          <a:xfrm>
            <a:off x="494189" y="4377055"/>
            <a:ext cx="8831400" cy="914400"/>
          </a:xfrm>
          <a:prstGeom prst="rect">
            <a:avLst/>
          </a:prstGeom>
          <a:noFill/>
          <a:ln>
            <a:noFill/>
          </a:ln>
        </p:spPr>
        <p:txBody>
          <a:bodyPr anchor="t" anchorCtr="0" bIns="0" lIns="0" numCol="1" rIns="0" spcFirstLastPara="1" tIns="0" wrap="square">
            <a:noAutofit/>
          </a:bodyPr>
          <a:lstStyle>
            <a:lvl1pPr algn="l" lvl="0">
              <a:lnSpc>
                <a:spcPct val="96000"/>
              </a:lnSpc>
              <a:spcBef>
                <a:spcPts val="1200"/>
              </a:spcBef>
              <a:spcAft>
                <a:spcPts val="0"/>
              </a:spcAft>
              <a:buSzPts val="2400"/>
              <a:buNone/>
              <a:defRPr sz="2400">
                <a:solidFill>
                  <a:srgbClr val="BDFFF5"/>
                </a:solidFill>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
        <p:nvSpPr>
          <p:cNvPr id="444" name="Google Shape;444;p132"/>
          <p:cNvSpPr txBox="1">
            <a:spLocks noGrp="1"/>
          </p:cNvSpPr>
          <p:nvPr>
            <p:ph type="title"/>
          </p:nvPr>
        </p:nvSpPr>
        <p:spPr>
          <a:xfrm>
            <a:off x="495298" y="2573310"/>
            <a:ext cx="8829600" cy="16065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6000"/>
              <a:buFont typeface="Inter ExtraBold"/>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ubtitle 1">
  <p:cSld name="Title and Subtitle 1">
    <p:spTree>
      <p:nvGrpSpPr>
        <p:cNvPr id="1" name="Shape 445"/>
        <p:cNvGrpSpPr/>
        <p:nvPr/>
      </p:nvGrpSpPr>
      <p:grpSpPr>
        <a:xfrm>
          <a:off x="0" y="0"/>
          <a:ext cx="0" cy="0"/>
          <a:chOff x="0" y="0"/>
          <a:chExt cx="0" cy="0"/>
        </a:xfrm>
      </p:grpSpPr>
      <p:sp>
        <p:nvSpPr>
          <p:cNvPr id="446" name="Google Shape;446;p133"/>
          <p:cNvSpPr txBox="1">
            <a:spLocks noGrp="1"/>
          </p:cNvSpPr>
          <p:nvPr>
            <p:ph type="title"/>
          </p:nvPr>
        </p:nvSpPr>
        <p:spPr>
          <a:xfrm>
            <a:off x="495300" y="549415"/>
            <a:ext cx="11187000" cy="4551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dk1"/>
              </a:buClr>
              <a:buSzPts val="1800"/>
              <a:buFont typeface="Inter ExtraBo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47" name="Google Shape;447;p133"/>
          <p:cNvPicPr preferRelativeResize="0"/>
          <p:nvPr/>
        </p:nvPicPr>
        <p:blipFill rotWithShape="1">
          <a:blip r:embed="rId2">
            <a:alphaModFix/>
          </a:blip>
          <a:srcRect/>
          <a:stretch/>
        </p:blipFill>
        <p:spPr>
          <a:xfrm>
            <a:off x="5339175" y="10"/>
            <a:ext cx="6852826" cy="4724155"/>
          </a:xfrm>
          <a:prstGeom prst="rect">
            <a:avLst/>
          </a:prstGeom>
          <a:noFill/>
          <a:ln>
            <a:noFill/>
          </a:ln>
        </p:spPr>
      </p:pic>
      <p:sp>
        <p:nvSpPr>
          <p:cNvPr id="448" name="Google Shape;448;p133"/>
          <p:cNvSpPr txBox="1">
            <a:spLocks noGrp="1"/>
          </p:cNvSpPr>
          <p:nvPr>
            <p:ph idx="1" type="subTitle"/>
          </p:nvPr>
        </p:nvSpPr>
        <p:spPr>
          <a:xfrm>
            <a:off x="494189" y="1088135"/>
            <a:ext cx="11188200" cy="276999"/>
          </a:xfrm>
          <a:prstGeom prst="rect">
            <a:avLst/>
          </a:prstGeom>
          <a:noFill/>
          <a:ln>
            <a:noFill/>
          </a:ln>
        </p:spPr>
        <p:txBody>
          <a:bodyPr anchor="t" anchorCtr="0" bIns="0" lIns="0" numCol="1" rIns="0" spcFirstLastPara="1" tIns="0" wrap="square">
            <a:spAutoFit/>
          </a:bodyPr>
          <a:lstStyle>
            <a:lvl1pPr algn="l" lvl="0">
              <a:lnSpc>
                <a:spcPct val="100000"/>
              </a:lnSpc>
              <a:spcBef>
                <a:spcPts val="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range Quote Slide">
  <p:cSld name="Orange Quote Slide">
    <p:bg>
      <p:bgPr>
        <a:solidFill>
          <a:schemeClr val="accent1"/>
        </a:solidFill>
        <a:effectLst/>
      </p:bgPr>
    </p:bg>
    <p:spTree>
      <p:nvGrpSpPr>
        <p:cNvPr id="1" name="Shape 449"/>
        <p:cNvGrpSpPr/>
        <p:nvPr/>
      </p:nvGrpSpPr>
      <p:grpSpPr>
        <a:xfrm>
          <a:off x="0" y="0"/>
          <a:ext cx="0" cy="0"/>
          <a:chOff x="0" y="0"/>
          <a:chExt cx="0" cy="0"/>
        </a:xfrm>
      </p:grpSpPr>
      <p:sp>
        <p:nvSpPr>
          <p:cNvPr id="450" name="Google Shape;450;p134"/>
          <p:cNvSpPr/>
          <p:nvPr/>
        </p:nvSpPr>
        <p:spPr>
          <a:xfrm>
            <a:off x="-1855" y="5916168"/>
            <a:ext cx="12195600" cy="941700"/>
          </a:xfrm>
          <a:prstGeom prst="rect">
            <a:avLst/>
          </a:prstGeom>
          <a:solidFill>
            <a:srgbClr val="FFFFFF"/>
          </a:soli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FFFFFF"/>
              </a:solidFill>
              <a:latin typeface="Century Gothic"/>
              <a:ea typeface="Century Gothic"/>
              <a:cs typeface="Century Gothic"/>
              <a:sym typeface="Century Gothic"/>
            </a:endParaRPr>
          </a:p>
        </p:txBody>
      </p:sp>
      <p:sp>
        <p:nvSpPr>
          <p:cNvPr id="451" name="Google Shape;451;p134"/>
          <p:cNvSpPr/>
          <p:nvPr/>
        </p:nvSpPr>
        <p:spPr>
          <a:xfrm flipH="1" rot="-5400000">
            <a:off x="5849104" y="-426707"/>
            <a:ext cx="493800" cy="12192000"/>
          </a:xfrm>
          <a:prstGeom prst="round1Rect">
            <a:avLst>
              <a:gd fmla="val 0" name="adj"/>
            </a:avLst>
          </a:prstGeom>
          <a:gradFill>
            <a:gsLst>
              <a:gs pos="0">
                <a:srgbClr val="FE5000">
                  <a:alpha val="0"/>
                </a:srgbClr>
              </a:gs>
              <a:gs pos="100000">
                <a:srgbClr val="7F2700">
                  <a:alpha val="28235"/>
                </a:srgbClr>
              </a:gs>
            </a:gsLst>
            <a:lin ang="0" scaled="0"/>
          </a:gradFill>
          <a:ln>
            <a:noFill/>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800"/>
              <a:buFont typeface="Inter Light"/>
              <a:buNone/>
            </a:pPr>
            <a:endParaRPr b="1" sz="1800">
              <a:solidFill>
                <a:srgbClr val="FFFFFF"/>
              </a:solidFill>
              <a:latin typeface="Inter Light"/>
              <a:ea typeface="Inter Light"/>
              <a:cs typeface="Inter Light"/>
              <a:sym typeface="Inter Light"/>
            </a:endParaRPr>
          </a:p>
        </p:txBody>
      </p:sp>
      <p:sp>
        <p:nvSpPr>
          <p:cNvPr id="452" name="Google Shape;452;p134"/>
          <p:cNvSpPr txBox="1">
            <a:spLocks noGrp="1"/>
          </p:cNvSpPr>
          <p:nvPr>
            <p:ph idx="1" type="body"/>
          </p:nvPr>
        </p:nvSpPr>
        <p:spPr>
          <a:xfrm>
            <a:off x="492124" y="6229370"/>
            <a:ext cx="2613000" cy="236400"/>
          </a:xfrm>
          <a:prstGeom prst="rect">
            <a:avLst/>
          </a:prstGeom>
          <a:noFill/>
          <a:ln>
            <a:noFill/>
          </a:ln>
        </p:spPr>
        <p:txBody>
          <a:bodyPr anchor="t" anchorCtr="0" bIns="0" lIns="0" numCol="1" rIns="0" spcFirstLastPara="1" tIns="0" wrap="square">
            <a:noAutofit/>
          </a:bodyPr>
          <a:lstStyle>
            <a:lvl1pPr algn="l" indent="-228600" lvl="0" marL="457200">
              <a:lnSpc>
                <a:spcPct val="96000"/>
              </a:lnSpc>
              <a:spcBef>
                <a:spcPts val="0"/>
              </a:spcBef>
              <a:spcAft>
                <a:spcPts val="0"/>
              </a:spcAft>
              <a:buSzPts val="1400"/>
              <a:buNone/>
              <a:defRPr b="0" sz="1400">
                <a:solidFill>
                  <a:schemeClr val="dk1"/>
                </a:solidFill>
                <a:latin typeface="Space Mono"/>
                <a:ea typeface="Space Mono"/>
                <a:cs typeface="Space Mono"/>
                <a:sym typeface="Space Mono"/>
              </a:defRPr>
            </a:lvl1pPr>
            <a:lvl2pPr algn="l" indent="-228600" lvl="1" marL="914400">
              <a:lnSpc>
                <a:spcPct val="114000"/>
              </a:lnSpc>
              <a:spcBef>
                <a:spcPts val="0"/>
              </a:spcBef>
              <a:spcAft>
                <a:spcPts val="0"/>
              </a:spcAft>
              <a:buSzPts val="1400"/>
              <a:buNone/>
              <a:defRPr sz="1400">
                <a:solidFill>
                  <a:schemeClr val="lt1"/>
                </a:solidFill>
              </a:defRPr>
            </a:lvl2pPr>
            <a:lvl3pPr algn="l" indent="-228600" lvl="2" marL="1371600">
              <a:lnSpc>
                <a:spcPct val="114000"/>
              </a:lnSpc>
              <a:spcBef>
                <a:spcPts val="0"/>
              </a:spcBef>
              <a:spcAft>
                <a:spcPts val="0"/>
              </a:spcAft>
              <a:buSzPts val="1400"/>
              <a:buNone/>
              <a:defRPr sz="1400">
                <a:solidFill>
                  <a:schemeClr val="lt1"/>
                </a:solidFill>
              </a:defRPr>
            </a:lvl3pPr>
            <a:lvl4pPr algn="l" indent="-228600" lvl="3" marL="1828800">
              <a:lnSpc>
                <a:spcPct val="114000"/>
              </a:lnSpc>
              <a:spcBef>
                <a:spcPts val="0"/>
              </a:spcBef>
              <a:spcAft>
                <a:spcPts val="0"/>
              </a:spcAft>
              <a:buSzPts val="1400"/>
              <a:buNone/>
              <a:defRPr sz="1400">
                <a:solidFill>
                  <a:schemeClr val="lt1"/>
                </a:solidFill>
              </a:defRPr>
            </a:lvl4pPr>
            <a:lvl5pPr algn="l" indent="-228600" lvl="4" marL="2286000">
              <a:lnSpc>
                <a:spcPct val="114000"/>
              </a:lnSpc>
              <a:spcBef>
                <a:spcPts val="0"/>
              </a:spcBef>
              <a:spcAft>
                <a:spcPts val="0"/>
              </a:spcAft>
              <a:buSzPts val="1400"/>
              <a:buNone/>
              <a:defRPr sz="14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453" name="Google Shape;453;p134"/>
          <p:cNvSpPr txBox="1">
            <a:spLocks noGrp="1"/>
          </p:cNvSpPr>
          <p:nvPr>
            <p:ph idx="2" type="body"/>
          </p:nvPr>
        </p:nvSpPr>
        <p:spPr>
          <a:xfrm>
            <a:off x="3340102" y="6229370"/>
            <a:ext cx="2613000" cy="236400"/>
          </a:xfrm>
          <a:prstGeom prst="rect">
            <a:avLst/>
          </a:prstGeom>
          <a:noFill/>
          <a:ln>
            <a:noFill/>
          </a:ln>
        </p:spPr>
        <p:txBody>
          <a:bodyPr anchor="t" anchorCtr="0" bIns="0" lIns="0" numCol="1" rIns="0" spcFirstLastPara="1" tIns="0" wrap="square">
            <a:noAutofit/>
          </a:bodyPr>
          <a:lstStyle>
            <a:lvl1pPr algn="l" indent="-228600" lvl="0" marL="457200">
              <a:lnSpc>
                <a:spcPct val="96000"/>
              </a:lnSpc>
              <a:spcBef>
                <a:spcPts val="1200"/>
              </a:spcBef>
              <a:spcAft>
                <a:spcPts val="0"/>
              </a:spcAft>
              <a:buSzPts val="1400"/>
              <a:buNone/>
              <a:defRPr b="0" sz="1400">
                <a:solidFill>
                  <a:schemeClr val="dk1"/>
                </a:solidFill>
                <a:latin typeface="Space Mono"/>
                <a:ea typeface="Space Mono"/>
                <a:cs typeface="Space Mono"/>
                <a:sym typeface="Space Mono"/>
              </a:defRPr>
            </a:lvl1pPr>
            <a:lvl2pPr algn="l" indent="-228600" lvl="1" marL="914400">
              <a:lnSpc>
                <a:spcPct val="114000"/>
              </a:lnSpc>
              <a:spcBef>
                <a:spcPts val="0"/>
              </a:spcBef>
              <a:spcAft>
                <a:spcPts val="0"/>
              </a:spcAft>
              <a:buSzPts val="1400"/>
              <a:buNone/>
              <a:defRPr sz="1400">
                <a:solidFill>
                  <a:schemeClr val="lt1"/>
                </a:solidFill>
              </a:defRPr>
            </a:lvl2pPr>
            <a:lvl3pPr algn="l" indent="-228600" lvl="2" marL="1371600">
              <a:lnSpc>
                <a:spcPct val="114000"/>
              </a:lnSpc>
              <a:spcBef>
                <a:spcPts val="0"/>
              </a:spcBef>
              <a:spcAft>
                <a:spcPts val="0"/>
              </a:spcAft>
              <a:buSzPts val="1400"/>
              <a:buNone/>
              <a:defRPr sz="1400">
                <a:solidFill>
                  <a:schemeClr val="lt1"/>
                </a:solidFill>
              </a:defRPr>
            </a:lvl3pPr>
            <a:lvl4pPr algn="l" indent="-228600" lvl="3" marL="1828800">
              <a:lnSpc>
                <a:spcPct val="114000"/>
              </a:lnSpc>
              <a:spcBef>
                <a:spcPts val="0"/>
              </a:spcBef>
              <a:spcAft>
                <a:spcPts val="0"/>
              </a:spcAft>
              <a:buSzPts val="1400"/>
              <a:buNone/>
              <a:defRPr sz="1400">
                <a:solidFill>
                  <a:schemeClr val="lt1"/>
                </a:solidFill>
              </a:defRPr>
            </a:lvl4pPr>
            <a:lvl5pPr algn="l" indent="-228600" lvl="4" marL="2286000">
              <a:lnSpc>
                <a:spcPct val="114000"/>
              </a:lnSpc>
              <a:spcBef>
                <a:spcPts val="1800"/>
              </a:spcBef>
              <a:spcAft>
                <a:spcPts val="0"/>
              </a:spcAft>
              <a:buSzPts val="1400"/>
              <a:buNone/>
              <a:defRPr sz="14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454" name="Google Shape;454;p134"/>
          <p:cNvSpPr txBox="1">
            <a:spLocks noGrp="1"/>
          </p:cNvSpPr>
          <p:nvPr>
            <p:ph idx="3" type="body"/>
          </p:nvPr>
        </p:nvSpPr>
        <p:spPr>
          <a:xfrm>
            <a:off x="495299" y="424690"/>
            <a:ext cx="11201400" cy="5003100"/>
          </a:xfrm>
          <a:prstGeom prst="rect">
            <a:avLst/>
          </a:prstGeom>
          <a:noFill/>
          <a:ln>
            <a:noFill/>
          </a:ln>
        </p:spPr>
        <p:txBody>
          <a:bodyPr anchor="t" anchorCtr="0" bIns="0" lIns="0" numCol="1" rIns="0" spcFirstLastPara="1" tIns="0" wrap="square">
            <a:noAutofit/>
          </a:bodyPr>
          <a:lstStyle>
            <a:lvl1pPr algn="l" indent="-577850" lvl="0" marL="457200">
              <a:lnSpc>
                <a:spcPct val="96000"/>
              </a:lnSpc>
              <a:spcBef>
                <a:spcPts val="900"/>
              </a:spcBef>
              <a:spcAft>
                <a:spcPts val="0"/>
              </a:spcAft>
              <a:buSzPts val="5500"/>
              <a:buFont typeface="Helvetica Neue"/>
              <a:buChar char="​"/>
              <a:defRPr sz="5500">
                <a:solidFill>
                  <a:schemeClr val="lt1"/>
                </a:solidFill>
              </a:defRPr>
            </a:lvl1pPr>
            <a:lvl2pPr algn="l" indent="-228600" lvl="1" marL="914400">
              <a:lnSpc>
                <a:spcPct val="86000"/>
              </a:lnSpc>
              <a:spcBef>
                <a:spcPts val="1200"/>
              </a:spcBef>
              <a:spcAft>
                <a:spcPts val="0"/>
              </a:spcAft>
              <a:buSzPts val="5500"/>
              <a:buFont typeface="Helvetica Neue"/>
              <a:buNone/>
              <a:defRPr sz="5500">
                <a:solidFill>
                  <a:srgbClr val="262626"/>
                </a:solidFill>
              </a:defRPr>
            </a:lvl2pPr>
            <a:lvl3pPr algn="l" indent="-508000" lvl="2" marL="1371600">
              <a:lnSpc>
                <a:spcPct val="89000"/>
              </a:lnSpc>
              <a:spcBef>
                <a:spcPts val="1200"/>
              </a:spcBef>
              <a:spcAft>
                <a:spcPts val="0"/>
              </a:spcAft>
              <a:buSzPts val="4400"/>
              <a:buFont typeface="Helvetica Neue"/>
              <a:buChar char="​"/>
              <a:defRPr sz="4400">
                <a:solidFill>
                  <a:schemeClr val="lt1"/>
                </a:solidFill>
              </a:defRPr>
            </a:lvl3pPr>
            <a:lvl4pPr algn="l" indent="-444500" lvl="3" marL="1828800">
              <a:lnSpc>
                <a:spcPct val="88000"/>
              </a:lnSpc>
              <a:spcBef>
                <a:spcPts val="1200"/>
              </a:spcBef>
              <a:spcAft>
                <a:spcPts val="0"/>
              </a:spcAft>
              <a:buSzPts val="3400"/>
              <a:buFont typeface="Helvetica Neue"/>
              <a:buChar char="​"/>
              <a:defRPr sz="3400">
                <a:solidFill>
                  <a:schemeClr val="lt1"/>
                </a:solidFill>
              </a:defRPr>
            </a:lvl4pPr>
            <a:lvl5pPr algn="l" indent="-228600" lvl="4" marL="2286000">
              <a:lnSpc>
                <a:spcPct val="89000"/>
              </a:lnSpc>
              <a:spcBef>
                <a:spcPts val="1200"/>
              </a:spcBef>
              <a:spcAft>
                <a:spcPts val="0"/>
              </a:spcAft>
              <a:buSzPts val="2800"/>
              <a:buFont typeface="Helvetica Neue"/>
              <a:buNone/>
              <a:defRPr sz="2800">
                <a:solidFill>
                  <a:schemeClr val="lt1"/>
                </a:solidFill>
              </a:defRPr>
            </a:lvl5pPr>
            <a:lvl6pPr algn="l" indent="-381000" lvl="5" marL="2743200">
              <a:lnSpc>
                <a:spcPct val="94000"/>
              </a:lnSpc>
              <a:spcBef>
                <a:spcPts val="0"/>
              </a:spcBef>
              <a:spcAft>
                <a:spcPts val="0"/>
              </a:spcAft>
              <a:buClr>
                <a:schemeClr val="lt1"/>
              </a:buClr>
              <a:buSzPts val="2400"/>
              <a:buChar char="​"/>
              <a:defRPr sz="2400">
                <a:solidFill>
                  <a:schemeClr val="lt1"/>
                </a:solidFill>
              </a:defRPr>
            </a:lvl6pPr>
            <a:lvl7pPr algn="l" indent="-660400" lvl="6" marL="3200400">
              <a:lnSpc>
                <a:spcPct val="88000"/>
              </a:lnSpc>
              <a:spcBef>
                <a:spcPts val="1200"/>
              </a:spcBef>
              <a:spcAft>
                <a:spcPts val="0"/>
              </a:spcAft>
              <a:buClr>
                <a:schemeClr val="lt1"/>
              </a:buClr>
              <a:buSzPts val="6800"/>
              <a:buChar char="​"/>
              <a:defRPr sz="6800">
                <a:solidFill>
                  <a:schemeClr val="lt1"/>
                </a:solidFill>
              </a:defRPr>
            </a:lvl7pPr>
            <a:lvl8pPr algn="l" indent="-793750" lvl="7" marL="3657600">
              <a:lnSpc>
                <a:spcPct val="84000"/>
              </a:lnSpc>
              <a:spcBef>
                <a:spcPts val="1800"/>
              </a:spcBef>
              <a:spcAft>
                <a:spcPts val="0"/>
              </a:spcAft>
              <a:buClr>
                <a:schemeClr val="lt1"/>
              </a:buClr>
              <a:buSzPts val="8900"/>
              <a:buChar char="​"/>
              <a:defRPr sz="8900">
                <a:solidFill>
                  <a:schemeClr val="lt1"/>
                </a:solidFill>
              </a:defRPr>
            </a:lvl8pPr>
            <a:lvl9pPr algn="l" indent="-228600" lvl="8" marL="4114800">
              <a:lnSpc>
                <a:spcPct val="84000"/>
              </a:lnSpc>
              <a:spcBef>
                <a:spcPts val="1800"/>
              </a:spcBef>
              <a:spcAft>
                <a:spcPts val="0"/>
              </a:spcAft>
              <a:buClr>
                <a:schemeClr val="lt1"/>
              </a:buClr>
              <a:buSzPts val="11000"/>
              <a:buNone/>
              <a:defRPr sz="11000">
                <a:solidFill>
                  <a:schemeClr val="lt1"/>
                </a:solidFill>
              </a:defRPr>
            </a:lvl9pPr>
          </a:lstStyle>
          <a:p>
            <a:endParaRPr/>
          </a:p>
        </p:txBody>
      </p:sp>
      <p:sp>
        <p:nvSpPr>
          <p:cNvPr id="455" name="Google Shape;455;p134"/>
          <p:cNvSpPr/>
          <p:nvPr/>
        </p:nvSpPr>
        <p:spPr>
          <a:xfrm>
            <a:off x="11361220" y="6446710"/>
            <a:ext cx="323073" cy="290911"/>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56" name="Google Shape;456;p134"/>
          <p:cNvSpPr txBox="1"/>
          <p:nvPr/>
        </p:nvSpPr>
        <p:spPr>
          <a:xfrm>
            <a:off x="11789200" y="6530475"/>
            <a:ext cx="216000" cy="123000"/>
          </a:xfrm>
          <a:prstGeom prst="rect">
            <a:avLst/>
          </a:prstGeom>
          <a:noFill/>
          <a:ln>
            <a:noFill/>
          </a:ln>
        </p:spPr>
        <p:txBody>
          <a:bodyPr anchor="b" anchorCtr="0" bIns="0" lIns="0" numCol="1" rIns="0" spcFirstLastPara="1" tIns="0" wrap="square">
            <a:spAutoFit/>
          </a:bodyPr>
          <a:lstStyle/>
          <a:p>
            <a:pPr algn="r" indent="0" lvl="0" marL="0" marR="0" rtl="0">
              <a:lnSpc>
                <a:spcPct val="125000"/>
              </a:lnSpc>
              <a:spcBef>
                <a:spcPts val="0"/>
              </a:spcBef>
              <a:spcAft>
                <a:spcPts val="0"/>
              </a:spcAft>
              <a:buClr>
                <a:srgbClr val="A5A5A5"/>
              </a:buClr>
              <a:buSzPts val="800"/>
              <a:buFont typeface="Space Mono"/>
              <a:buNone/>
            </a:pPr>
            <a:fld id="{00000000-1234-1234-1234-123412341234}" type="slidenum">
              <a:rPr lang="en-US" sz="800">
                <a:solidFill>
                  <a:srgbClr val="A5A5A5"/>
                </a:solidFill>
                <a:latin typeface="Space Mono"/>
                <a:ea typeface="Space Mono"/>
                <a:cs typeface="Space Mono"/>
                <a:sym typeface="Space Mono"/>
              </a:rPr>
              <a:t>‹#›</a:t>
            </a:fld>
            <a:endParaRPr sz="800">
              <a:solidFill>
                <a:srgbClr val="A5A5A5"/>
              </a:solidFill>
              <a:latin typeface="Space Mono"/>
              <a:ea typeface="Space Mono"/>
              <a:cs typeface="Space Mono"/>
              <a:sym typeface="Space Mono"/>
            </a:endParaRPr>
          </a:p>
        </p:txBody>
      </p:sp>
      <p:sp>
        <p:nvSpPr>
          <p:cNvPr id="457" name="Google Shape;457;p134"/>
          <p:cNvSpPr txBox="1"/>
          <p:nvPr/>
        </p:nvSpPr>
        <p:spPr>
          <a:xfrm>
            <a:off x="495299" y="6545191"/>
            <a:ext cx="3773400" cy="118200"/>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800"/>
              <a:buFont typeface="Arial"/>
              <a:buNone/>
            </a:pPr>
            <a:r>
              <a:rPr lang="en-US" sz="800">
                <a:solidFill>
                  <a:srgbClr val="A5A5A5"/>
                </a:solidFill>
                <a:latin typeface="Space Mono"/>
                <a:ea typeface="Space Mono"/>
                <a:cs typeface="Space Mono"/>
                <a:sym typeface="Space Mono"/>
              </a:rPr>
              <a:t>©2022 Pure Storage</a:t>
            </a:r>
            <a:endParaRPr sz="800">
              <a:solidFill>
                <a:srgbClr val="FFFFFF"/>
              </a:solidFill>
              <a:latin typeface="Space Mono"/>
              <a:ea typeface="Space Mono"/>
              <a:cs typeface="Space Mono"/>
              <a:sym typeface="Space Mono"/>
            </a:endParaRPr>
          </a:p>
        </p:txBody>
      </p:sp>
      <p:sp>
        <p:nvSpPr>
          <p:cNvPr id="458" name="Google Shape;458;p134"/>
          <p:cNvSpPr txBox="1"/>
          <p:nvPr/>
        </p:nvSpPr>
        <p:spPr>
          <a:xfrm>
            <a:off x="9038525" y="6519275"/>
            <a:ext cx="2170200" cy="123000"/>
          </a:xfrm>
          <a:prstGeom prst="rect">
            <a:avLst/>
          </a:prstGeom>
          <a:noFill/>
          <a:ln>
            <a:noFill/>
          </a:ln>
        </p:spPr>
        <p:txBody>
          <a:bodyPr anchor="b" anchorCtr="0" bIns="0" lIns="0" numCol="1" rIns="0" spcFirstLastPara="1" tIns="0" wrap="square">
            <a:spAutoFit/>
          </a:bodyPr>
          <a:lstStyle/>
          <a:p>
            <a:pPr algn="l" indent="0" lvl="0" marL="0" marR="0" rtl="0">
              <a:lnSpc>
                <a:spcPct val="115000"/>
              </a:lnSpc>
              <a:spcBef>
                <a:spcPts val="0"/>
              </a:spcBef>
              <a:spcAft>
                <a:spcPts val="0"/>
              </a:spcAft>
              <a:buClr>
                <a:srgbClr val="474747"/>
              </a:buClr>
              <a:buSzPts val="800"/>
              <a:buFont typeface="Space Mono"/>
              <a:buNone/>
            </a:pPr>
            <a:r>
              <a:rPr lang="en-US" sz="800">
                <a:solidFill>
                  <a:srgbClr val="474747"/>
                </a:solidFill>
                <a:latin typeface="Space Mono"/>
                <a:ea typeface="Space Mono"/>
                <a:cs typeface="Space Mono"/>
                <a:sym typeface="Space Mono"/>
              </a:rPr>
              <a:t>Uncomplicate Data Storage, Forever</a:t>
            </a:r>
            <a:endParaRPr sz="800">
              <a:solidFill>
                <a:srgbClr val="474747"/>
              </a:solidFill>
              <a:latin typeface="Space Mono"/>
              <a:ea typeface="Space Mono"/>
              <a:cs typeface="Space Mono"/>
              <a:sym typeface="Space Mono"/>
            </a:endParaRPr>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urple Quote Slide">
  <p:cSld name="Purple Quote Slide">
    <p:bg>
      <p:bgPr>
        <a:solidFill>
          <a:srgbClr val="31174A"/>
        </a:solidFill>
        <a:effectLst/>
      </p:bgPr>
    </p:bg>
    <p:spTree>
      <p:nvGrpSpPr>
        <p:cNvPr id="1" name="Shape 459"/>
        <p:cNvGrpSpPr/>
        <p:nvPr/>
      </p:nvGrpSpPr>
      <p:grpSpPr>
        <a:xfrm>
          <a:off x="0" y="0"/>
          <a:ext cx="0" cy="0"/>
          <a:chOff x="0" y="0"/>
          <a:chExt cx="0" cy="0"/>
        </a:xfrm>
      </p:grpSpPr>
      <p:sp>
        <p:nvSpPr>
          <p:cNvPr id="460" name="Google Shape;460;p135"/>
          <p:cNvSpPr/>
          <p:nvPr/>
        </p:nvSpPr>
        <p:spPr>
          <a:xfrm>
            <a:off x="-1855" y="5916168"/>
            <a:ext cx="12195600" cy="941700"/>
          </a:xfrm>
          <a:prstGeom prst="rect">
            <a:avLst/>
          </a:prstGeom>
          <a:solidFill>
            <a:srgbClr val="FFFFFF"/>
          </a:soli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FFFFFF"/>
              </a:solidFill>
              <a:latin typeface="Century Gothic"/>
              <a:ea typeface="Century Gothic"/>
              <a:cs typeface="Century Gothic"/>
              <a:sym typeface="Century Gothic"/>
            </a:endParaRPr>
          </a:p>
        </p:txBody>
      </p:sp>
      <p:sp>
        <p:nvSpPr>
          <p:cNvPr id="461" name="Google Shape;461;p135"/>
          <p:cNvSpPr/>
          <p:nvPr/>
        </p:nvSpPr>
        <p:spPr>
          <a:xfrm flipH="1" rot="-5400000">
            <a:off x="5849104" y="-426707"/>
            <a:ext cx="493800" cy="12192000"/>
          </a:xfrm>
          <a:prstGeom prst="round1Rect">
            <a:avLst>
              <a:gd fmla="val 0" name="adj"/>
            </a:avLst>
          </a:prstGeom>
          <a:gradFill>
            <a:gsLst>
              <a:gs pos="0">
                <a:srgbClr val="33164E">
                  <a:alpha val="0"/>
                </a:srgbClr>
              </a:gs>
              <a:gs pos="10000">
                <a:srgbClr val="33164E">
                  <a:alpha val="0"/>
                </a:srgbClr>
              </a:gs>
              <a:gs pos="100000">
                <a:srgbClr val="33164E">
                  <a:alpha val="77254"/>
                </a:srgbClr>
              </a:gs>
            </a:gsLst>
            <a:lin ang="0" scaled="0"/>
          </a:gradFill>
          <a:ln>
            <a:noFill/>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800"/>
              <a:buFont typeface="Inter Light"/>
              <a:buNone/>
            </a:pPr>
            <a:endParaRPr b="1" sz="1800">
              <a:solidFill>
                <a:srgbClr val="FFFFFF"/>
              </a:solidFill>
              <a:latin typeface="Inter Light"/>
              <a:ea typeface="Inter Light"/>
              <a:cs typeface="Inter Light"/>
              <a:sym typeface="Inter Light"/>
            </a:endParaRPr>
          </a:p>
        </p:txBody>
      </p:sp>
      <p:sp>
        <p:nvSpPr>
          <p:cNvPr id="462" name="Google Shape;462;p135"/>
          <p:cNvSpPr txBox="1">
            <a:spLocks noGrp="1"/>
          </p:cNvSpPr>
          <p:nvPr>
            <p:ph idx="1" type="body"/>
          </p:nvPr>
        </p:nvSpPr>
        <p:spPr>
          <a:xfrm>
            <a:off x="495299" y="424690"/>
            <a:ext cx="11201400" cy="5003100"/>
          </a:xfrm>
          <a:prstGeom prst="rect">
            <a:avLst/>
          </a:prstGeom>
          <a:noFill/>
          <a:ln>
            <a:noFill/>
          </a:ln>
        </p:spPr>
        <p:txBody>
          <a:bodyPr anchor="t" anchorCtr="0" bIns="0" lIns="0" numCol="1" rIns="0" spcFirstLastPara="1" tIns="0" wrap="square">
            <a:noAutofit/>
          </a:bodyPr>
          <a:lstStyle>
            <a:lvl1pPr algn="l" indent="-577850" lvl="0" marL="457200">
              <a:lnSpc>
                <a:spcPct val="96000"/>
              </a:lnSpc>
              <a:spcBef>
                <a:spcPts val="900"/>
              </a:spcBef>
              <a:spcAft>
                <a:spcPts val="0"/>
              </a:spcAft>
              <a:buSzPts val="5500"/>
              <a:buFont typeface="Helvetica Neue"/>
              <a:buChar char="​"/>
              <a:defRPr sz="5500">
                <a:solidFill>
                  <a:schemeClr val="lt1"/>
                </a:solidFill>
              </a:defRPr>
            </a:lvl1pPr>
            <a:lvl2pPr algn="l" indent="-228600" lvl="1" marL="914400">
              <a:lnSpc>
                <a:spcPct val="86000"/>
              </a:lnSpc>
              <a:spcBef>
                <a:spcPts val="1200"/>
              </a:spcBef>
              <a:spcAft>
                <a:spcPts val="0"/>
              </a:spcAft>
              <a:buSzPts val="5500"/>
              <a:buFont typeface="Helvetica Neue"/>
              <a:buNone/>
              <a:defRPr sz="5500">
                <a:solidFill>
                  <a:srgbClr val="262626"/>
                </a:solidFill>
              </a:defRPr>
            </a:lvl2pPr>
            <a:lvl3pPr algn="l" indent="-508000" lvl="2" marL="1371600">
              <a:lnSpc>
                <a:spcPct val="89000"/>
              </a:lnSpc>
              <a:spcBef>
                <a:spcPts val="1200"/>
              </a:spcBef>
              <a:spcAft>
                <a:spcPts val="0"/>
              </a:spcAft>
              <a:buSzPts val="4400"/>
              <a:buFont typeface="Helvetica Neue"/>
              <a:buChar char="​"/>
              <a:defRPr sz="4400">
                <a:solidFill>
                  <a:schemeClr val="lt1"/>
                </a:solidFill>
              </a:defRPr>
            </a:lvl3pPr>
            <a:lvl4pPr algn="l" indent="-444500" lvl="3" marL="1828800">
              <a:lnSpc>
                <a:spcPct val="88000"/>
              </a:lnSpc>
              <a:spcBef>
                <a:spcPts val="1200"/>
              </a:spcBef>
              <a:spcAft>
                <a:spcPts val="0"/>
              </a:spcAft>
              <a:buSzPts val="3400"/>
              <a:buFont typeface="Helvetica Neue"/>
              <a:buChar char="​"/>
              <a:defRPr sz="3400">
                <a:solidFill>
                  <a:schemeClr val="lt1"/>
                </a:solidFill>
              </a:defRPr>
            </a:lvl4pPr>
            <a:lvl5pPr algn="l" indent="-228600" lvl="4" marL="2286000">
              <a:lnSpc>
                <a:spcPct val="89000"/>
              </a:lnSpc>
              <a:spcBef>
                <a:spcPts val="1200"/>
              </a:spcBef>
              <a:spcAft>
                <a:spcPts val="0"/>
              </a:spcAft>
              <a:buSzPts val="2800"/>
              <a:buFont typeface="Helvetica Neue"/>
              <a:buNone/>
              <a:defRPr sz="2800">
                <a:solidFill>
                  <a:schemeClr val="lt1"/>
                </a:solidFill>
              </a:defRPr>
            </a:lvl5pPr>
            <a:lvl6pPr algn="l" indent="-381000" lvl="5" marL="2743200">
              <a:lnSpc>
                <a:spcPct val="94000"/>
              </a:lnSpc>
              <a:spcBef>
                <a:spcPts val="0"/>
              </a:spcBef>
              <a:spcAft>
                <a:spcPts val="0"/>
              </a:spcAft>
              <a:buClr>
                <a:schemeClr val="lt1"/>
              </a:buClr>
              <a:buSzPts val="2400"/>
              <a:buChar char="​"/>
              <a:defRPr sz="2400">
                <a:solidFill>
                  <a:schemeClr val="lt1"/>
                </a:solidFill>
              </a:defRPr>
            </a:lvl6pPr>
            <a:lvl7pPr algn="l" indent="-660400" lvl="6" marL="3200400">
              <a:lnSpc>
                <a:spcPct val="88000"/>
              </a:lnSpc>
              <a:spcBef>
                <a:spcPts val="1200"/>
              </a:spcBef>
              <a:spcAft>
                <a:spcPts val="0"/>
              </a:spcAft>
              <a:buClr>
                <a:schemeClr val="lt1"/>
              </a:buClr>
              <a:buSzPts val="6800"/>
              <a:buChar char="​"/>
              <a:defRPr sz="6800">
                <a:solidFill>
                  <a:schemeClr val="lt1"/>
                </a:solidFill>
              </a:defRPr>
            </a:lvl7pPr>
            <a:lvl8pPr algn="l" indent="-793750" lvl="7" marL="3657600">
              <a:lnSpc>
                <a:spcPct val="84000"/>
              </a:lnSpc>
              <a:spcBef>
                <a:spcPts val="1800"/>
              </a:spcBef>
              <a:spcAft>
                <a:spcPts val="0"/>
              </a:spcAft>
              <a:buClr>
                <a:schemeClr val="lt1"/>
              </a:buClr>
              <a:buSzPts val="8900"/>
              <a:buChar char="​"/>
              <a:defRPr sz="8900">
                <a:solidFill>
                  <a:schemeClr val="lt1"/>
                </a:solidFill>
              </a:defRPr>
            </a:lvl8pPr>
            <a:lvl9pPr algn="l" indent="-228600" lvl="8" marL="4114800">
              <a:lnSpc>
                <a:spcPct val="84000"/>
              </a:lnSpc>
              <a:spcBef>
                <a:spcPts val="1800"/>
              </a:spcBef>
              <a:spcAft>
                <a:spcPts val="0"/>
              </a:spcAft>
              <a:buClr>
                <a:schemeClr val="lt1"/>
              </a:buClr>
              <a:buSzPts val="11000"/>
              <a:buNone/>
              <a:defRPr sz="11000">
                <a:solidFill>
                  <a:schemeClr val="lt1"/>
                </a:solidFill>
              </a:defRPr>
            </a:lvl9pPr>
          </a:lstStyle>
          <a:p>
            <a:endParaRPr/>
          </a:p>
        </p:txBody>
      </p:sp>
      <p:sp>
        <p:nvSpPr>
          <p:cNvPr id="463" name="Google Shape;463;p135"/>
          <p:cNvSpPr txBox="1">
            <a:spLocks noGrp="1"/>
          </p:cNvSpPr>
          <p:nvPr>
            <p:ph idx="2" type="body"/>
          </p:nvPr>
        </p:nvSpPr>
        <p:spPr>
          <a:xfrm>
            <a:off x="492124" y="6229370"/>
            <a:ext cx="2613000" cy="236400"/>
          </a:xfrm>
          <a:prstGeom prst="rect">
            <a:avLst/>
          </a:prstGeom>
          <a:noFill/>
          <a:ln>
            <a:noFill/>
          </a:ln>
        </p:spPr>
        <p:txBody>
          <a:bodyPr anchor="t" anchorCtr="0" bIns="0" lIns="0" numCol="1" rIns="0" spcFirstLastPara="1" tIns="0" wrap="square">
            <a:noAutofit/>
          </a:bodyPr>
          <a:lstStyle>
            <a:lvl1pPr algn="l" indent="-228600" lvl="0" marL="457200">
              <a:lnSpc>
                <a:spcPct val="96000"/>
              </a:lnSpc>
              <a:spcBef>
                <a:spcPts val="0"/>
              </a:spcBef>
              <a:spcAft>
                <a:spcPts val="0"/>
              </a:spcAft>
              <a:buSzPts val="1400"/>
              <a:buNone/>
              <a:defRPr b="0" sz="1400">
                <a:solidFill>
                  <a:schemeClr val="dk1"/>
                </a:solidFill>
                <a:latin typeface="Space Mono"/>
                <a:ea typeface="Space Mono"/>
                <a:cs typeface="Space Mono"/>
                <a:sym typeface="Space Mono"/>
              </a:defRPr>
            </a:lvl1pPr>
            <a:lvl2pPr algn="l" indent="-228600" lvl="1" marL="914400">
              <a:lnSpc>
                <a:spcPct val="114000"/>
              </a:lnSpc>
              <a:spcBef>
                <a:spcPts val="0"/>
              </a:spcBef>
              <a:spcAft>
                <a:spcPts val="0"/>
              </a:spcAft>
              <a:buSzPts val="1400"/>
              <a:buNone/>
              <a:defRPr sz="1400">
                <a:solidFill>
                  <a:schemeClr val="lt1"/>
                </a:solidFill>
              </a:defRPr>
            </a:lvl2pPr>
            <a:lvl3pPr algn="l" indent="-228600" lvl="2" marL="1371600">
              <a:lnSpc>
                <a:spcPct val="114000"/>
              </a:lnSpc>
              <a:spcBef>
                <a:spcPts val="0"/>
              </a:spcBef>
              <a:spcAft>
                <a:spcPts val="0"/>
              </a:spcAft>
              <a:buSzPts val="1400"/>
              <a:buNone/>
              <a:defRPr sz="1400">
                <a:solidFill>
                  <a:schemeClr val="lt1"/>
                </a:solidFill>
              </a:defRPr>
            </a:lvl3pPr>
            <a:lvl4pPr algn="l" indent="-228600" lvl="3" marL="1828800">
              <a:lnSpc>
                <a:spcPct val="114000"/>
              </a:lnSpc>
              <a:spcBef>
                <a:spcPts val="0"/>
              </a:spcBef>
              <a:spcAft>
                <a:spcPts val="0"/>
              </a:spcAft>
              <a:buSzPts val="1400"/>
              <a:buNone/>
              <a:defRPr sz="1400">
                <a:solidFill>
                  <a:schemeClr val="lt1"/>
                </a:solidFill>
              </a:defRPr>
            </a:lvl4pPr>
            <a:lvl5pPr algn="l" indent="-228600" lvl="4" marL="2286000">
              <a:lnSpc>
                <a:spcPct val="114000"/>
              </a:lnSpc>
              <a:spcBef>
                <a:spcPts val="0"/>
              </a:spcBef>
              <a:spcAft>
                <a:spcPts val="0"/>
              </a:spcAft>
              <a:buSzPts val="1400"/>
              <a:buNone/>
              <a:defRPr sz="14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464" name="Google Shape;464;p135"/>
          <p:cNvSpPr txBox="1">
            <a:spLocks noGrp="1"/>
          </p:cNvSpPr>
          <p:nvPr>
            <p:ph idx="3" type="body"/>
          </p:nvPr>
        </p:nvSpPr>
        <p:spPr>
          <a:xfrm>
            <a:off x="3340102" y="6229370"/>
            <a:ext cx="2613000" cy="236400"/>
          </a:xfrm>
          <a:prstGeom prst="rect">
            <a:avLst/>
          </a:prstGeom>
          <a:noFill/>
          <a:ln>
            <a:noFill/>
          </a:ln>
        </p:spPr>
        <p:txBody>
          <a:bodyPr anchor="t" anchorCtr="0" bIns="0" lIns="0" numCol="1" rIns="0" spcFirstLastPara="1" tIns="0" wrap="square">
            <a:noAutofit/>
          </a:bodyPr>
          <a:lstStyle>
            <a:lvl1pPr algn="l" indent="-228600" lvl="0" marL="457200">
              <a:lnSpc>
                <a:spcPct val="96000"/>
              </a:lnSpc>
              <a:spcBef>
                <a:spcPts val="1200"/>
              </a:spcBef>
              <a:spcAft>
                <a:spcPts val="0"/>
              </a:spcAft>
              <a:buSzPts val="1400"/>
              <a:buNone/>
              <a:defRPr b="0" sz="1400">
                <a:solidFill>
                  <a:schemeClr val="dk1"/>
                </a:solidFill>
                <a:latin typeface="Space Mono"/>
                <a:ea typeface="Space Mono"/>
                <a:cs typeface="Space Mono"/>
                <a:sym typeface="Space Mono"/>
              </a:defRPr>
            </a:lvl1pPr>
            <a:lvl2pPr algn="l" indent="-228600" lvl="1" marL="914400">
              <a:lnSpc>
                <a:spcPct val="114000"/>
              </a:lnSpc>
              <a:spcBef>
                <a:spcPts val="0"/>
              </a:spcBef>
              <a:spcAft>
                <a:spcPts val="0"/>
              </a:spcAft>
              <a:buSzPts val="1400"/>
              <a:buNone/>
              <a:defRPr sz="1400">
                <a:solidFill>
                  <a:schemeClr val="lt1"/>
                </a:solidFill>
              </a:defRPr>
            </a:lvl2pPr>
            <a:lvl3pPr algn="l" indent="-228600" lvl="2" marL="1371600">
              <a:lnSpc>
                <a:spcPct val="114000"/>
              </a:lnSpc>
              <a:spcBef>
                <a:spcPts val="0"/>
              </a:spcBef>
              <a:spcAft>
                <a:spcPts val="0"/>
              </a:spcAft>
              <a:buSzPts val="1400"/>
              <a:buNone/>
              <a:defRPr sz="1400">
                <a:solidFill>
                  <a:schemeClr val="lt1"/>
                </a:solidFill>
              </a:defRPr>
            </a:lvl3pPr>
            <a:lvl4pPr algn="l" indent="-228600" lvl="3" marL="1828800">
              <a:lnSpc>
                <a:spcPct val="114000"/>
              </a:lnSpc>
              <a:spcBef>
                <a:spcPts val="0"/>
              </a:spcBef>
              <a:spcAft>
                <a:spcPts val="0"/>
              </a:spcAft>
              <a:buSzPts val="1400"/>
              <a:buNone/>
              <a:defRPr sz="1400">
                <a:solidFill>
                  <a:schemeClr val="lt1"/>
                </a:solidFill>
              </a:defRPr>
            </a:lvl4pPr>
            <a:lvl5pPr algn="l" indent="-228600" lvl="4" marL="2286000">
              <a:lnSpc>
                <a:spcPct val="114000"/>
              </a:lnSpc>
              <a:spcBef>
                <a:spcPts val="1800"/>
              </a:spcBef>
              <a:spcAft>
                <a:spcPts val="0"/>
              </a:spcAft>
              <a:buSzPts val="1400"/>
              <a:buNone/>
              <a:defRPr sz="14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465" name="Google Shape;465;p135"/>
          <p:cNvSpPr/>
          <p:nvPr/>
        </p:nvSpPr>
        <p:spPr>
          <a:xfrm>
            <a:off x="11361220" y="6446710"/>
            <a:ext cx="323073" cy="290911"/>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66" name="Google Shape;466;p135"/>
          <p:cNvSpPr txBox="1"/>
          <p:nvPr/>
        </p:nvSpPr>
        <p:spPr>
          <a:xfrm>
            <a:off x="11789200" y="6530475"/>
            <a:ext cx="216000" cy="123000"/>
          </a:xfrm>
          <a:prstGeom prst="rect">
            <a:avLst/>
          </a:prstGeom>
          <a:noFill/>
          <a:ln>
            <a:noFill/>
          </a:ln>
        </p:spPr>
        <p:txBody>
          <a:bodyPr anchor="b" anchorCtr="0" bIns="0" lIns="0" numCol="1" rIns="0" spcFirstLastPara="1" tIns="0" wrap="square">
            <a:spAutoFit/>
          </a:bodyPr>
          <a:lstStyle/>
          <a:p>
            <a:pPr algn="r" indent="0" lvl="0" marL="0" marR="0" rtl="0">
              <a:lnSpc>
                <a:spcPct val="125000"/>
              </a:lnSpc>
              <a:spcBef>
                <a:spcPts val="0"/>
              </a:spcBef>
              <a:spcAft>
                <a:spcPts val="0"/>
              </a:spcAft>
              <a:buClr>
                <a:srgbClr val="A5A5A5"/>
              </a:buClr>
              <a:buSzPts val="800"/>
              <a:buFont typeface="Space Mono"/>
              <a:buNone/>
            </a:pPr>
            <a:fld id="{00000000-1234-1234-1234-123412341234}" type="slidenum">
              <a:rPr lang="en-US" sz="800">
                <a:solidFill>
                  <a:srgbClr val="A5A5A5"/>
                </a:solidFill>
                <a:latin typeface="Space Mono"/>
                <a:ea typeface="Space Mono"/>
                <a:cs typeface="Space Mono"/>
                <a:sym typeface="Space Mono"/>
              </a:rPr>
              <a:t>‹#›</a:t>
            </a:fld>
            <a:endParaRPr sz="800">
              <a:solidFill>
                <a:srgbClr val="A5A5A5"/>
              </a:solidFill>
              <a:latin typeface="Space Mono"/>
              <a:ea typeface="Space Mono"/>
              <a:cs typeface="Space Mono"/>
              <a:sym typeface="Space Mono"/>
            </a:endParaRPr>
          </a:p>
        </p:txBody>
      </p:sp>
      <p:sp>
        <p:nvSpPr>
          <p:cNvPr id="467" name="Google Shape;467;p135"/>
          <p:cNvSpPr txBox="1"/>
          <p:nvPr/>
        </p:nvSpPr>
        <p:spPr>
          <a:xfrm>
            <a:off x="495299" y="6545191"/>
            <a:ext cx="3773400" cy="118200"/>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800"/>
              <a:buFont typeface="Arial"/>
              <a:buNone/>
            </a:pPr>
            <a:r>
              <a:rPr lang="en-US" sz="800">
                <a:solidFill>
                  <a:srgbClr val="A5A5A5"/>
                </a:solidFill>
                <a:latin typeface="Space Mono"/>
                <a:ea typeface="Space Mono"/>
                <a:cs typeface="Space Mono"/>
                <a:sym typeface="Space Mono"/>
              </a:rPr>
              <a:t>©2022 Pure Storage</a:t>
            </a:r>
            <a:endParaRPr sz="800">
              <a:solidFill>
                <a:srgbClr val="FFFFFF"/>
              </a:solidFill>
              <a:latin typeface="Space Mono"/>
              <a:ea typeface="Space Mono"/>
              <a:cs typeface="Space Mono"/>
              <a:sym typeface="Space Mono"/>
            </a:endParaRPr>
          </a:p>
        </p:txBody>
      </p:sp>
      <p:sp>
        <p:nvSpPr>
          <p:cNvPr id="468" name="Google Shape;468;p135"/>
          <p:cNvSpPr txBox="1"/>
          <p:nvPr/>
        </p:nvSpPr>
        <p:spPr>
          <a:xfrm>
            <a:off x="9038525" y="6519275"/>
            <a:ext cx="2170200" cy="123000"/>
          </a:xfrm>
          <a:prstGeom prst="rect">
            <a:avLst/>
          </a:prstGeom>
          <a:noFill/>
          <a:ln>
            <a:noFill/>
          </a:ln>
        </p:spPr>
        <p:txBody>
          <a:bodyPr anchor="b" anchorCtr="0" bIns="0" lIns="0" numCol="1" rIns="0" spcFirstLastPara="1" tIns="0" wrap="square">
            <a:spAutoFit/>
          </a:bodyPr>
          <a:lstStyle/>
          <a:p>
            <a:pPr algn="l" indent="0" lvl="0" marL="0" marR="0" rtl="0">
              <a:lnSpc>
                <a:spcPct val="115000"/>
              </a:lnSpc>
              <a:spcBef>
                <a:spcPts val="0"/>
              </a:spcBef>
              <a:spcAft>
                <a:spcPts val="0"/>
              </a:spcAft>
              <a:buClr>
                <a:srgbClr val="474747"/>
              </a:buClr>
              <a:buSzPts val="800"/>
              <a:buFont typeface="Space Mono"/>
              <a:buNone/>
            </a:pPr>
            <a:r>
              <a:rPr lang="en-US" sz="800">
                <a:solidFill>
                  <a:srgbClr val="474747"/>
                </a:solidFill>
                <a:latin typeface="Space Mono"/>
                <a:ea typeface="Space Mono"/>
                <a:cs typeface="Space Mono"/>
                <a:sym typeface="Space Mono"/>
              </a:rPr>
              <a:t>Uncomplicate Data Storage, Forever</a:t>
            </a:r>
            <a:endParaRPr sz="800">
              <a:solidFill>
                <a:srgbClr val="474747"/>
              </a:solidFill>
              <a:latin typeface="Space Mono"/>
              <a:ea typeface="Space Mono"/>
              <a:cs typeface="Space Mono"/>
              <a:sym typeface="Space Mono"/>
            </a:endParaRPr>
          </a:p>
        </p:txBody>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al Quote Slide">
  <p:cSld name="Teal Quote Slide">
    <p:bg>
      <p:bgPr>
        <a:solidFill>
          <a:srgbClr val="00B2A9"/>
        </a:solidFill>
        <a:effectLst/>
      </p:bgPr>
    </p:bg>
    <p:spTree>
      <p:nvGrpSpPr>
        <p:cNvPr id="1" name="Shape 469"/>
        <p:cNvGrpSpPr/>
        <p:nvPr/>
      </p:nvGrpSpPr>
      <p:grpSpPr>
        <a:xfrm>
          <a:off x="0" y="0"/>
          <a:ext cx="0" cy="0"/>
          <a:chOff x="0" y="0"/>
          <a:chExt cx="0" cy="0"/>
        </a:xfrm>
      </p:grpSpPr>
      <p:sp>
        <p:nvSpPr>
          <p:cNvPr id="470" name="Google Shape;470;p136"/>
          <p:cNvSpPr/>
          <p:nvPr/>
        </p:nvSpPr>
        <p:spPr>
          <a:xfrm>
            <a:off x="-1855" y="5916168"/>
            <a:ext cx="12195600" cy="941700"/>
          </a:xfrm>
          <a:prstGeom prst="rect">
            <a:avLst/>
          </a:prstGeom>
          <a:solidFill>
            <a:srgbClr val="FFFFFF"/>
          </a:soli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FFFFFF"/>
              </a:solidFill>
              <a:latin typeface="Century Gothic"/>
              <a:ea typeface="Century Gothic"/>
              <a:cs typeface="Century Gothic"/>
              <a:sym typeface="Century Gothic"/>
            </a:endParaRPr>
          </a:p>
        </p:txBody>
      </p:sp>
      <p:sp>
        <p:nvSpPr>
          <p:cNvPr id="471" name="Google Shape;471;p136"/>
          <p:cNvSpPr/>
          <p:nvPr/>
        </p:nvSpPr>
        <p:spPr>
          <a:xfrm flipH="1" rot="-5400000">
            <a:off x="5849104" y="-426707"/>
            <a:ext cx="493800" cy="12192000"/>
          </a:xfrm>
          <a:prstGeom prst="round1Rect">
            <a:avLst>
              <a:gd fmla="val 0" name="adj"/>
            </a:avLst>
          </a:prstGeom>
          <a:gradFill>
            <a:gsLst>
              <a:gs pos="0">
                <a:srgbClr val="1E132D">
                  <a:alpha val="0"/>
                </a:srgbClr>
              </a:gs>
              <a:gs pos="10000">
                <a:srgbClr val="1E132D">
                  <a:alpha val="0"/>
                </a:srgbClr>
              </a:gs>
              <a:gs pos="100000">
                <a:srgbClr val="1E132D">
                  <a:alpha val="13333"/>
                </a:srgbClr>
              </a:gs>
            </a:gsLst>
            <a:lin ang="0" scaled="0"/>
          </a:gradFill>
          <a:ln>
            <a:noFill/>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800"/>
              <a:buFont typeface="Inter Light"/>
              <a:buNone/>
            </a:pPr>
            <a:endParaRPr b="1" sz="1800">
              <a:solidFill>
                <a:srgbClr val="FFFFFF"/>
              </a:solidFill>
              <a:latin typeface="Inter Light"/>
              <a:ea typeface="Inter Light"/>
              <a:cs typeface="Inter Light"/>
              <a:sym typeface="Inter Light"/>
            </a:endParaRPr>
          </a:p>
        </p:txBody>
      </p:sp>
      <p:sp>
        <p:nvSpPr>
          <p:cNvPr id="472" name="Google Shape;472;p136"/>
          <p:cNvSpPr txBox="1">
            <a:spLocks noGrp="1"/>
          </p:cNvSpPr>
          <p:nvPr>
            <p:ph idx="1" type="body"/>
          </p:nvPr>
        </p:nvSpPr>
        <p:spPr>
          <a:xfrm>
            <a:off x="495299" y="424690"/>
            <a:ext cx="11201400" cy="5003100"/>
          </a:xfrm>
          <a:prstGeom prst="rect">
            <a:avLst/>
          </a:prstGeom>
          <a:noFill/>
          <a:ln>
            <a:noFill/>
          </a:ln>
        </p:spPr>
        <p:txBody>
          <a:bodyPr anchor="t" anchorCtr="0" bIns="0" lIns="0" numCol="1" rIns="0" spcFirstLastPara="1" tIns="0" wrap="square">
            <a:noAutofit/>
          </a:bodyPr>
          <a:lstStyle>
            <a:lvl1pPr algn="l" indent="-577850" lvl="0" marL="457200">
              <a:lnSpc>
                <a:spcPct val="96000"/>
              </a:lnSpc>
              <a:spcBef>
                <a:spcPts val="900"/>
              </a:spcBef>
              <a:spcAft>
                <a:spcPts val="0"/>
              </a:spcAft>
              <a:buSzPts val="5500"/>
              <a:buFont typeface="Helvetica Neue"/>
              <a:buChar char="​"/>
              <a:defRPr sz="5500">
                <a:solidFill>
                  <a:schemeClr val="lt1"/>
                </a:solidFill>
              </a:defRPr>
            </a:lvl1pPr>
            <a:lvl2pPr algn="l" indent="-228600" lvl="1" marL="914400">
              <a:lnSpc>
                <a:spcPct val="86000"/>
              </a:lnSpc>
              <a:spcBef>
                <a:spcPts val="1200"/>
              </a:spcBef>
              <a:spcAft>
                <a:spcPts val="0"/>
              </a:spcAft>
              <a:buSzPts val="5500"/>
              <a:buFont typeface="Helvetica Neue"/>
              <a:buNone/>
              <a:defRPr sz="5500">
                <a:solidFill>
                  <a:srgbClr val="262626"/>
                </a:solidFill>
              </a:defRPr>
            </a:lvl2pPr>
            <a:lvl3pPr algn="l" indent="-508000" lvl="2" marL="1371600">
              <a:lnSpc>
                <a:spcPct val="89000"/>
              </a:lnSpc>
              <a:spcBef>
                <a:spcPts val="1200"/>
              </a:spcBef>
              <a:spcAft>
                <a:spcPts val="0"/>
              </a:spcAft>
              <a:buSzPts val="4400"/>
              <a:buFont typeface="Helvetica Neue"/>
              <a:buChar char="​"/>
              <a:defRPr sz="4400">
                <a:solidFill>
                  <a:schemeClr val="lt1"/>
                </a:solidFill>
              </a:defRPr>
            </a:lvl3pPr>
            <a:lvl4pPr algn="l" indent="-444500" lvl="3" marL="1828800">
              <a:lnSpc>
                <a:spcPct val="88000"/>
              </a:lnSpc>
              <a:spcBef>
                <a:spcPts val="1200"/>
              </a:spcBef>
              <a:spcAft>
                <a:spcPts val="0"/>
              </a:spcAft>
              <a:buSzPts val="3400"/>
              <a:buFont typeface="Helvetica Neue"/>
              <a:buChar char="​"/>
              <a:defRPr sz="3400">
                <a:solidFill>
                  <a:schemeClr val="lt1"/>
                </a:solidFill>
              </a:defRPr>
            </a:lvl4pPr>
            <a:lvl5pPr algn="l" indent="-228600" lvl="4" marL="2286000">
              <a:lnSpc>
                <a:spcPct val="89000"/>
              </a:lnSpc>
              <a:spcBef>
                <a:spcPts val="1200"/>
              </a:spcBef>
              <a:spcAft>
                <a:spcPts val="0"/>
              </a:spcAft>
              <a:buSzPts val="2800"/>
              <a:buFont typeface="Helvetica Neue"/>
              <a:buNone/>
              <a:defRPr sz="2800">
                <a:solidFill>
                  <a:schemeClr val="lt1"/>
                </a:solidFill>
              </a:defRPr>
            </a:lvl5pPr>
            <a:lvl6pPr algn="l" indent="-381000" lvl="5" marL="2743200">
              <a:lnSpc>
                <a:spcPct val="94000"/>
              </a:lnSpc>
              <a:spcBef>
                <a:spcPts val="0"/>
              </a:spcBef>
              <a:spcAft>
                <a:spcPts val="0"/>
              </a:spcAft>
              <a:buClr>
                <a:schemeClr val="lt1"/>
              </a:buClr>
              <a:buSzPts val="2400"/>
              <a:buChar char="​"/>
              <a:defRPr sz="2400">
                <a:solidFill>
                  <a:schemeClr val="lt1"/>
                </a:solidFill>
              </a:defRPr>
            </a:lvl6pPr>
            <a:lvl7pPr algn="l" indent="-660400" lvl="6" marL="3200400">
              <a:lnSpc>
                <a:spcPct val="88000"/>
              </a:lnSpc>
              <a:spcBef>
                <a:spcPts val="1200"/>
              </a:spcBef>
              <a:spcAft>
                <a:spcPts val="0"/>
              </a:spcAft>
              <a:buClr>
                <a:schemeClr val="lt1"/>
              </a:buClr>
              <a:buSzPts val="6800"/>
              <a:buChar char="​"/>
              <a:defRPr sz="6800">
                <a:solidFill>
                  <a:schemeClr val="lt1"/>
                </a:solidFill>
              </a:defRPr>
            </a:lvl7pPr>
            <a:lvl8pPr algn="l" indent="-793750" lvl="7" marL="3657600">
              <a:lnSpc>
                <a:spcPct val="84000"/>
              </a:lnSpc>
              <a:spcBef>
                <a:spcPts val="1800"/>
              </a:spcBef>
              <a:spcAft>
                <a:spcPts val="0"/>
              </a:spcAft>
              <a:buClr>
                <a:schemeClr val="lt1"/>
              </a:buClr>
              <a:buSzPts val="8900"/>
              <a:buChar char="​"/>
              <a:defRPr sz="8900">
                <a:solidFill>
                  <a:schemeClr val="lt1"/>
                </a:solidFill>
              </a:defRPr>
            </a:lvl8pPr>
            <a:lvl9pPr algn="l" indent="-228600" lvl="8" marL="4114800">
              <a:lnSpc>
                <a:spcPct val="84000"/>
              </a:lnSpc>
              <a:spcBef>
                <a:spcPts val="1800"/>
              </a:spcBef>
              <a:spcAft>
                <a:spcPts val="0"/>
              </a:spcAft>
              <a:buClr>
                <a:schemeClr val="lt1"/>
              </a:buClr>
              <a:buSzPts val="11000"/>
              <a:buNone/>
              <a:defRPr sz="11000">
                <a:solidFill>
                  <a:schemeClr val="lt1"/>
                </a:solidFill>
              </a:defRPr>
            </a:lvl9pPr>
          </a:lstStyle>
          <a:p>
            <a:endParaRPr/>
          </a:p>
        </p:txBody>
      </p:sp>
      <p:sp>
        <p:nvSpPr>
          <p:cNvPr id="473" name="Google Shape;473;p136"/>
          <p:cNvSpPr txBox="1">
            <a:spLocks noGrp="1"/>
          </p:cNvSpPr>
          <p:nvPr>
            <p:ph idx="2" type="body"/>
          </p:nvPr>
        </p:nvSpPr>
        <p:spPr>
          <a:xfrm>
            <a:off x="492124" y="6229370"/>
            <a:ext cx="2613000" cy="236400"/>
          </a:xfrm>
          <a:prstGeom prst="rect">
            <a:avLst/>
          </a:prstGeom>
          <a:noFill/>
          <a:ln>
            <a:noFill/>
          </a:ln>
        </p:spPr>
        <p:txBody>
          <a:bodyPr anchor="t" anchorCtr="0" bIns="0" lIns="0" numCol="1" rIns="0" spcFirstLastPara="1" tIns="0" wrap="square">
            <a:noAutofit/>
          </a:bodyPr>
          <a:lstStyle>
            <a:lvl1pPr algn="l" indent="-228600" lvl="0" marL="457200">
              <a:lnSpc>
                <a:spcPct val="96000"/>
              </a:lnSpc>
              <a:spcBef>
                <a:spcPts val="0"/>
              </a:spcBef>
              <a:spcAft>
                <a:spcPts val="0"/>
              </a:spcAft>
              <a:buSzPts val="1400"/>
              <a:buNone/>
              <a:defRPr b="0" sz="1400">
                <a:solidFill>
                  <a:schemeClr val="dk1"/>
                </a:solidFill>
                <a:latin typeface="Space Mono"/>
                <a:ea typeface="Space Mono"/>
                <a:cs typeface="Space Mono"/>
                <a:sym typeface="Space Mono"/>
              </a:defRPr>
            </a:lvl1pPr>
            <a:lvl2pPr algn="l" indent="-228600" lvl="1" marL="914400">
              <a:lnSpc>
                <a:spcPct val="114000"/>
              </a:lnSpc>
              <a:spcBef>
                <a:spcPts val="0"/>
              </a:spcBef>
              <a:spcAft>
                <a:spcPts val="0"/>
              </a:spcAft>
              <a:buSzPts val="1400"/>
              <a:buNone/>
              <a:defRPr sz="1400">
                <a:solidFill>
                  <a:schemeClr val="lt1"/>
                </a:solidFill>
              </a:defRPr>
            </a:lvl2pPr>
            <a:lvl3pPr algn="l" indent="-228600" lvl="2" marL="1371600">
              <a:lnSpc>
                <a:spcPct val="114000"/>
              </a:lnSpc>
              <a:spcBef>
                <a:spcPts val="0"/>
              </a:spcBef>
              <a:spcAft>
                <a:spcPts val="0"/>
              </a:spcAft>
              <a:buSzPts val="1400"/>
              <a:buNone/>
              <a:defRPr sz="1400">
                <a:solidFill>
                  <a:schemeClr val="lt1"/>
                </a:solidFill>
              </a:defRPr>
            </a:lvl3pPr>
            <a:lvl4pPr algn="l" indent="-228600" lvl="3" marL="1828800">
              <a:lnSpc>
                <a:spcPct val="114000"/>
              </a:lnSpc>
              <a:spcBef>
                <a:spcPts val="0"/>
              </a:spcBef>
              <a:spcAft>
                <a:spcPts val="0"/>
              </a:spcAft>
              <a:buSzPts val="1400"/>
              <a:buNone/>
              <a:defRPr sz="1400">
                <a:solidFill>
                  <a:schemeClr val="lt1"/>
                </a:solidFill>
              </a:defRPr>
            </a:lvl4pPr>
            <a:lvl5pPr algn="l" indent="-228600" lvl="4" marL="2286000">
              <a:lnSpc>
                <a:spcPct val="114000"/>
              </a:lnSpc>
              <a:spcBef>
                <a:spcPts val="0"/>
              </a:spcBef>
              <a:spcAft>
                <a:spcPts val="0"/>
              </a:spcAft>
              <a:buSzPts val="1400"/>
              <a:buNone/>
              <a:defRPr sz="14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474" name="Google Shape;474;p136"/>
          <p:cNvSpPr txBox="1">
            <a:spLocks noGrp="1"/>
          </p:cNvSpPr>
          <p:nvPr>
            <p:ph idx="3" type="body"/>
          </p:nvPr>
        </p:nvSpPr>
        <p:spPr>
          <a:xfrm>
            <a:off x="3340102" y="6229370"/>
            <a:ext cx="2613000" cy="236400"/>
          </a:xfrm>
          <a:prstGeom prst="rect">
            <a:avLst/>
          </a:prstGeom>
          <a:noFill/>
          <a:ln>
            <a:noFill/>
          </a:ln>
        </p:spPr>
        <p:txBody>
          <a:bodyPr anchor="t" anchorCtr="0" bIns="0" lIns="0" numCol="1" rIns="0" spcFirstLastPara="1" tIns="0" wrap="square">
            <a:noAutofit/>
          </a:bodyPr>
          <a:lstStyle>
            <a:lvl1pPr algn="l" indent="-228600" lvl="0" marL="457200">
              <a:lnSpc>
                <a:spcPct val="96000"/>
              </a:lnSpc>
              <a:spcBef>
                <a:spcPts val="1200"/>
              </a:spcBef>
              <a:spcAft>
                <a:spcPts val="0"/>
              </a:spcAft>
              <a:buSzPts val="1400"/>
              <a:buNone/>
              <a:defRPr b="0" sz="1400">
                <a:solidFill>
                  <a:schemeClr val="dk1"/>
                </a:solidFill>
                <a:latin typeface="Space Mono"/>
                <a:ea typeface="Space Mono"/>
                <a:cs typeface="Space Mono"/>
                <a:sym typeface="Space Mono"/>
              </a:defRPr>
            </a:lvl1pPr>
            <a:lvl2pPr algn="l" indent="-228600" lvl="1" marL="914400">
              <a:lnSpc>
                <a:spcPct val="114000"/>
              </a:lnSpc>
              <a:spcBef>
                <a:spcPts val="0"/>
              </a:spcBef>
              <a:spcAft>
                <a:spcPts val="0"/>
              </a:spcAft>
              <a:buSzPts val="1400"/>
              <a:buNone/>
              <a:defRPr sz="1400">
                <a:solidFill>
                  <a:schemeClr val="lt1"/>
                </a:solidFill>
              </a:defRPr>
            </a:lvl2pPr>
            <a:lvl3pPr algn="l" indent="-228600" lvl="2" marL="1371600">
              <a:lnSpc>
                <a:spcPct val="114000"/>
              </a:lnSpc>
              <a:spcBef>
                <a:spcPts val="0"/>
              </a:spcBef>
              <a:spcAft>
                <a:spcPts val="0"/>
              </a:spcAft>
              <a:buSzPts val="1400"/>
              <a:buNone/>
              <a:defRPr sz="1400">
                <a:solidFill>
                  <a:schemeClr val="lt1"/>
                </a:solidFill>
              </a:defRPr>
            </a:lvl3pPr>
            <a:lvl4pPr algn="l" indent="-228600" lvl="3" marL="1828800">
              <a:lnSpc>
                <a:spcPct val="114000"/>
              </a:lnSpc>
              <a:spcBef>
                <a:spcPts val="0"/>
              </a:spcBef>
              <a:spcAft>
                <a:spcPts val="0"/>
              </a:spcAft>
              <a:buSzPts val="1400"/>
              <a:buNone/>
              <a:defRPr sz="1400">
                <a:solidFill>
                  <a:schemeClr val="lt1"/>
                </a:solidFill>
              </a:defRPr>
            </a:lvl4pPr>
            <a:lvl5pPr algn="l" indent="-228600" lvl="4" marL="2286000">
              <a:lnSpc>
                <a:spcPct val="114000"/>
              </a:lnSpc>
              <a:spcBef>
                <a:spcPts val="1800"/>
              </a:spcBef>
              <a:spcAft>
                <a:spcPts val="0"/>
              </a:spcAft>
              <a:buSzPts val="1400"/>
              <a:buNone/>
              <a:defRPr sz="1400">
                <a:solidFill>
                  <a:schemeClr val="lt1"/>
                </a:solidFill>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475" name="Google Shape;475;p136"/>
          <p:cNvSpPr/>
          <p:nvPr/>
        </p:nvSpPr>
        <p:spPr>
          <a:xfrm>
            <a:off x="11361220" y="6446710"/>
            <a:ext cx="323073" cy="290911"/>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476" name="Google Shape;476;p136"/>
          <p:cNvSpPr txBox="1"/>
          <p:nvPr/>
        </p:nvSpPr>
        <p:spPr>
          <a:xfrm>
            <a:off x="11789200" y="6530475"/>
            <a:ext cx="216000" cy="123000"/>
          </a:xfrm>
          <a:prstGeom prst="rect">
            <a:avLst/>
          </a:prstGeom>
          <a:noFill/>
          <a:ln>
            <a:noFill/>
          </a:ln>
        </p:spPr>
        <p:txBody>
          <a:bodyPr anchor="b" anchorCtr="0" bIns="0" lIns="0" numCol="1" rIns="0" spcFirstLastPara="1" tIns="0" wrap="square">
            <a:spAutoFit/>
          </a:bodyPr>
          <a:lstStyle/>
          <a:p>
            <a:pPr algn="r" indent="0" lvl="0" marL="0" marR="0" rtl="0">
              <a:lnSpc>
                <a:spcPct val="125000"/>
              </a:lnSpc>
              <a:spcBef>
                <a:spcPts val="0"/>
              </a:spcBef>
              <a:spcAft>
                <a:spcPts val="0"/>
              </a:spcAft>
              <a:buClr>
                <a:srgbClr val="A5A5A5"/>
              </a:buClr>
              <a:buSzPts val="800"/>
              <a:buFont typeface="Space Mono"/>
              <a:buNone/>
            </a:pPr>
            <a:fld id="{00000000-1234-1234-1234-123412341234}" type="slidenum">
              <a:rPr lang="en-US" sz="800">
                <a:solidFill>
                  <a:srgbClr val="A5A5A5"/>
                </a:solidFill>
                <a:latin typeface="Space Mono"/>
                <a:ea typeface="Space Mono"/>
                <a:cs typeface="Space Mono"/>
                <a:sym typeface="Space Mono"/>
              </a:rPr>
              <a:t>‹#›</a:t>
            </a:fld>
            <a:endParaRPr sz="800">
              <a:solidFill>
                <a:srgbClr val="A5A5A5"/>
              </a:solidFill>
              <a:latin typeface="Space Mono"/>
              <a:ea typeface="Space Mono"/>
              <a:cs typeface="Space Mono"/>
              <a:sym typeface="Space Mono"/>
            </a:endParaRPr>
          </a:p>
        </p:txBody>
      </p:sp>
      <p:sp>
        <p:nvSpPr>
          <p:cNvPr id="477" name="Google Shape;477;p136"/>
          <p:cNvSpPr txBox="1"/>
          <p:nvPr/>
        </p:nvSpPr>
        <p:spPr>
          <a:xfrm>
            <a:off x="495299" y="6545191"/>
            <a:ext cx="3773400" cy="118200"/>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800"/>
              <a:buFont typeface="Arial"/>
              <a:buNone/>
            </a:pPr>
            <a:r>
              <a:rPr lang="en-US" sz="800">
                <a:solidFill>
                  <a:srgbClr val="A5A5A5"/>
                </a:solidFill>
                <a:latin typeface="Space Mono"/>
                <a:ea typeface="Space Mono"/>
                <a:cs typeface="Space Mono"/>
                <a:sym typeface="Space Mono"/>
              </a:rPr>
              <a:t>©2022 Pure Storage</a:t>
            </a:r>
            <a:endParaRPr sz="800">
              <a:solidFill>
                <a:srgbClr val="FFFFFF"/>
              </a:solidFill>
              <a:latin typeface="Space Mono"/>
              <a:ea typeface="Space Mono"/>
              <a:cs typeface="Space Mono"/>
              <a:sym typeface="Space Mono"/>
            </a:endParaRPr>
          </a:p>
        </p:txBody>
      </p:sp>
      <p:sp>
        <p:nvSpPr>
          <p:cNvPr id="478" name="Google Shape;478;p136"/>
          <p:cNvSpPr txBox="1"/>
          <p:nvPr/>
        </p:nvSpPr>
        <p:spPr>
          <a:xfrm>
            <a:off x="9038525" y="6519275"/>
            <a:ext cx="2170200" cy="123000"/>
          </a:xfrm>
          <a:prstGeom prst="rect">
            <a:avLst/>
          </a:prstGeom>
          <a:noFill/>
          <a:ln>
            <a:noFill/>
          </a:ln>
        </p:spPr>
        <p:txBody>
          <a:bodyPr anchor="b" anchorCtr="0" bIns="0" lIns="0" numCol="1" rIns="0" spcFirstLastPara="1" tIns="0" wrap="square">
            <a:spAutoFit/>
          </a:bodyPr>
          <a:lstStyle/>
          <a:p>
            <a:pPr algn="l" indent="0" lvl="0" marL="0" marR="0" rtl="0">
              <a:lnSpc>
                <a:spcPct val="115000"/>
              </a:lnSpc>
              <a:spcBef>
                <a:spcPts val="0"/>
              </a:spcBef>
              <a:spcAft>
                <a:spcPts val="0"/>
              </a:spcAft>
              <a:buClr>
                <a:srgbClr val="474747"/>
              </a:buClr>
              <a:buSzPts val="800"/>
              <a:buFont typeface="Space Mono"/>
              <a:buNone/>
            </a:pPr>
            <a:r>
              <a:rPr lang="en-US" sz="800">
                <a:solidFill>
                  <a:srgbClr val="474747"/>
                </a:solidFill>
                <a:latin typeface="Space Mono"/>
                <a:ea typeface="Space Mono"/>
                <a:cs typeface="Space Mono"/>
                <a:sym typeface="Space Mono"/>
              </a:rPr>
              <a:t>Uncomplicate Data Storage, Forever</a:t>
            </a:r>
            <a:endParaRPr sz="800">
              <a:solidFill>
                <a:srgbClr val="474747"/>
              </a:solidFill>
              <a:latin typeface="Space Mono"/>
              <a:ea typeface="Space Mono"/>
              <a:cs typeface="Space Mono"/>
              <a:sym typeface="Space Mono"/>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White Blank">
  <p:cSld name="White Blank">
    <p:spTree>
      <p:nvGrpSpPr>
        <p:cNvPr id="1" name="Shape 71"/>
        <p:cNvGrpSpPr/>
        <p:nvPr/>
      </p:nvGrpSpPr>
      <p:grpSpPr>
        <a:xfrm>
          <a:off x="0" y="0"/>
          <a:ext cx="0" cy="0"/>
          <a:chOff x="0" y="0"/>
          <a:chExt cx="0" cy="0"/>
        </a:xfrm>
      </p:grpSpPr>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de Slide" showMasterSp="0">
  <p:cSld name="Code Slide">
    <p:bg>
      <p:bgPr>
        <a:solidFill>
          <a:schemeClr val="dk1"/>
        </a:solidFill>
        <a:effectLst/>
      </p:bgPr>
    </p:bg>
    <p:spTree>
      <p:nvGrpSpPr>
        <p:cNvPr id="1" name="Shape 479"/>
        <p:cNvGrpSpPr/>
        <p:nvPr/>
      </p:nvGrpSpPr>
      <p:grpSpPr>
        <a:xfrm>
          <a:off x="0" y="0"/>
          <a:ext cx="0" cy="0"/>
          <a:chOff x="0" y="0"/>
          <a:chExt cx="0" cy="0"/>
        </a:xfrm>
      </p:grpSpPr>
      <p:sp>
        <p:nvSpPr>
          <p:cNvPr id="480" name="Google Shape;480;p137"/>
          <p:cNvSpPr txBox="1">
            <a:spLocks noGrp="1"/>
          </p:cNvSpPr>
          <p:nvPr>
            <p:ph idx="1" type="body"/>
          </p:nvPr>
        </p:nvSpPr>
        <p:spPr>
          <a:xfrm>
            <a:off x="495299" y="959848"/>
            <a:ext cx="11187000" cy="5440800"/>
          </a:xfrm>
          <a:prstGeom prst="rect">
            <a:avLst/>
          </a:prstGeom>
          <a:noFill/>
          <a:ln>
            <a:noFill/>
          </a:ln>
        </p:spPr>
        <p:txBody>
          <a:bodyPr anchor="t" anchorCtr="0" bIns="0" lIns="0" numCol="1" rIns="0" spcFirstLastPara="1" tIns="0" wrap="square">
            <a:noAutofit/>
          </a:bodyPr>
          <a:lstStyle>
            <a:lvl1pPr algn="l" indent="-342900" lvl="0" marL="457200">
              <a:lnSpc>
                <a:spcPct val="107000"/>
              </a:lnSpc>
              <a:spcBef>
                <a:spcPts val="0"/>
              </a:spcBef>
              <a:spcAft>
                <a:spcPts val="0"/>
              </a:spcAft>
              <a:buSzPts val="1800"/>
              <a:buFont typeface="Inter Light"/>
              <a:buChar char="​"/>
              <a:defRPr sz="1800">
                <a:solidFill>
                  <a:schemeClr val="lt1"/>
                </a:solidFill>
                <a:latin typeface="Space Mono"/>
                <a:ea typeface="Space Mono"/>
                <a:cs typeface="Space Mono"/>
                <a:sym typeface="Space Mono"/>
              </a:defRPr>
            </a:lvl1pPr>
            <a:lvl2pPr algn="l" indent="-342900" lvl="1" marL="914400">
              <a:lnSpc>
                <a:spcPct val="107000"/>
              </a:lnSpc>
              <a:spcBef>
                <a:spcPts val="600"/>
              </a:spcBef>
              <a:spcAft>
                <a:spcPts val="0"/>
              </a:spcAft>
              <a:buSzPts val="1800"/>
              <a:buFont typeface="Inter Light"/>
              <a:buChar char="​"/>
              <a:defRPr sz="1800">
                <a:solidFill>
                  <a:schemeClr val="lt1"/>
                </a:solidFill>
                <a:latin typeface="Space Mono"/>
                <a:ea typeface="Space Mono"/>
                <a:cs typeface="Space Mono"/>
                <a:sym typeface="Space Mono"/>
              </a:defRPr>
            </a:lvl2pPr>
            <a:lvl3pPr algn="l" indent="-342900" lvl="2" marL="1371600">
              <a:lnSpc>
                <a:spcPct val="107000"/>
              </a:lnSpc>
              <a:spcBef>
                <a:spcPts val="600"/>
              </a:spcBef>
              <a:spcAft>
                <a:spcPts val="0"/>
              </a:spcAft>
              <a:buSzPts val="1800"/>
              <a:buFont typeface="Inter Light"/>
              <a:buChar char="​"/>
              <a:defRPr sz="1800">
                <a:solidFill>
                  <a:schemeClr val="lt1"/>
                </a:solidFill>
                <a:latin typeface="Space Mono"/>
                <a:ea typeface="Space Mono"/>
                <a:cs typeface="Space Mono"/>
                <a:sym typeface="Space Mono"/>
              </a:defRPr>
            </a:lvl3pPr>
            <a:lvl4pPr algn="l" indent="-342900" lvl="3" marL="1828800">
              <a:lnSpc>
                <a:spcPct val="107000"/>
              </a:lnSpc>
              <a:spcBef>
                <a:spcPts val="600"/>
              </a:spcBef>
              <a:spcAft>
                <a:spcPts val="0"/>
              </a:spcAft>
              <a:buSzPts val="1800"/>
              <a:buFont typeface="Inter Light"/>
              <a:buChar char="​"/>
              <a:defRPr sz="1800">
                <a:solidFill>
                  <a:schemeClr val="lt1"/>
                </a:solidFill>
                <a:latin typeface="Space Mono"/>
                <a:ea typeface="Space Mono"/>
                <a:cs typeface="Space Mono"/>
                <a:sym typeface="Space Mono"/>
              </a:defRPr>
            </a:lvl4pPr>
            <a:lvl5pPr algn="l" indent="-342900" lvl="4" marL="2286000">
              <a:lnSpc>
                <a:spcPct val="107000"/>
              </a:lnSpc>
              <a:spcBef>
                <a:spcPts val="600"/>
              </a:spcBef>
              <a:spcAft>
                <a:spcPts val="0"/>
              </a:spcAft>
              <a:buSzPts val="1800"/>
              <a:buChar char="​"/>
              <a:defRPr sz="1800">
                <a:solidFill>
                  <a:schemeClr val="lt1"/>
                </a:solidFill>
                <a:latin typeface="Space Mono"/>
                <a:ea typeface="Space Mono"/>
                <a:cs typeface="Space Mono"/>
                <a:sym typeface="Space Mono"/>
              </a:defRPr>
            </a:lvl5pPr>
            <a:lvl6pPr algn="l" indent="-342900" lvl="5" marL="2743200">
              <a:lnSpc>
                <a:spcPct val="96000"/>
              </a:lnSpc>
              <a:spcBef>
                <a:spcPts val="60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481" name="Google Shape;481;p137"/>
          <p:cNvSpPr txBox="1">
            <a:spLocks noGrp="1"/>
          </p:cNvSpPr>
          <p:nvPr>
            <p:ph type="title"/>
          </p:nvPr>
        </p:nvSpPr>
        <p:spPr>
          <a:xfrm>
            <a:off x="495300" y="430471"/>
            <a:ext cx="11187000" cy="3228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lt1"/>
              </a:buClr>
              <a:buSzPts val="2400"/>
              <a:buFont typeface="Space Mono"/>
              <a:buNone/>
              <a:defRPr sz="2400">
                <a:solidFill>
                  <a:schemeClr val="lt1"/>
                </a:solidFill>
                <a:latin typeface="Space Mono"/>
                <a:ea typeface="Space Mono"/>
                <a:cs typeface="Space Mono"/>
                <a:sym typeface="Space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2" name="Google Shape;482;p137"/>
          <p:cNvSpPr/>
          <p:nvPr/>
        </p:nvSpPr>
        <p:spPr>
          <a:xfrm>
            <a:off x="11361220" y="6446710"/>
            <a:ext cx="323073" cy="290911"/>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lt1"/>
              </a:solidFill>
              <a:latin typeface="Inter Light"/>
              <a:ea typeface="Inter Light"/>
              <a:cs typeface="Inter Light"/>
              <a:sym typeface="Inter Light"/>
            </a:endParaRPr>
          </a:p>
        </p:txBody>
      </p:sp>
      <p:sp>
        <p:nvSpPr>
          <p:cNvPr id="483" name="Google Shape;483;p137"/>
          <p:cNvSpPr txBox="1"/>
          <p:nvPr/>
        </p:nvSpPr>
        <p:spPr>
          <a:xfrm>
            <a:off x="11789200" y="6530475"/>
            <a:ext cx="216000" cy="123000"/>
          </a:xfrm>
          <a:prstGeom prst="rect">
            <a:avLst/>
          </a:prstGeom>
          <a:noFill/>
          <a:ln>
            <a:noFill/>
          </a:ln>
        </p:spPr>
        <p:txBody>
          <a:bodyPr anchor="b" anchorCtr="0" bIns="0" lIns="0" numCol="1" rIns="0" spcFirstLastPara="1" tIns="0" wrap="square">
            <a:spAutoFit/>
          </a:bodyPr>
          <a:lstStyle/>
          <a:p>
            <a:pPr algn="r" indent="0" lvl="0" marL="0" marR="0" rtl="0">
              <a:lnSpc>
                <a:spcPct val="125000"/>
              </a:lnSpc>
              <a:spcBef>
                <a:spcPts val="0"/>
              </a:spcBef>
              <a:spcAft>
                <a:spcPts val="0"/>
              </a:spcAft>
              <a:buClr>
                <a:srgbClr val="D8D8D8"/>
              </a:buClr>
              <a:buSzPts val="800"/>
              <a:buFont typeface="Space Mono"/>
              <a:buNone/>
            </a:pPr>
            <a:fld id="{00000000-1234-1234-1234-123412341234}" type="slidenum">
              <a:rPr lang="en-US" sz="800">
                <a:solidFill>
                  <a:srgbClr val="D8D8D8"/>
                </a:solidFill>
                <a:latin typeface="Space Mono"/>
                <a:ea typeface="Space Mono"/>
                <a:cs typeface="Space Mono"/>
                <a:sym typeface="Space Mono"/>
              </a:rPr>
              <a:t>‹#›</a:t>
            </a:fld>
            <a:endParaRPr sz="800">
              <a:solidFill>
                <a:srgbClr val="D8D8D8"/>
              </a:solidFill>
              <a:latin typeface="Space Mono"/>
              <a:ea typeface="Space Mono"/>
              <a:cs typeface="Space Mono"/>
              <a:sym typeface="Space Mono"/>
            </a:endParaRPr>
          </a:p>
        </p:txBody>
      </p:sp>
      <p:sp>
        <p:nvSpPr>
          <p:cNvPr id="484" name="Google Shape;484;p137"/>
          <p:cNvSpPr txBox="1"/>
          <p:nvPr/>
        </p:nvSpPr>
        <p:spPr>
          <a:xfrm>
            <a:off x="495299" y="6545191"/>
            <a:ext cx="3773400" cy="118200"/>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800"/>
              <a:buFont typeface="Arial"/>
              <a:buNone/>
            </a:pPr>
            <a:r>
              <a:rPr lang="en-US" sz="800">
                <a:solidFill>
                  <a:srgbClr val="D8D8D8"/>
                </a:solidFill>
                <a:latin typeface="Space Mono"/>
                <a:ea typeface="Space Mono"/>
                <a:cs typeface="Space Mono"/>
                <a:sym typeface="Space Mono"/>
              </a:rPr>
              <a:t>©2022 Pure Storage</a:t>
            </a:r>
            <a:endParaRPr sz="800">
              <a:solidFill>
                <a:srgbClr val="D8D8D8"/>
              </a:solidFill>
              <a:latin typeface="Space Mono"/>
              <a:ea typeface="Space Mono"/>
              <a:cs typeface="Space Mono"/>
              <a:sym typeface="Space Mono"/>
            </a:endParaRPr>
          </a:p>
        </p:txBody>
      </p:sp>
      <p:sp>
        <p:nvSpPr>
          <p:cNvPr id="485" name="Google Shape;485;p137"/>
          <p:cNvSpPr txBox="1"/>
          <p:nvPr/>
        </p:nvSpPr>
        <p:spPr>
          <a:xfrm>
            <a:off x="9038525" y="6519275"/>
            <a:ext cx="2170200" cy="123000"/>
          </a:xfrm>
          <a:prstGeom prst="rect">
            <a:avLst/>
          </a:prstGeom>
          <a:noFill/>
          <a:ln>
            <a:noFill/>
          </a:ln>
        </p:spPr>
        <p:txBody>
          <a:bodyPr anchor="b" anchorCtr="0" bIns="0" lIns="0" numCol="1" rIns="0" spcFirstLastPara="1" tIns="0" wrap="square">
            <a:spAutoFit/>
          </a:bodyPr>
          <a:lstStyle/>
          <a:p>
            <a:pPr algn="l" indent="0" lvl="0" marL="0" marR="0" rtl="0">
              <a:lnSpc>
                <a:spcPct val="115000"/>
              </a:lnSpc>
              <a:spcBef>
                <a:spcPts val="0"/>
              </a:spcBef>
              <a:spcAft>
                <a:spcPts val="0"/>
              </a:spcAft>
              <a:buClr>
                <a:srgbClr val="D8D8D8"/>
              </a:buClr>
              <a:buSzPts val="800"/>
              <a:buFont typeface="Space Mono"/>
              <a:buNone/>
            </a:pPr>
            <a:r>
              <a:rPr lang="en-US" sz="800">
                <a:solidFill>
                  <a:srgbClr val="D8D8D8"/>
                </a:solidFill>
                <a:latin typeface="Space Mono"/>
                <a:ea typeface="Space Mono"/>
                <a:cs typeface="Space Mono"/>
                <a:sym typeface="Space Mono"/>
              </a:rPr>
              <a:t>Uncomplicate Data Storage, Forever</a:t>
            </a:r>
            <a:endParaRPr sz="800">
              <a:solidFill>
                <a:srgbClr val="D8D8D8"/>
              </a:solidFill>
              <a:latin typeface="Space Mono"/>
              <a:ea typeface="Space Mono"/>
              <a:cs typeface="Space Mono"/>
              <a:sym typeface="Space Mono"/>
            </a:endParaRPr>
          </a:p>
        </p:txBody>
      </p:sp>
    </p:spTree>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range Image Right 1 1">
  <p:cSld name="Orange Image Right 1 1">
    <p:spTree>
      <p:nvGrpSpPr>
        <p:cNvPr id="1" name="Shape 486"/>
        <p:cNvGrpSpPr/>
        <p:nvPr/>
      </p:nvGrpSpPr>
      <p:grpSpPr>
        <a:xfrm>
          <a:off x="0" y="0"/>
          <a:ext cx="0" cy="0"/>
          <a:chOff x="0" y="0"/>
          <a:chExt cx="0" cy="0"/>
        </a:xfrm>
      </p:grpSpPr>
      <p:sp>
        <p:nvSpPr>
          <p:cNvPr id="487" name="Google Shape;487;p138"/>
          <p:cNvSpPr/>
          <p:nvPr/>
        </p:nvSpPr>
        <p:spPr>
          <a:xfrm>
            <a:off x="0" y="0"/>
            <a:ext cx="4658400" cy="6858000"/>
          </a:xfrm>
          <a:prstGeom prst="rect">
            <a:avLst/>
          </a:prstGeom>
          <a:solidFill>
            <a:schemeClr val="accent5"/>
          </a:soli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800"/>
              <a:buFont typeface="Arial"/>
              <a:buNone/>
            </a:pPr>
            <a:endParaRPr b="1" cap="none" i="0" strike="noStrike" sz="1800" u="none">
              <a:solidFill>
                <a:srgbClr val="FFFFFF"/>
              </a:solidFill>
              <a:latin typeface="Inter Light"/>
              <a:ea typeface="Inter Light"/>
              <a:cs typeface="Inter Light"/>
              <a:sym typeface="Inter Light"/>
            </a:endParaRPr>
          </a:p>
        </p:txBody>
      </p:sp>
      <p:sp>
        <p:nvSpPr>
          <p:cNvPr id="488" name="Google Shape;488;p138"/>
          <p:cNvSpPr txBox="1">
            <a:spLocks noGrp="1"/>
          </p:cNvSpPr>
          <p:nvPr>
            <p:ph type="title"/>
          </p:nvPr>
        </p:nvSpPr>
        <p:spPr>
          <a:xfrm>
            <a:off x="495300" y="2797094"/>
            <a:ext cx="3574200" cy="1787700"/>
          </a:xfrm>
          <a:prstGeom prst="rect">
            <a:avLst/>
          </a:prstGeom>
          <a:noFill/>
          <a:ln>
            <a:noFill/>
          </a:ln>
        </p:spPr>
        <p:txBody>
          <a:bodyPr anchor="b" anchorCtr="0" bIns="0" lIns="0" numCol="1" rIns="0" spcFirstLastPara="1" tIns="0" wrap="square">
            <a:noAutofit/>
          </a:bodyPr>
          <a:lstStyle>
            <a:lvl1pPr algn="l" lvl="0">
              <a:lnSpc>
                <a:spcPct val="87000"/>
              </a:lnSpc>
              <a:spcBef>
                <a:spcPts val="0"/>
              </a:spcBef>
              <a:spcAft>
                <a:spcPts val="0"/>
              </a:spcAft>
              <a:buClr>
                <a:schemeClr val="lt1"/>
              </a:buClr>
              <a:buSzPts val="4400"/>
              <a:buFont typeface="Inter ExtraBold"/>
              <a:buNone/>
              <a:defRPr sz="4400">
                <a:solidFill>
                  <a:schemeClr val="lt1"/>
                </a:solidFill>
              </a:defRPr>
            </a:lvl1pPr>
            <a:lvl2pPr algn="l" lvl="1">
              <a:lnSpc>
                <a:spcPct val="100000"/>
              </a:lnSpc>
              <a:spcBef>
                <a:spcPts val="0"/>
              </a:spcBef>
              <a:spcAft>
                <a:spcPts val="0"/>
              </a:spcAft>
              <a:buSzPts val="1400"/>
              <a:buNone/>
              <a:defRPr/>
            </a:lvl2pPr>
            <a:lvl3pPr algn="l" lvl="2">
              <a:lnSpc>
                <a:spcPct val="100000"/>
              </a:lnSpc>
              <a:spcBef>
                <a:spcPts val="0"/>
              </a:spcBef>
              <a:spcAft>
                <a:spcPts val="0"/>
              </a:spcAft>
              <a:buSzPts val="1400"/>
              <a:buNone/>
              <a:defRPr/>
            </a:lvl3pPr>
            <a:lvl4pPr algn="l" lvl="3">
              <a:lnSpc>
                <a:spcPct val="100000"/>
              </a:lnSpc>
              <a:spcBef>
                <a:spcPts val="0"/>
              </a:spcBef>
              <a:spcAft>
                <a:spcPts val="0"/>
              </a:spcAft>
              <a:buSzPts val="1400"/>
              <a:buNone/>
              <a:defRPr/>
            </a:lvl4pPr>
            <a:lvl5pPr algn="l" lvl="4">
              <a:lnSpc>
                <a:spcPct val="100000"/>
              </a:lnSpc>
              <a:spcBef>
                <a:spcPts val="0"/>
              </a:spcBef>
              <a:spcAft>
                <a:spcPts val="0"/>
              </a:spcAft>
              <a:buSzPts val="1400"/>
              <a:buNone/>
              <a:defRPr/>
            </a:lvl5pPr>
            <a:lvl6pPr algn="l" lvl="5">
              <a:lnSpc>
                <a:spcPct val="100000"/>
              </a:lnSpc>
              <a:spcBef>
                <a:spcPts val="0"/>
              </a:spcBef>
              <a:spcAft>
                <a:spcPts val="0"/>
              </a:spcAft>
              <a:buSzPts val="1400"/>
              <a:buNone/>
              <a:defRPr/>
            </a:lvl6pPr>
            <a:lvl7pPr algn="l" lvl="6">
              <a:lnSpc>
                <a:spcPct val="100000"/>
              </a:lnSpc>
              <a:spcBef>
                <a:spcPts val="0"/>
              </a:spcBef>
              <a:spcAft>
                <a:spcPts val="0"/>
              </a:spcAft>
              <a:buSzPts val="1400"/>
              <a:buNone/>
              <a:defRPr/>
            </a:lvl7pPr>
            <a:lvl8pPr algn="l" lvl="7">
              <a:lnSpc>
                <a:spcPct val="100000"/>
              </a:lnSpc>
              <a:spcBef>
                <a:spcPts val="0"/>
              </a:spcBef>
              <a:spcAft>
                <a:spcPts val="0"/>
              </a:spcAft>
              <a:buSzPts val="1400"/>
              <a:buNone/>
              <a:defRPr/>
            </a:lvl8pPr>
            <a:lvl9pPr algn="l" lvl="8">
              <a:lnSpc>
                <a:spcPct val="100000"/>
              </a:lnSpc>
              <a:spcBef>
                <a:spcPts val="0"/>
              </a:spcBef>
              <a:spcAft>
                <a:spcPts val="0"/>
              </a:spcAft>
              <a:buSzPts val="1400"/>
              <a:buNone/>
              <a:defRPr/>
            </a:lvl9pPr>
          </a:lstStyle>
          <a:p>
            <a:endParaRPr/>
          </a:p>
        </p:txBody>
      </p:sp>
      <p:sp>
        <p:nvSpPr>
          <p:cNvPr id="489" name="Google Shape;489;p138"/>
          <p:cNvSpPr txBox="1"/>
          <p:nvPr/>
        </p:nvSpPr>
        <p:spPr>
          <a:xfrm>
            <a:off x="495299" y="6544678"/>
            <a:ext cx="3773400" cy="118800"/>
          </a:xfrm>
          <a:prstGeom prst="rect">
            <a:avLst/>
          </a:prstGeom>
          <a:noFill/>
          <a:ln>
            <a:noFill/>
          </a:ln>
        </p:spPr>
        <p:txBody>
          <a:bodyPr anchor="b" anchorCtr="0" bIns="0" lIns="0" numCol="1" rIns="0" spcFirstLastPara="1" tIns="0" wrap="square">
            <a:noAutofit/>
          </a:bodyPr>
          <a:lstStyle/>
          <a:p>
            <a:pPr algn="l" indent="0" lvl="0" marL="0" marR="0" rtl="0">
              <a:lnSpc>
                <a:spcPct val="96000"/>
              </a:lnSpc>
              <a:spcBef>
                <a:spcPts val="0"/>
              </a:spcBef>
              <a:spcAft>
                <a:spcPts val="0"/>
              </a:spcAft>
              <a:buClr>
                <a:srgbClr val="3253DC"/>
              </a:buClr>
              <a:buSzPts val="800"/>
              <a:buFont typeface="Arial"/>
              <a:buNone/>
            </a:pPr>
            <a:r>
              <a:rPr lang="en-US" sz="800">
                <a:solidFill>
                  <a:schemeClr val="lt1"/>
                </a:solidFill>
                <a:latin typeface="Space Mono"/>
                <a:ea typeface="Space Mono"/>
                <a:cs typeface="Space Mono"/>
                <a:sym typeface="Space Mono"/>
              </a:rPr>
              <a:t>©2022 Pure Storage</a:t>
            </a:r>
            <a:endParaRPr sz="800">
              <a:solidFill>
                <a:schemeClr val="lt1"/>
              </a:solidFill>
              <a:latin typeface="Space Mono"/>
              <a:ea typeface="Space Mono"/>
              <a:cs typeface="Space Mono"/>
              <a:sym typeface="Space Mono"/>
            </a:endParaRPr>
          </a:p>
        </p:txBody>
      </p:sp>
      <p:sp>
        <p:nvSpPr>
          <p:cNvPr id="490" name="Google Shape;490;p138"/>
          <p:cNvSpPr txBox="1">
            <a:spLocks noGrp="1"/>
          </p:cNvSpPr>
          <p:nvPr>
            <p:ph idx="1" type="body"/>
          </p:nvPr>
        </p:nvSpPr>
        <p:spPr>
          <a:xfrm>
            <a:off x="495300" y="4743450"/>
            <a:ext cx="3555900" cy="16572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Clr>
                <a:schemeClr val="lt1"/>
              </a:buClr>
              <a:buSzPts val="1800"/>
              <a:buNone/>
              <a:defRPr sz="1800">
                <a:solidFill>
                  <a:schemeClr val="lt1"/>
                </a:solidFill>
              </a:defRPr>
            </a:lvl1pPr>
            <a:lvl2pPr algn="l" indent="-228600" lvl="1" marL="914400">
              <a:lnSpc>
                <a:spcPct val="107000"/>
              </a:lnSpc>
              <a:spcBef>
                <a:spcPts val="0"/>
              </a:spcBef>
              <a:spcAft>
                <a:spcPts val="0"/>
              </a:spcAft>
              <a:buClr>
                <a:schemeClr val="lt1"/>
              </a:buClr>
              <a:buSzPts val="2100"/>
              <a:buNone/>
              <a:defRPr>
                <a:solidFill>
                  <a:schemeClr val="lt1"/>
                </a:solidFill>
              </a:defRPr>
            </a:lvl2pPr>
            <a:lvl3pPr algn="l" indent="-228600" lvl="2" marL="1371600">
              <a:lnSpc>
                <a:spcPct val="107000"/>
              </a:lnSpc>
              <a:spcBef>
                <a:spcPts val="0"/>
              </a:spcBef>
              <a:spcAft>
                <a:spcPts val="0"/>
              </a:spcAft>
              <a:buClr>
                <a:schemeClr val="lt1"/>
              </a:buClr>
              <a:buSzPts val="1800"/>
              <a:buNone/>
              <a:defRPr>
                <a:solidFill>
                  <a:schemeClr val="lt1"/>
                </a:solidFill>
              </a:defRPr>
            </a:lvl3pPr>
            <a:lvl4pPr algn="l" indent="-228600" lvl="3" marL="1828800">
              <a:lnSpc>
                <a:spcPct val="107000"/>
              </a:lnSpc>
              <a:spcBef>
                <a:spcPts val="0"/>
              </a:spcBef>
              <a:spcAft>
                <a:spcPts val="0"/>
              </a:spcAft>
              <a:buClr>
                <a:schemeClr val="lt1"/>
              </a:buClr>
              <a:buSzPts val="1800"/>
              <a:buNone/>
              <a:defRPr>
                <a:solidFill>
                  <a:schemeClr val="lt1"/>
                </a:solidFill>
              </a:defRPr>
            </a:lvl4pPr>
            <a:lvl5pPr algn="l" indent="-228600" lvl="4" marL="2286000">
              <a:lnSpc>
                <a:spcPct val="96000"/>
              </a:lnSpc>
              <a:spcBef>
                <a:spcPts val="1800"/>
              </a:spcBef>
              <a:spcAft>
                <a:spcPts val="0"/>
              </a:spcAft>
              <a:buSzPts val="2800"/>
              <a:buFont typeface="Arial"/>
              <a:buNone/>
              <a:defRPr>
                <a:solidFill>
                  <a:schemeClr val="lt1"/>
                </a:solidFill>
              </a:defRPr>
            </a:lvl5pPr>
            <a:lvl6pPr algn="l" indent="-228600" lvl="5" marL="2743200">
              <a:lnSpc>
                <a:spcPct val="96000"/>
              </a:lnSpc>
              <a:spcBef>
                <a:spcPts val="0"/>
              </a:spcBef>
              <a:spcAft>
                <a:spcPts val="0"/>
              </a:spcAft>
              <a:buClr>
                <a:schemeClr val="lt1"/>
              </a:buClr>
              <a:buSzPts val="2100"/>
              <a:buNone/>
              <a:defRPr>
                <a:solidFill>
                  <a:schemeClr val="lt1"/>
                </a:solidFill>
              </a:defRPr>
            </a:lvl6pPr>
            <a:lvl7pPr algn="l" indent="-330200" lvl="6" marL="3200400">
              <a:lnSpc>
                <a:spcPct val="107000"/>
              </a:lnSpc>
              <a:spcBef>
                <a:spcPts val="1200"/>
              </a:spcBef>
              <a:spcAft>
                <a:spcPts val="0"/>
              </a:spcAft>
              <a:buClr>
                <a:schemeClr val="lt1"/>
              </a:buClr>
              <a:buSzPts val="1600"/>
              <a:buChar char="​"/>
              <a:defRPr>
                <a:solidFill>
                  <a:schemeClr val="lt1"/>
                </a:solidFill>
              </a:defRPr>
            </a:lvl7pPr>
            <a:lvl8pPr algn="l" indent="-577850" lvl="7" marL="3657600">
              <a:lnSpc>
                <a:spcPct val="87000"/>
              </a:lnSpc>
              <a:spcBef>
                <a:spcPts val="1800"/>
              </a:spcBef>
              <a:spcAft>
                <a:spcPts val="0"/>
              </a:spcAft>
              <a:buClr>
                <a:schemeClr val="lt1"/>
              </a:buClr>
              <a:buSzPts val="5500"/>
              <a:buChar char="​"/>
              <a:defRPr>
                <a:solidFill>
                  <a:schemeClr val="lt1"/>
                </a:solidFill>
              </a:defRPr>
            </a:lvl8pPr>
            <a:lvl9pPr algn="l" indent="-660400" lvl="8" marL="4114800">
              <a:lnSpc>
                <a:spcPct val="87000"/>
              </a:lnSpc>
              <a:spcBef>
                <a:spcPts val="1800"/>
              </a:spcBef>
              <a:spcAft>
                <a:spcPts val="0"/>
              </a:spcAft>
              <a:buClr>
                <a:schemeClr val="lt1"/>
              </a:buClr>
              <a:buSzPts val="6800"/>
              <a:buChar char="​"/>
              <a:defRPr>
                <a:solidFill>
                  <a:schemeClr val="lt1"/>
                </a:solidFill>
              </a:defRPr>
            </a:lvl9pPr>
          </a:lstStyle>
          <a:p>
            <a:endParaRPr/>
          </a:p>
        </p:txBody>
      </p:sp>
    </p:spTree>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urple Image Right 1">
  <p:cSld name="Purple Image Right 1">
    <p:spTree>
      <p:nvGrpSpPr>
        <p:cNvPr id="1" name="Shape 491"/>
        <p:cNvGrpSpPr/>
        <p:nvPr/>
      </p:nvGrpSpPr>
      <p:grpSpPr>
        <a:xfrm>
          <a:off x="0" y="0"/>
          <a:ext cx="0" cy="0"/>
          <a:chOff x="0" y="0"/>
          <a:chExt cx="0" cy="0"/>
        </a:xfrm>
      </p:grpSpPr>
      <p:sp>
        <p:nvSpPr>
          <p:cNvPr id="492" name="Google Shape;492;p139"/>
          <p:cNvSpPr/>
          <p:nvPr/>
        </p:nvSpPr>
        <p:spPr>
          <a:xfrm>
            <a:off x="0" y="0"/>
            <a:ext cx="4658400" cy="6858000"/>
          </a:xfrm>
          <a:prstGeom prst="rect">
            <a:avLst/>
          </a:prstGeom>
          <a:solidFill>
            <a:schemeClr val="accent3"/>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800"/>
              <a:buFont typeface="Arial"/>
              <a:buNone/>
            </a:pPr>
            <a:endParaRPr b="0" cap="none" i="0" strike="noStrike" sz="1800" u="none">
              <a:solidFill>
                <a:schemeClr val="lt1"/>
              </a:solidFill>
              <a:latin typeface="Inter Light"/>
              <a:ea typeface="Inter Light"/>
              <a:cs typeface="Inter Light"/>
              <a:sym typeface="Inter Light"/>
            </a:endParaRPr>
          </a:p>
        </p:txBody>
      </p:sp>
      <p:sp>
        <p:nvSpPr>
          <p:cNvPr id="493" name="Google Shape;493;p139"/>
          <p:cNvSpPr txBox="1">
            <a:spLocks noGrp="1"/>
          </p:cNvSpPr>
          <p:nvPr>
            <p:ph type="title"/>
          </p:nvPr>
        </p:nvSpPr>
        <p:spPr>
          <a:xfrm>
            <a:off x="495300" y="2797094"/>
            <a:ext cx="3574200" cy="1787700"/>
          </a:xfrm>
          <a:prstGeom prst="rect">
            <a:avLst/>
          </a:prstGeom>
          <a:noFill/>
          <a:ln>
            <a:noFill/>
          </a:ln>
        </p:spPr>
        <p:txBody>
          <a:bodyPr anchor="b" anchorCtr="0" bIns="0" lIns="0" numCol="1" rIns="0" spcFirstLastPara="1" tIns="0" wrap="square">
            <a:noAutofit/>
          </a:bodyPr>
          <a:lstStyle>
            <a:lvl1pPr algn="l" lvl="0">
              <a:lnSpc>
                <a:spcPct val="87000"/>
              </a:lnSpc>
              <a:spcBef>
                <a:spcPts val="0"/>
              </a:spcBef>
              <a:spcAft>
                <a:spcPts val="0"/>
              </a:spcAft>
              <a:buClr>
                <a:schemeClr val="lt1"/>
              </a:buClr>
              <a:buSzPts val="4400"/>
              <a:buFont typeface="Inter ExtraBold"/>
              <a:buNone/>
              <a:defRPr sz="4400">
                <a:solidFill>
                  <a:schemeClr val="lt1"/>
                </a:solidFill>
              </a:defRPr>
            </a:lvl1pPr>
            <a:lvl2pPr algn="l" lvl="1">
              <a:lnSpc>
                <a:spcPct val="100000"/>
              </a:lnSpc>
              <a:spcBef>
                <a:spcPts val="0"/>
              </a:spcBef>
              <a:spcAft>
                <a:spcPts val="0"/>
              </a:spcAft>
              <a:buSzPts val="1400"/>
              <a:buNone/>
              <a:defRPr/>
            </a:lvl2pPr>
            <a:lvl3pPr algn="l" lvl="2">
              <a:lnSpc>
                <a:spcPct val="100000"/>
              </a:lnSpc>
              <a:spcBef>
                <a:spcPts val="0"/>
              </a:spcBef>
              <a:spcAft>
                <a:spcPts val="0"/>
              </a:spcAft>
              <a:buSzPts val="1400"/>
              <a:buNone/>
              <a:defRPr/>
            </a:lvl3pPr>
            <a:lvl4pPr algn="l" lvl="3">
              <a:lnSpc>
                <a:spcPct val="100000"/>
              </a:lnSpc>
              <a:spcBef>
                <a:spcPts val="0"/>
              </a:spcBef>
              <a:spcAft>
                <a:spcPts val="0"/>
              </a:spcAft>
              <a:buSzPts val="1400"/>
              <a:buNone/>
              <a:defRPr/>
            </a:lvl4pPr>
            <a:lvl5pPr algn="l" lvl="4">
              <a:lnSpc>
                <a:spcPct val="100000"/>
              </a:lnSpc>
              <a:spcBef>
                <a:spcPts val="0"/>
              </a:spcBef>
              <a:spcAft>
                <a:spcPts val="0"/>
              </a:spcAft>
              <a:buSzPts val="1400"/>
              <a:buNone/>
              <a:defRPr/>
            </a:lvl5pPr>
            <a:lvl6pPr algn="l" lvl="5">
              <a:lnSpc>
                <a:spcPct val="100000"/>
              </a:lnSpc>
              <a:spcBef>
                <a:spcPts val="0"/>
              </a:spcBef>
              <a:spcAft>
                <a:spcPts val="0"/>
              </a:spcAft>
              <a:buSzPts val="1400"/>
              <a:buNone/>
              <a:defRPr/>
            </a:lvl6pPr>
            <a:lvl7pPr algn="l" lvl="6">
              <a:lnSpc>
                <a:spcPct val="100000"/>
              </a:lnSpc>
              <a:spcBef>
                <a:spcPts val="0"/>
              </a:spcBef>
              <a:spcAft>
                <a:spcPts val="0"/>
              </a:spcAft>
              <a:buSzPts val="1400"/>
              <a:buNone/>
              <a:defRPr/>
            </a:lvl7pPr>
            <a:lvl8pPr algn="l" lvl="7">
              <a:lnSpc>
                <a:spcPct val="100000"/>
              </a:lnSpc>
              <a:spcBef>
                <a:spcPts val="0"/>
              </a:spcBef>
              <a:spcAft>
                <a:spcPts val="0"/>
              </a:spcAft>
              <a:buSzPts val="1400"/>
              <a:buNone/>
              <a:defRPr/>
            </a:lvl8pPr>
            <a:lvl9pPr algn="l" lvl="8">
              <a:lnSpc>
                <a:spcPct val="100000"/>
              </a:lnSpc>
              <a:spcBef>
                <a:spcPts val="0"/>
              </a:spcBef>
              <a:spcAft>
                <a:spcPts val="0"/>
              </a:spcAft>
              <a:buSzPts val="1400"/>
              <a:buNone/>
              <a:defRPr/>
            </a:lvl9pPr>
          </a:lstStyle>
          <a:p>
            <a:endParaRPr/>
          </a:p>
        </p:txBody>
      </p:sp>
      <p:sp>
        <p:nvSpPr>
          <p:cNvPr id="494" name="Google Shape;494;p139"/>
          <p:cNvSpPr/>
          <p:nvPr/>
        </p:nvSpPr>
        <p:spPr>
          <a:xfrm>
            <a:off x="4610836" y="0"/>
            <a:ext cx="47400" cy="6858000"/>
          </a:xfrm>
          <a:prstGeom prst="rect">
            <a:avLst/>
          </a:prstGeom>
          <a:solidFill>
            <a:schemeClr val="accent3"/>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800"/>
              <a:buFont typeface="Arial"/>
              <a:buNone/>
            </a:pPr>
            <a:endParaRPr b="0" cap="none" i="0" strike="noStrike" sz="1800" u="none">
              <a:solidFill>
                <a:schemeClr val="lt1"/>
              </a:solidFill>
              <a:latin typeface="Inter"/>
              <a:ea typeface="Inter"/>
              <a:cs typeface="Inter"/>
              <a:sym typeface="Inter"/>
            </a:endParaRPr>
          </a:p>
        </p:txBody>
      </p:sp>
      <p:sp>
        <p:nvSpPr>
          <p:cNvPr id="495" name="Google Shape;495;p139"/>
          <p:cNvSpPr txBox="1"/>
          <p:nvPr/>
        </p:nvSpPr>
        <p:spPr>
          <a:xfrm>
            <a:off x="495299" y="6544678"/>
            <a:ext cx="3773400" cy="118800"/>
          </a:xfrm>
          <a:prstGeom prst="rect">
            <a:avLst/>
          </a:prstGeom>
          <a:noFill/>
          <a:ln>
            <a:noFill/>
          </a:ln>
        </p:spPr>
        <p:txBody>
          <a:bodyPr anchor="b" anchorCtr="0" bIns="0" lIns="0" numCol="1" rIns="0" spcFirstLastPara="1" tIns="0" wrap="square">
            <a:noAutofit/>
          </a:bodyPr>
          <a:lstStyle/>
          <a:p>
            <a:pPr algn="l" indent="0" lvl="0" marL="0" marR="0" rtl="0">
              <a:lnSpc>
                <a:spcPct val="96000"/>
              </a:lnSpc>
              <a:spcBef>
                <a:spcPts val="0"/>
              </a:spcBef>
              <a:spcAft>
                <a:spcPts val="0"/>
              </a:spcAft>
              <a:buClr>
                <a:srgbClr val="3253DC"/>
              </a:buClr>
              <a:buSzPts val="800"/>
              <a:buFont typeface="Arial"/>
              <a:buNone/>
            </a:pPr>
            <a:r>
              <a:rPr lang="en-US" sz="800">
                <a:solidFill>
                  <a:srgbClr val="C19EE3"/>
                </a:solidFill>
                <a:latin typeface="Space Mono"/>
                <a:ea typeface="Space Mono"/>
                <a:cs typeface="Space Mono"/>
                <a:sym typeface="Space Mono"/>
              </a:rPr>
              <a:t>©2022 Pure Storage</a:t>
            </a:r>
            <a:endParaRPr sz="800">
              <a:solidFill>
                <a:srgbClr val="C19EE3"/>
              </a:solidFill>
              <a:latin typeface="Space Mono"/>
              <a:ea typeface="Space Mono"/>
              <a:cs typeface="Space Mono"/>
              <a:sym typeface="Space Mono"/>
            </a:endParaRPr>
          </a:p>
        </p:txBody>
      </p:sp>
      <p:sp>
        <p:nvSpPr>
          <p:cNvPr id="496" name="Google Shape;496;p139"/>
          <p:cNvSpPr txBox="1">
            <a:spLocks noGrp="1"/>
          </p:cNvSpPr>
          <p:nvPr>
            <p:ph idx="1" type="body"/>
          </p:nvPr>
        </p:nvSpPr>
        <p:spPr>
          <a:xfrm>
            <a:off x="495300" y="4743450"/>
            <a:ext cx="3555900" cy="16572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Clr>
                <a:schemeClr val="lt1"/>
              </a:buClr>
              <a:buSzPts val="1800"/>
              <a:buNone/>
              <a:defRPr sz="1800">
                <a:solidFill>
                  <a:schemeClr val="lt1"/>
                </a:solidFill>
              </a:defRPr>
            </a:lvl1pPr>
            <a:lvl2pPr algn="l" indent="-228600" lvl="1" marL="914400">
              <a:lnSpc>
                <a:spcPct val="107000"/>
              </a:lnSpc>
              <a:spcBef>
                <a:spcPts val="0"/>
              </a:spcBef>
              <a:spcAft>
                <a:spcPts val="0"/>
              </a:spcAft>
              <a:buClr>
                <a:schemeClr val="lt1"/>
              </a:buClr>
              <a:buSzPts val="2100"/>
              <a:buNone/>
              <a:defRPr>
                <a:solidFill>
                  <a:schemeClr val="lt1"/>
                </a:solidFill>
              </a:defRPr>
            </a:lvl2pPr>
            <a:lvl3pPr algn="l" indent="-228600" lvl="2" marL="1371600">
              <a:lnSpc>
                <a:spcPct val="107000"/>
              </a:lnSpc>
              <a:spcBef>
                <a:spcPts val="0"/>
              </a:spcBef>
              <a:spcAft>
                <a:spcPts val="0"/>
              </a:spcAft>
              <a:buClr>
                <a:schemeClr val="lt1"/>
              </a:buClr>
              <a:buSzPts val="1800"/>
              <a:buNone/>
              <a:defRPr>
                <a:solidFill>
                  <a:schemeClr val="lt1"/>
                </a:solidFill>
              </a:defRPr>
            </a:lvl3pPr>
            <a:lvl4pPr algn="l" indent="-228600" lvl="3" marL="1828800">
              <a:lnSpc>
                <a:spcPct val="107000"/>
              </a:lnSpc>
              <a:spcBef>
                <a:spcPts val="0"/>
              </a:spcBef>
              <a:spcAft>
                <a:spcPts val="0"/>
              </a:spcAft>
              <a:buClr>
                <a:schemeClr val="lt1"/>
              </a:buClr>
              <a:buSzPts val="1800"/>
              <a:buNone/>
              <a:defRPr>
                <a:solidFill>
                  <a:schemeClr val="lt1"/>
                </a:solidFill>
              </a:defRPr>
            </a:lvl4pPr>
            <a:lvl5pPr algn="l" indent="-228600" lvl="4" marL="2286000">
              <a:lnSpc>
                <a:spcPct val="96000"/>
              </a:lnSpc>
              <a:spcBef>
                <a:spcPts val="1800"/>
              </a:spcBef>
              <a:spcAft>
                <a:spcPts val="0"/>
              </a:spcAft>
              <a:buSzPts val="2800"/>
              <a:buFont typeface="Arial"/>
              <a:buNone/>
              <a:defRPr>
                <a:solidFill>
                  <a:schemeClr val="lt1"/>
                </a:solidFill>
              </a:defRPr>
            </a:lvl5pPr>
            <a:lvl6pPr algn="l" indent="-228600" lvl="5" marL="2743200">
              <a:lnSpc>
                <a:spcPct val="96000"/>
              </a:lnSpc>
              <a:spcBef>
                <a:spcPts val="0"/>
              </a:spcBef>
              <a:spcAft>
                <a:spcPts val="0"/>
              </a:spcAft>
              <a:buClr>
                <a:schemeClr val="lt1"/>
              </a:buClr>
              <a:buSzPts val="2100"/>
              <a:buNone/>
              <a:defRPr>
                <a:solidFill>
                  <a:schemeClr val="lt1"/>
                </a:solidFill>
              </a:defRPr>
            </a:lvl6pPr>
            <a:lvl7pPr algn="l" indent="-330200" lvl="6" marL="3200400">
              <a:lnSpc>
                <a:spcPct val="107000"/>
              </a:lnSpc>
              <a:spcBef>
                <a:spcPts val="1200"/>
              </a:spcBef>
              <a:spcAft>
                <a:spcPts val="0"/>
              </a:spcAft>
              <a:buClr>
                <a:schemeClr val="lt1"/>
              </a:buClr>
              <a:buSzPts val="1600"/>
              <a:buChar char="​"/>
              <a:defRPr>
                <a:solidFill>
                  <a:schemeClr val="lt1"/>
                </a:solidFill>
              </a:defRPr>
            </a:lvl7pPr>
            <a:lvl8pPr algn="l" indent="-577850" lvl="7" marL="3657600">
              <a:lnSpc>
                <a:spcPct val="87000"/>
              </a:lnSpc>
              <a:spcBef>
                <a:spcPts val="1800"/>
              </a:spcBef>
              <a:spcAft>
                <a:spcPts val="0"/>
              </a:spcAft>
              <a:buClr>
                <a:schemeClr val="lt1"/>
              </a:buClr>
              <a:buSzPts val="5500"/>
              <a:buChar char="​"/>
              <a:defRPr>
                <a:solidFill>
                  <a:schemeClr val="lt1"/>
                </a:solidFill>
              </a:defRPr>
            </a:lvl8pPr>
            <a:lvl9pPr algn="l" indent="-660400" lvl="8" marL="4114800">
              <a:lnSpc>
                <a:spcPct val="87000"/>
              </a:lnSpc>
              <a:spcBef>
                <a:spcPts val="1800"/>
              </a:spcBef>
              <a:spcAft>
                <a:spcPts val="0"/>
              </a:spcAft>
              <a:buClr>
                <a:schemeClr val="lt1"/>
              </a:buClr>
              <a:buSzPts val="6800"/>
              <a:buChar char="​"/>
              <a:defRPr>
                <a:solidFill>
                  <a:schemeClr val="lt1"/>
                </a:solidFill>
              </a:defRPr>
            </a:lvl9pPr>
          </a:lstStyle>
          <a:p>
            <a:endParaRPr/>
          </a:p>
        </p:txBody>
      </p:sp>
    </p:spTree>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497"/>
        <p:cNvGrpSpPr/>
        <p:nvPr/>
      </p:nvGrpSpPr>
      <p:grpSpPr>
        <a:xfrm>
          <a:off x="0" y="0"/>
          <a:ext cx="0" cy="0"/>
          <a:chOff x="0" y="0"/>
          <a:chExt cx="0" cy="0"/>
        </a:xfrm>
      </p:grpSpPr>
      <p:sp>
        <p:nvSpPr>
          <p:cNvPr id="498" name="Google Shape;498;p140"/>
          <p:cNvSpPr txBox="1">
            <a:spLocks noGrp="1"/>
          </p:cNvSpPr>
          <p:nvPr>
            <p:ph idx="1" type="body"/>
          </p:nvPr>
        </p:nvSpPr>
        <p:spPr>
          <a:xfrm>
            <a:off x="616666" y="1600201"/>
            <a:ext cx="10975800" cy="4572000"/>
          </a:xfrm>
          <a:prstGeom prst="rect">
            <a:avLst/>
          </a:prstGeom>
          <a:noFill/>
          <a:ln>
            <a:noFill/>
          </a:ln>
        </p:spPr>
        <p:txBody>
          <a:bodyPr anchor="t" anchorCtr="0" bIns="0" lIns="0" numCol="1" rIns="0" spcFirstLastPara="1" tIns="0" wrap="square">
            <a:noAutofit/>
          </a:bodyPr>
          <a:lstStyle>
            <a:lvl1pPr algn="l" indent="-361950" lvl="0" marL="457200">
              <a:lnSpc>
                <a:spcPct val="100000"/>
              </a:lnSpc>
              <a:spcBef>
                <a:spcPts val="0"/>
              </a:spcBef>
              <a:spcAft>
                <a:spcPts val="0"/>
              </a:spcAft>
              <a:buSzPts val="2100"/>
              <a:buChar char="•"/>
              <a:defRPr/>
            </a:lvl1pPr>
            <a:lvl2pPr algn="l" indent="-361950" lvl="1" marL="914400">
              <a:lnSpc>
                <a:spcPct val="107000"/>
              </a:lnSpc>
              <a:spcBef>
                <a:spcPts val="1200"/>
              </a:spcBef>
              <a:spcAft>
                <a:spcPts val="0"/>
              </a:spcAft>
              <a:buSzPts val="2100"/>
              <a:buChar char="•"/>
              <a:defRPr/>
            </a:lvl2pPr>
            <a:lvl3pPr algn="l" indent="-342900" lvl="2" marL="1371600">
              <a:lnSpc>
                <a:spcPct val="107000"/>
              </a:lnSpc>
              <a:spcBef>
                <a:spcPts val="0"/>
              </a:spcBef>
              <a:spcAft>
                <a:spcPts val="0"/>
              </a:spcAft>
              <a:buSzPts val="1800"/>
              <a:buChar char="•"/>
              <a:defRPr/>
            </a:lvl3pPr>
            <a:lvl4pPr algn="l" indent="-342900" lvl="3" marL="1828800">
              <a:lnSpc>
                <a:spcPct val="107000"/>
              </a:lnSpc>
              <a:spcBef>
                <a:spcPts val="0"/>
              </a:spcBef>
              <a:spcAft>
                <a:spcPts val="0"/>
              </a:spcAft>
              <a:buSzPts val="1800"/>
              <a:buChar char="•"/>
              <a:defRPr/>
            </a:lvl4pPr>
            <a:lvl5pPr algn="l" indent="-361950" lvl="4" marL="2286000">
              <a:lnSpc>
                <a:spcPct val="96000"/>
              </a:lnSpc>
              <a:spcBef>
                <a:spcPts val="1800"/>
              </a:spcBef>
              <a:spcAft>
                <a:spcPts val="0"/>
              </a:spcAft>
              <a:buSzPts val="2100"/>
              <a:buChar char="​"/>
              <a:defRPr/>
            </a:lvl5pPr>
            <a:lvl6pPr algn="l" indent="-342900" lvl="5" marL="2743200">
              <a:lnSpc>
                <a:spcPct val="96000"/>
              </a:lnSpc>
              <a:spcBef>
                <a:spcPts val="0"/>
              </a:spcBef>
              <a:spcAft>
                <a:spcPts val="0"/>
              </a:spcAft>
              <a:buClr>
                <a:schemeClr val="dk1"/>
              </a:buClr>
              <a:buSzPts val="1800"/>
              <a:buChar char="​"/>
              <a:defRPr/>
            </a:lvl6pPr>
            <a:lvl7pPr algn="l" indent="-330200" lvl="6" marL="3200400">
              <a:lnSpc>
                <a:spcPct val="107000"/>
              </a:lnSpc>
              <a:spcBef>
                <a:spcPts val="1200"/>
              </a:spcBef>
              <a:spcAft>
                <a:spcPts val="0"/>
              </a:spcAft>
              <a:buClr>
                <a:schemeClr val="dk1"/>
              </a:buClr>
              <a:buSzPts val="1600"/>
              <a:buChar char="​"/>
              <a:defRPr/>
            </a:lvl7pPr>
            <a:lvl8pPr algn="l" indent="-577850" lvl="7" marL="3657600">
              <a:lnSpc>
                <a:spcPct val="87000"/>
              </a:lnSpc>
              <a:spcBef>
                <a:spcPts val="1800"/>
              </a:spcBef>
              <a:spcAft>
                <a:spcPts val="0"/>
              </a:spcAft>
              <a:buClr>
                <a:schemeClr val="dk1"/>
              </a:buClr>
              <a:buSzPts val="5500"/>
              <a:buChar char="​"/>
              <a:defRPr/>
            </a:lvl8pPr>
            <a:lvl9pPr algn="l" indent="-660400" lvl="8" marL="4114800">
              <a:lnSpc>
                <a:spcPct val="87000"/>
              </a:lnSpc>
              <a:spcBef>
                <a:spcPts val="1800"/>
              </a:spcBef>
              <a:spcAft>
                <a:spcPts val="0"/>
              </a:spcAft>
              <a:buClr>
                <a:schemeClr val="dk1"/>
              </a:buClr>
              <a:buSzPts val="6800"/>
              <a:buChar char="​"/>
              <a:defRPr/>
            </a:lvl9pPr>
          </a:lstStyle>
          <a:p>
            <a:endParaRPr/>
          </a:p>
        </p:txBody>
      </p:sp>
      <p:sp>
        <p:nvSpPr>
          <p:cNvPr id="499" name="Google Shape;499;p140"/>
          <p:cNvSpPr txBox="1">
            <a:spLocks noGrp="1"/>
          </p:cNvSpPr>
          <p:nvPr>
            <p:ph type="title"/>
          </p:nvPr>
        </p:nvSpPr>
        <p:spPr>
          <a:xfrm>
            <a:off x="495300" y="549415"/>
            <a:ext cx="11187000" cy="4551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dk1"/>
              </a:buClr>
              <a:buSzPts val="3400"/>
              <a:buFont typeface="Inter ExtraBold"/>
              <a:buNone/>
              <a:defRPr/>
            </a:lvl1pPr>
            <a:lvl2pPr algn="l" lvl="1">
              <a:lnSpc>
                <a:spcPct val="100000"/>
              </a:lnSpc>
              <a:spcBef>
                <a:spcPts val="0"/>
              </a:spcBef>
              <a:spcAft>
                <a:spcPts val="0"/>
              </a:spcAft>
              <a:buSzPts val="1400"/>
              <a:buNone/>
              <a:defRPr/>
            </a:lvl2pPr>
            <a:lvl3pPr algn="l" lvl="2">
              <a:lnSpc>
                <a:spcPct val="100000"/>
              </a:lnSpc>
              <a:spcBef>
                <a:spcPts val="0"/>
              </a:spcBef>
              <a:spcAft>
                <a:spcPts val="0"/>
              </a:spcAft>
              <a:buSzPts val="1400"/>
              <a:buNone/>
              <a:defRPr/>
            </a:lvl3pPr>
            <a:lvl4pPr algn="l" lvl="3">
              <a:lnSpc>
                <a:spcPct val="100000"/>
              </a:lnSpc>
              <a:spcBef>
                <a:spcPts val="0"/>
              </a:spcBef>
              <a:spcAft>
                <a:spcPts val="0"/>
              </a:spcAft>
              <a:buSzPts val="1400"/>
              <a:buNone/>
              <a:defRPr/>
            </a:lvl4pPr>
            <a:lvl5pPr algn="l" lvl="4">
              <a:lnSpc>
                <a:spcPct val="100000"/>
              </a:lnSpc>
              <a:spcBef>
                <a:spcPts val="0"/>
              </a:spcBef>
              <a:spcAft>
                <a:spcPts val="0"/>
              </a:spcAft>
              <a:buSzPts val="1400"/>
              <a:buNone/>
              <a:defRPr/>
            </a:lvl5pPr>
            <a:lvl6pPr algn="l" lvl="5">
              <a:lnSpc>
                <a:spcPct val="100000"/>
              </a:lnSpc>
              <a:spcBef>
                <a:spcPts val="0"/>
              </a:spcBef>
              <a:spcAft>
                <a:spcPts val="0"/>
              </a:spcAft>
              <a:buSzPts val="1400"/>
              <a:buNone/>
              <a:defRPr/>
            </a:lvl6pPr>
            <a:lvl7pPr algn="l" lvl="6">
              <a:lnSpc>
                <a:spcPct val="100000"/>
              </a:lnSpc>
              <a:spcBef>
                <a:spcPts val="0"/>
              </a:spcBef>
              <a:spcAft>
                <a:spcPts val="0"/>
              </a:spcAft>
              <a:buSzPts val="1400"/>
              <a:buNone/>
              <a:defRPr/>
            </a:lvl7pPr>
            <a:lvl8pPr algn="l" lvl="7">
              <a:lnSpc>
                <a:spcPct val="100000"/>
              </a:lnSpc>
              <a:spcBef>
                <a:spcPts val="0"/>
              </a:spcBef>
              <a:spcAft>
                <a:spcPts val="0"/>
              </a:spcAft>
              <a:buSzPts val="1400"/>
              <a:buNone/>
              <a:defRPr/>
            </a:lvl8pPr>
            <a:lvl9pPr algn="l" lvl="8">
              <a:lnSpc>
                <a:spcPct val="100000"/>
              </a:lnSpc>
              <a:spcBef>
                <a:spcPts val="0"/>
              </a:spcBef>
              <a:spcAft>
                <a:spcPts val="0"/>
              </a:spcAft>
              <a:buSzPts val="1400"/>
              <a:buNone/>
              <a:defRPr/>
            </a:lvl9pPr>
          </a:lstStyle>
          <a:p>
            <a:endParaRPr/>
          </a:p>
        </p:txBody>
      </p:sp>
      <p:sp>
        <p:nvSpPr>
          <p:cNvPr id="500" name="Google Shape;500;p140"/>
          <p:cNvSpPr txBox="1">
            <a:spLocks noGrp="1"/>
          </p:cNvSpPr>
          <p:nvPr>
            <p:ph idx="2" type="subTitle"/>
          </p:nvPr>
        </p:nvSpPr>
        <p:spPr>
          <a:xfrm>
            <a:off x="494189" y="1088135"/>
            <a:ext cx="11188200" cy="276999"/>
          </a:xfrm>
          <a:prstGeom prst="rect">
            <a:avLst/>
          </a:prstGeom>
          <a:noFill/>
          <a:ln>
            <a:noFill/>
          </a:ln>
        </p:spPr>
        <p:txBody>
          <a:bodyPr anchor="t" anchorCtr="0" bIns="0" lIns="0" numCol="1" rIns="0" spcFirstLastPara="1" tIns="0" wrap="square">
            <a:spAutoFit/>
          </a:bodyPr>
          <a:lstStyle>
            <a:lvl1pPr algn="l" lvl="0">
              <a:lnSpc>
                <a:spcPct val="100000"/>
              </a:lnSpc>
              <a:spcBef>
                <a:spcPts val="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Tree>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ullet 1">
  <p:cSld name="Title and Bullet 1">
    <p:spTree>
      <p:nvGrpSpPr>
        <p:cNvPr id="1" name="Shape 501"/>
        <p:cNvGrpSpPr/>
        <p:nvPr/>
      </p:nvGrpSpPr>
      <p:grpSpPr>
        <a:xfrm>
          <a:off x="0" y="0"/>
          <a:ext cx="0" cy="0"/>
          <a:chOff x="0" y="0"/>
          <a:chExt cx="0" cy="0"/>
        </a:xfrm>
      </p:grpSpPr>
      <p:sp>
        <p:nvSpPr>
          <p:cNvPr id="502" name="Google Shape;502;p141"/>
          <p:cNvSpPr txBox="1">
            <a:spLocks noGrp="1"/>
          </p:cNvSpPr>
          <p:nvPr>
            <p:ph type="title"/>
          </p:nvPr>
        </p:nvSpPr>
        <p:spPr>
          <a:xfrm>
            <a:off x="495300" y="575576"/>
            <a:ext cx="11187300" cy="428700"/>
          </a:xfrm>
          <a:prstGeom prst="rect">
            <a:avLst/>
          </a:prstGeom>
          <a:noFill/>
          <a:ln>
            <a:noFill/>
          </a:ln>
        </p:spPr>
        <p:txBody>
          <a:bodyPr anchor="b" anchorCtr="0" bIns="0" lIns="0" numCol="1" rIns="0" spcFirstLastPara="1" tIns="0" wrap="square">
            <a:noAutofit/>
          </a:bodyPr>
          <a:lstStyle>
            <a:lvl1pPr algn="l" lvl="0">
              <a:lnSpc>
                <a:spcPct val="84000"/>
              </a:lnSpc>
              <a:spcBef>
                <a:spcPts val="0"/>
              </a:spcBef>
              <a:spcAft>
                <a:spcPts val="0"/>
              </a:spcAft>
              <a:buClr>
                <a:schemeClr val="dk1"/>
              </a:buClr>
              <a:buSzPts val="1900"/>
              <a:buFont typeface="Inter ExtraBold"/>
              <a:buNone/>
              <a:defRPr/>
            </a:lvl1pPr>
            <a:lvl2pPr algn="l" lvl="1">
              <a:lnSpc>
                <a:spcPct val="100000"/>
              </a:lnSpc>
              <a:spcBef>
                <a:spcPts val="0"/>
              </a:spcBef>
              <a:spcAft>
                <a:spcPts val="0"/>
              </a:spcAft>
              <a:buSzPts val="1500"/>
              <a:buNone/>
              <a:defRPr/>
            </a:lvl2pPr>
            <a:lvl3pPr algn="l" lvl="2">
              <a:lnSpc>
                <a:spcPct val="100000"/>
              </a:lnSpc>
              <a:spcBef>
                <a:spcPts val="0"/>
              </a:spcBef>
              <a:spcAft>
                <a:spcPts val="0"/>
              </a:spcAft>
              <a:buSzPts val="1500"/>
              <a:buNone/>
              <a:defRPr/>
            </a:lvl3pPr>
            <a:lvl4pPr algn="l" lvl="3">
              <a:lnSpc>
                <a:spcPct val="100000"/>
              </a:lnSpc>
              <a:spcBef>
                <a:spcPts val="0"/>
              </a:spcBef>
              <a:spcAft>
                <a:spcPts val="0"/>
              </a:spcAft>
              <a:buSzPts val="1500"/>
              <a:buNone/>
              <a:defRPr/>
            </a:lvl4pPr>
            <a:lvl5pPr algn="l" lvl="4">
              <a:lnSpc>
                <a:spcPct val="100000"/>
              </a:lnSpc>
              <a:spcBef>
                <a:spcPts val="0"/>
              </a:spcBef>
              <a:spcAft>
                <a:spcPts val="0"/>
              </a:spcAft>
              <a:buSzPts val="1500"/>
              <a:buNone/>
              <a:defRPr/>
            </a:lvl5pPr>
            <a:lvl6pPr algn="l" lvl="5">
              <a:lnSpc>
                <a:spcPct val="100000"/>
              </a:lnSpc>
              <a:spcBef>
                <a:spcPts val="0"/>
              </a:spcBef>
              <a:spcAft>
                <a:spcPts val="0"/>
              </a:spcAft>
              <a:buSzPts val="1500"/>
              <a:buNone/>
              <a:defRPr/>
            </a:lvl6pPr>
            <a:lvl7pPr algn="l" lvl="6">
              <a:lnSpc>
                <a:spcPct val="100000"/>
              </a:lnSpc>
              <a:spcBef>
                <a:spcPts val="0"/>
              </a:spcBef>
              <a:spcAft>
                <a:spcPts val="0"/>
              </a:spcAft>
              <a:buSzPts val="1500"/>
              <a:buNone/>
              <a:defRPr/>
            </a:lvl7pPr>
            <a:lvl8pPr algn="l" lvl="7">
              <a:lnSpc>
                <a:spcPct val="100000"/>
              </a:lnSpc>
              <a:spcBef>
                <a:spcPts val="0"/>
              </a:spcBef>
              <a:spcAft>
                <a:spcPts val="0"/>
              </a:spcAft>
              <a:buSzPts val="1500"/>
              <a:buNone/>
              <a:defRPr/>
            </a:lvl8pPr>
            <a:lvl9pPr algn="l" lvl="8">
              <a:lnSpc>
                <a:spcPct val="100000"/>
              </a:lnSpc>
              <a:spcBef>
                <a:spcPts val="0"/>
              </a:spcBef>
              <a:spcAft>
                <a:spcPts val="0"/>
              </a:spcAft>
              <a:buSzPts val="1500"/>
              <a:buNone/>
              <a:defRPr/>
            </a:lvl9pPr>
          </a:lstStyle>
          <a:p>
            <a:endParaRPr/>
          </a:p>
        </p:txBody>
      </p:sp>
      <p:sp>
        <p:nvSpPr>
          <p:cNvPr id="503" name="Google Shape;503;p141"/>
          <p:cNvSpPr txBox="1">
            <a:spLocks noGrp="1"/>
          </p:cNvSpPr>
          <p:nvPr>
            <p:ph idx="1" type="body"/>
          </p:nvPr>
        </p:nvSpPr>
        <p:spPr>
          <a:xfrm>
            <a:off x="495300" y="1719072"/>
            <a:ext cx="11187300" cy="4672500"/>
          </a:xfrm>
          <a:prstGeom prst="rect">
            <a:avLst/>
          </a:prstGeom>
          <a:noFill/>
          <a:ln>
            <a:noFill/>
          </a:ln>
        </p:spPr>
        <p:txBody>
          <a:bodyPr anchor="t" anchorCtr="0" bIns="0" lIns="0" numCol="1" rIns="0" spcFirstLastPara="1" tIns="0" wrap="square">
            <a:noAutofit/>
          </a:bodyPr>
          <a:lstStyle>
            <a:lvl1pPr algn="l" indent="-349250" lvl="0" marL="457200">
              <a:lnSpc>
                <a:spcPct val="100000"/>
              </a:lnSpc>
              <a:spcBef>
                <a:spcPts val="0"/>
              </a:spcBef>
              <a:spcAft>
                <a:spcPts val="0"/>
              </a:spcAft>
              <a:buSzPts val="1900"/>
              <a:buChar char="•"/>
              <a:defRPr/>
            </a:lvl1pPr>
            <a:lvl2pPr algn="l" indent="-349250" lvl="1" marL="914400">
              <a:lnSpc>
                <a:spcPct val="107000"/>
              </a:lnSpc>
              <a:spcBef>
                <a:spcPts val="1200"/>
              </a:spcBef>
              <a:spcAft>
                <a:spcPts val="0"/>
              </a:spcAft>
              <a:buSzPts val="1900"/>
              <a:buChar char="•"/>
              <a:defRPr/>
            </a:lvl2pPr>
            <a:lvl3pPr algn="l" indent="-349250" lvl="2" marL="1371600">
              <a:lnSpc>
                <a:spcPct val="107000"/>
              </a:lnSpc>
              <a:spcBef>
                <a:spcPts val="0"/>
              </a:spcBef>
              <a:spcAft>
                <a:spcPts val="0"/>
              </a:spcAft>
              <a:buSzPts val="1900"/>
              <a:buChar char="•"/>
              <a:defRPr/>
            </a:lvl3pPr>
            <a:lvl4pPr algn="l" indent="-349250" lvl="3" marL="1828800">
              <a:lnSpc>
                <a:spcPct val="107000"/>
              </a:lnSpc>
              <a:spcBef>
                <a:spcPts val="0"/>
              </a:spcBef>
              <a:spcAft>
                <a:spcPts val="0"/>
              </a:spcAft>
              <a:buSzPts val="1900"/>
              <a:buChar char="•"/>
              <a:defRPr/>
            </a:lvl4pPr>
            <a:lvl5pPr algn="l" indent="-349250" lvl="4" marL="2286000">
              <a:lnSpc>
                <a:spcPct val="96000"/>
              </a:lnSpc>
              <a:spcBef>
                <a:spcPts val="1900"/>
              </a:spcBef>
              <a:spcAft>
                <a:spcPts val="0"/>
              </a:spcAft>
              <a:buSzPts val="1900"/>
              <a:buChar char="​"/>
              <a:defRPr/>
            </a:lvl5pPr>
            <a:lvl6pPr algn="l" indent="-349250" lvl="5" marL="2743200">
              <a:lnSpc>
                <a:spcPct val="96000"/>
              </a:lnSpc>
              <a:spcBef>
                <a:spcPts val="0"/>
              </a:spcBef>
              <a:spcAft>
                <a:spcPts val="0"/>
              </a:spcAft>
              <a:buClr>
                <a:schemeClr val="dk1"/>
              </a:buClr>
              <a:buSzPts val="1900"/>
              <a:buChar char="​"/>
              <a:defRPr/>
            </a:lvl6pPr>
            <a:lvl7pPr algn="l" indent="-349250" lvl="6" marL="3200400">
              <a:lnSpc>
                <a:spcPct val="107000"/>
              </a:lnSpc>
              <a:spcBef>
                <a:spcPts val="1200"/>
              </a:spcBef>
              <a:spcAft>
                <a:spcPts val="0"/>
              </a:spcAft>
              <a:buClr>
                <a:schemeClr val="dk1"/>
              </a:buClr>
              <a:buSzPts val="1900"/>
              <a:buChar char="​"/>
              <a:defRPr/>
            </a:lvl7pPr>
            <a:lvl8pPr algn="l" indent="-349250" lvl="7" marL="3657600">
              <a:lnSpc>
                <a:spcPct val="87000"/>
              </a:lnSpc>
              <a:spcBef>
                <a:spcPts val="1900"/>
              </a:spcBef>
              <a:spcAft>
                <a:spcPts val="0"/>
              </a:spcAft>
              <a:buClr>
                <a:schemeClr val="dk1"/>
              </a:buClr>
              <a:buSzPts val="1900"/>
              <a:buChar char="​"/>
              <a:defRPr/>
            </a:lvl8pPr>
            <a:lvl9pPr algn="l" indent="-349250" lvl="8" marL="4114800">
              <a:lnSpc>
                <a:spcPct val="87000"/>
              </a:lnSpc>
              <a:spcBef>
                <a:spcPts val="1900"/>
              </a:spcBef>
              <a:spcAft>
                <a:spcPts val="0"/>
              </a:spcAft>
              <a:buClr>
                <a:schemeClr val="dk1"/>
              </a:buClr>
              <a:buSzPts val="1900"/>
              <a:buChar char="​"/>
              <a:defRPr/>
            </a:lvl9pPr>
          </a:lstStyle>
          <a:p>
            <a:endParaRPr/>
          </a:p>
        </p:txBody>
      </p:sp>
      <p:sp>
        <p:nvSpPr>
          <p:cNvPr id="504" name="Google Shape;504;p141"/>
          <p:cNvSpPr txBox="1">
            <a:spLocks noGrp="1"/>
          </p:cNvSpPr>
          <p:nvPr>
            <p:ph idx="2" type="subTitle"/>
          </p:nvPr>
        </p:nvSpPr>
        <p:spPr>
          <a:xfrm>
            <a:off x="494189" y="1088135"/>
            <a:ext cx="11188200" cy="276999"/>
          </a:xfrm>
          <a:prstGeom prst="rect">
            <a:avLst/>
          </a:prstGeom>
          <a:noFill/>
          <a:ln>
            <a:noFill/>
          </a:ln>
        </p:spPr>
        <p:txBody>
          <a:bodyPr anchor="t" anchorCtr="0" bIns="0" lIns="0" numCol="1" rIns="0" spcFirstLastPara="1" tIns="0" wrap="square">
            <a:spAutoFit/>
          </a:bodyPr>
          <a:lstStyle>
            <a:lvl1pPr algn="l" lvl="0">
              <a:lnSpc>
                <a:spcPct val="100000"/>
              </a:lnSpc>
              <a:spcBef>
                <a:spcPts val="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505"/>
        <p:cNvGrpSpPr/>
        <p:nvPr/>
      </p:nvGrpSpPr>
      <p:grpSpPr>
        <a:xfrm>
          <a:off x="0" y="0"/>
          <a:ext cx="0" cy="0"/>
          <a:chOff x="0" y="0"/>
          <a:chExt cx="0" cy="0"/>
        </a:xfrm>
      </p:grpSpPr>
      <p:sp>
        <p:nvSpPr>
          <p:cNvPr id="506" name="Google Shape;506;p142"/>
          <p:cNvSpPr>
            <a:spLocks noGrp="1"/>
          </p:cNvSpPr>
          <p:nvPr>
            <p:ph idx="2" type="pic"/>
          </p:nvPr>
        </p:nvSpPr>
        <p:spPr>
          <a:xfrm>
            <a:off x="1349726" y="2888457"/>
            <a:ext cx="345300" cy="323100"/>
          </a:xfrm>
          <a:prstGeom prst="rect">
            <a:avLst/>
          </a:prstGeom>
          <a:solidFill>
            <a:srgbClr val="FDDFD0"/>
          </a:solidFill>
          <a:ln>
            <a:noFill/>
          </a:ln>
        </p:spPr>
      </p:sp>
      <p:sp>
        <p:nvSpPr>
          <p:cNvPr id="507" name="Google Shape;507;p142"/>
          <p:cNvSpPr>
            <a:spLocks noGrp="1"/>
          </p:cNvSpPr>
          <p:nvPr>
            <p:ph idx="3" type="pic"/>
          </p:nvPr>
        </p:nvSpPr>
        <p:spPr>
          <a:xfrm>
            <a:off x="3959792" y="3713647"/>
            <a:ext cx="345300" cy="323100"/>
          </a:xfrm>
          <a:prstGeom prst="rect">
            <a:avLst/>
          </a:prstGeom>
          <a:solidFill>
            <a:srgbClr val="DCDCDC"/>
          </a:solidFill>
          <a:ln>
            <a:noFill/>
          </a:ln>
        </p:spPr>
      </p:sp>
      <p:sp>
        <p:nvSpPr>
          <p:cNvPr id="508" name="Google Shape;508;p142"/>
          <p:cNvSpPr>
            <a:spLocks noGrp="1"/>
          </p:cNvSpPr>
          <p:nvPr>
            <p:ph idx="4" type="pic"/>
          </p:nvPr>
        </p:nvSpPr>
        <p:spPr>
          <a:xfrm>
            <a:off x="5220207" y="4594594"/>
            <a:ext cx="345300" cy="323100"/>
          </a:xfrm>
          <a:prstGeom prst="rect">
            <a:avLst/>
          </a:prstGeom>
          <a:solidFill>
            <a:srgbClr val="E8E8E8"/>
          </a:solidFill>
          <a:ln>
            <a:noFill/>
          </a:ln>
        </p:spPr>
      </p:sp>
      <p:sp>
        <p:nvSpPr>
          <p:cNvPr id="509" name="Google Shape;509;p142"/>
          <p:cNvSpPr>
            <a:spLocks noGrp="1"/>
          </p:cNvSpPr>
          <p:nvPr>
            <p:ph idx="5" type="pic"/>
          </p:nvPr>
        </p:nvSpPr>
        <p:spPr>
          <a:xfrm>
            <a:off x="7194488" y="5453237"/>
            <a:ext cx="345300" cy="323100"/>
          </a:xfrm>
          <a:prstGeom prst="rect">
            <a:avLst/>
          </a:prstGeom>
          <a:solidFill>
            <a:srgbClr val="ECECEC"/>
          </a:solid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510"/>
        <p:cNvGrpSpPr/>
        <p:nvPr/>
      </p:nvGrpSpPr>
      <p:grpSpPr>
        <a:xfrm>
          <a:off x="0" y="0"/>
          <a:ext cx="0" cy="0"/>
          <a:chOff x="0" y="0"/>
          <a:chExt cx="0" cy="0"/>
        </a:xfrm>
      </p:grpSpPr>
      <p:sp>
        <p:nvSpPr>
          <p:cNvPr id="511" name="Google Shape;511;p143"/>
          <p:cNvSpPr>
            <a:spLocks noGrp="1"/>
          </p:cNvSpPr>
          <p:nvPr>
            <p:ph idx="2" type="pic"/>
          </p:nvPr>
        </p:nvSpPr>
        <p:spPr>
          <a:xfrm>
            <a:off x="1349726" y="2888457"/>
            <a:ext cx="345300" cy="323100"/>
          </a:xfrm>
          <a:prstGeom prst="rect">
            <a:avLst/>
          </a:prstGeom>
          <a:solidFill>
            <a:srgbClr val="FDDFD0"/>
          </a:solidFill>
          <a:ln>
            <a:noFill/>
          </a:ln>
        </p:spPr>
      </p:sp>
      <p:sp>
        <p:nvSpPr>
          <p:cNvPr id="512" name="Google Shape;512;p143"/>
          <p:cNvSpPr>
            <a:spLocks noGrp="1"/>
          </p:cNvSpPr>
          <p:nvPr>
            <p:ph idx="3" type="pic"/>
          </p:nvPr>
        </p:nvSpPr>
        <p:spPr>
          <a:xfrm>
            <a:off x="3959792" y="3713647"/>
            <a:ext cx="345300" cy="323100"/>
          </a:xfrm>
          <a:prstGeom prst="rect">
            <a:avLst/>
          </a:prstGeom>
          <a:solidFill>
            <a:srgbClr val="DCDCDC"/>
          </a:solidFill>
          <a:ln>
            <a:noFill/>
          </a:ln>
        </p:spPr>
      </p:sp>
      <p:sp>
        <p:nvSpPr>
          <p:cNvPr id="513" name="Google Shape;513;p143"/>
          <p:cNvSpPr>
            <a:spLocks noGrp="1"/>
          </p:cNvSpPr>
          <p:nvPr>
            <p:ph idx="4" type="pic"/>
          </p:nvPr>
        </p:nvSpPr>
        <p:spPr>
          <a:xfrm>
            <a:off x="5220207" y="4594594"/>
            <a:ext cx="345300" cy="323100"/>
          </a:xfrm>
          <a:prstGeom prst="rect">
            <a:avLst/>
          </a:prstGeom>
          <a:solidFill>
            <a:srgbClr val="E8E8E8"/>
          </a:solidFill>
          <a:ln>
            <a:noFill/>
          </a:ln>
        </p:spPr>
      </p:sp>
      <p:sp>
        <p:nvSpPr>
          <p:cNvPr id="514" name="Google Shape;514;p143"/>
          <p:cNvSpPr>
            <a:spLocks noGrp="1"/>
          </p:cNvSpPr>
          <p:nvPr>
            <p:ph idx="5" type="pic"/>
          </p:nvPr>
        </p:nvSpPr>
        <p:spPr>
          <a:xfrm>
            <a:off x="7194488" y="5453237"/>
            <a:ext cx="345300" cy="323100"/>
          </a:xfrm>
          <a:prstGeom prst="rect">
            <a:avLst/>
          </a:prstGeom>
          <a:solidFill>
            <a:srgbClr val="ECECEC"/>
          </a:solid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range Image Left" showMasterSp="0">
  <p:cSld name="Orange Image Left">
    <p:bg>
      <p:bgPr>
        <a:solidFill>
          <a:srgbClr val="FFFFFF"/>
        </a:solidFill>
        <a:effectLst/>
      </p:bgPr>
    </p:bg>
    <p:spTree>
      <p:nvGrpSpPr>
        <p:cNvPr id="1" name="Shape 515"/>
        <p:cNvGrpSpPr/>
        <p:nvPr/>
      </p:nvGrpSpPr>
      <p:grpSpPr>
        <a:xfrm>
          <a:off x="0" y="0"/>
          <a:ext cx="0" cy="0"/>
          <a:chOff x="0" y="0"/>
          <a:chExt cx="0" cy="0"/>
        </a:xfrm>
      </p:grpSpPr>
      <p:sp>
        <p:nvSpPr>
          <p:cNvPr id="516" name="Google Shape;516;p144"/>
          <p:cNvSpPr>
            <a:spLocks noGrp="1"/>
          </p:cNvSpPr>
          <p:nvPr>
            <p:ph idx="2" type="pic"/>
          </p:nvPr>
        </p:nvSpPr>
        <p:spPr>
          <a:xfrm>
            <a:off x="0" y="0"/>
            <a:ext cx="7531500" cy="6858000"/>
          </a:xfrm>
          <a:prstGeom prst="rect">
            <a:avLst/>
          </a:prstGeom>
          <a:noFill/>
          <a:ln>
            <a:noFill/>
          </a:ln>
        </p:spPr>
      </p:sp>
      <p:sp>
        <p:nvSpPr>
          <p:cNvPr id="517" name="Google Shape;517;p144"/>
          <p:cNvSpPr/>
          <p:nvPr/>
        </p:nvSpPr>
        <p:spPr>
          <a:xfrm>
            <a:off x="7533627" y="0"/>
            <a:ext cx="4658400" cy="6858000"/>
          </a:xfrm>
          <a:prstGeom prst="rect">
            <a:avLst/>
          </a:prstGeom>
          <a:solidFill>
            <a:schemeClr val="accent1"/>
          </a:solidFill>
          <a:ln>
            <a:noFill/>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800"/>
              <a:buFont typeface="Inter Light"/>
              <a:buNone/>
            </a:pPr>
            <a:endParaRPr b="1" sz="1800">
              <a:solidFill>
                <a:srgbClr val="FFFFFF"/>
              </a:solidFill>
              <a:latin typeface="Inter Light"/>
              <a:ea typeface="Inter Light"/>
              <a:cs typeface="Inter Light"/>
              <a:sym typeface="Inter Light"/>
            </a:endParaRPr>
          </a:p>
        </p:txBody>
      </p:sp>
      <p:sp>
        <p:nvSpPr>
          <p:cNvPr id="518" name="Google Shape;518;p144"/>
          <p:cNvSpPr txBox="1">
            <a:spLocks noGrp="1"/>
          </p:cNvSpPr>
          <p:nvPr>
            <p:ph idx="1" type="body"/>
          </p:nvPr>
        </p:nvSpPr>
        <p:spPr>
          <a:xfrm>
            <a:off x="8103394" y="4743450"/>
            <a:ext cx="3574200" cy="1657200"/>
          </a:xfrm>
          <a:prstGeom prst="rect">
            <a:avLst/>
          </a:prstGeom>
          <a:noFill/>
          <a:ln>
            <a:noFill/>
          </a:ln>
        </p:spPr>
        <p:txBody>
          <a:bodyPr anchor="t" anchorCtr="0" bIns="0" lIns="0" numCol="1" rIns="0" spcFirstLastPara="1" tIns="0" wrap="square">
            <a:noAutofit/>
          </a:bodyPr>
          <a:lstStyle>
            <a:lvl1pPr algn="l" indent="-228600" lvl="0" marL="457200">
              <a:lnSpc>
                <a:spcPct val="100000"/>
              </a:lnSpc>
              <a:spcBef>
                <a:spcPts val="0"/>
              </a:spcBef>
              <a:spcAft>
                <a:spcPts val="0"/>
              </a:spcAft>
              <a:buClr>
                <a:schemeClr val="lt1"/>
              </a:buClr>
              <a:buSzPts val="1800"/>
              <a:buNone/>
              <a:defRPr sz="1800">
                <a:solidFill>
                  <a:schemeClr val="lt1"/>
                </a:solidFill>
              </a:defRPr>
            </a:lvl1pPr>
            <a:lvl2pPr algn="l" indent="-228600" lvl="1" marL="914400">
              <a:lnSpc>
                <a:spcPct val="107000"/>
              </a:lnSpc>
              <a:spcBef>
                <a:spcPts val="1200"/>
              </a:spcBef>
              <a:spcAft>
                <a:spcPts val="0"/>
              </a:spcAft>
              <a:buClr>
                <a:schemeClr val="lt1"/>
              </a:buClr>
              <a:buSzPts val="2100"/>
              <a:buNone/>
              <a:defRPr>
                <a:solidFill>
                  <a:schemeClr val="lt1"/>
                </a:solidFill>
              </a:defRPr>
            </a:lvl2pPr>
            <a:lvl3pPr algn="l" indent="-228600" lvl="2" marL="1371600">
              <a:lnSpc>
                <a:spcPct val="98000"/>
              </a:lnSpc>
              <a:spcBef>
                <a:spcPts val="1200"/>
              </a:spcBef>
              <a:spcAft>
                <a:spcPts val="0"/>
              </a:spcAft>
              <a:buClr>
                <a:schemeClr val="lt1"/>
              </a:buClr>
              <a:buSzPts val="1800"/>
              <a:buNone/>
              <a:defRPr>
                <a:solidFill>
                  <a:schemeClr val="lt1"/>
                </a:solidFill>
              </a:defRPr>
            </a:lvl3pPr>
            <a:lvl4pPr algn="l" indent="-228600" lvl="3" marL="1828800">
              <a:lnSpc>
                <a:spcPct val="94000"/>
              </a:lnSpc>
              <a:spcBef>
                <a:spcPts val="1200"/>
              </a:spcBef>
              <a:spcAft>
                <a:spcPts val="0"/>
              </a:spcAft>
              <a:buClr>
                <a:schemeClr val="lt1"/>
              </a:buClr>
              <a:buSzPts val="1800"/>
              <a:buNone/>
              <a:defRPr sz="1800">
                <a:solidFill>
                  <a:schemeClr val="lt1"/>
                </a:solidFill>
              </a:defRPr>
            </a:lvl4pPr>
            <a:lvl5pPr algn="l" indent="-228600" lvl="4" marL="2286000">
              <a:lnSpc>
                <a:spcPct val="107000"/>
              </a:lnSpc>
              <a:spcBef>
                <a:spcPts val="1200"/>
              </a:spcBef>
              <a:spcAft>
                <a:spcPts val="0"/>
              </a:spcAft>
              <a:buSzPts val="2800"/>
              <a:buFont typeface="Arial"/>
              <a:buNone/>
              <a:defRPr sz="2800">
                <a:solidFill>
                  <a:schemeClr val="lt1"/>
                </a:solidFill>
              </a:defRPr>
            </a:lvl5pPr>
            <a:lvl6pPr algn="l" indent="-228600" lvl="5" marL="2743200">
              <a:lnSpc>
                <a:spcPct val="96000"/>
              </a:lnSpc>
              <a:spcBef>
                <a:spcPts val="0"/>
              </a:spcBef>
              <a:spcAft>
                <a:spcPts val="0"/>
              </a:spcAft>
              <a:buClr>
                <a:schemeClr val="lt1"/>
              </a:buClr>
              <a:buSzPts val="2100"/>
              <a:buNone/>
              <a:defRPr>
                <a:solidFill>
                  <a:schemeClr val="lt1"/>
                </a:solidFill>
              </a:defRPr>
            </a:lvl6pPr>
            <a:lvl7pPr algn="l" indent="-330200" lvl="6" marL="3200400">
              <a:lnSpc>
                <a:spcPct val="107000"/>
              </a:lnSpc>
              <a:spcBef>
                <a:spcPts val="1200"/>
              </a:spcBef>
              <a:spcAft>
                <a:spcPts val="0"/>
              </a:spcAft>
              <a:buClr>
                <a:schemeClr val="lt1"/>
              </a:buClr>
              <a:buSzPts val="1600"/>
              <a:buChar char="​"/>
              <a:defRPr>
                <a:solidFill>
                  <a:schemeClr val="lt1"/>
                </a:solidFill>
              </a:defRPr>
            </a:lvl7pPr>
            <a:lvl8pPr algn="l" indent="-577850" lvl="7" marL="3657600">
              <a:lnSpc>
                <a:spcPct val="87000"/>
              </a:lnSpc>
              <a:spcBef>
                <a:spcPts val="1800"/>
              </a:spcBef>
              <a:spcAft>
                <a:spcPts val="0"/>
              </a:spcAft>
              <a:buClr>
                <a:schemeClr val="lt1"/>
              </a:buClr>
              <a:buSzPts val="5500"/>
              <a:buChar char="​"/>
              <a:defRPr>
                <a:solidFill>
                  <a:schemeClr val="lt1"/>
                </a:solidFill>
              </a:defRPr>
            </a:lvl8pPr>
            <a:lvl9pPr algn="l" indent="-660400" lvl="8" marL="4114800">
              <a:lnSpc>
                <a:spcPct val="87000"/>
              </a:lnSpc>
              <a:spcBef>
                <a:spcPts val="1800"/>
              </a:spcBef>
              <a:spcAft>
                <a:spcPts val="0"/>
              </a:spcAft>
              <a:buClr>
                <a:schemeClr val="lt1"/>
              </a:buClr>
              <a:buSzPts val="6800"/>
              <a:buChar char="​"/>
              <a:defRPr>
                <a:solidFill>
                  <a:schemeClr val="lt1"/>
                </a:solidFill>
              </a:defRPr>
            </a:lvl9pPr>
          </a:lstStyle>
          <a:p>
            <a:endParaRPr/>
          </a:p>
        </p:txBody>
      </p:sp>
      <p:sp>
        <p:nvSpPr>
          <p:cNvPr id="519" name="Google Shape;519;p144"/>
          <p:cNvSpPr txBox="1">
            <a:spLocks noGrp="1"/>
          </p:cNvSpPr>
          <p:nvPr>
            <p:ph type="title"/>
          </p:nvPr>
        </p:nvSpPr>
        <p:spPr>
          <a:xfrm>
            <a:off x="8108300" y="2797094"/>
            <a:ext cx="3574200" cy="1787700"/>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4400"/>
              <a:buFont typeface="Inter ExtraBold"/>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0" name="Google Shape;520;p144"/>
          <p:cNvSpPr/>
          <p:nvPr/>
        </p:nvSpPr>
        <p:spPr>
          <a:xfrm>
            <a:off x="11361220" y="6446710"/>
            <a:ext cx="323073" cy="290911"/>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521" name="Google Shape;521;p144"/>
          <p:cNvSpPr txBox="1"/>
          <p:nvPr/>
        </p:nvSpPr>
        <p:spPr>
          <a:xfrm>
            <a:off x="11789200" y="6530475"/>
            <a:ext cx="216000" cy="123000"/>
          </a:xfrm>
          <a:prstGeom prst="rect">
            <a:avLst/>
          </a:prstGeom>
          <a:noFill/>
          <a:ln>
            <a:noFill/>
          </a:ln>
        </p:spPr>
        <p:txBody>
          <a:bodyPr anchor="b" anchorCtr="0" bIns="0" lIns="0" numCol="1" rIns="0" spcFirstLastPara="1" tIns="0" wrap="square">
            <a:spAutoFit/>
          </a:bodyPr>
          <a:lstStyle/>
          <a:p>
            <a:pPr algn="r" indent="0" lvl="0" marL="0" marR="0" rtl="0">
              <a:lnSpc>
                <a:spcPct val="125000"/>
              </a:lnSpc>
              <a:spcBef>
                <a:spcPts val="0"/>
              </a:spcBef>
              <a:spcAft>
                <a:spcPts val="0"/>
              </a:spcAft>
              <a:buClr>
                <a:srgbClr val="FEB898"/>
              </a:buClr>
              <a:buSzPts val="800"/>
              <a:buFont typeface="Space Mono"/>
              <a:buNone/>
            </a:pPr>
            <a:fld id="{00000000-1234-1234-1234-123412341234}" type="slidenum">
              <a:rPr lang="en-US" sz="800">
                <a:solidFill>
                  <a:srgbClr val="FEB898"/>
                </a:solidFill>
                <a:latin typeface="Space Mono"/>
                <a:ea typeface="Space Mono"/>
                <a:cs typeface="Space Mono"/>
                <a:sym typeface="Space Mono"/>
              </a:rPr>
              <a:t>‹#›</a:t>
            </a:fld>
            <a:endParaRPr sz="800">
              <a:solidFill>
                <a:srgbClr val="FEB898"/>
              </a:solidFill>
              <a:latin typeface="Space Mono"/>
              <a:ea typeface="Space Mono"/>
              <a:cs typeface="Space Mono"/>
              <a:sym typeface="Space Mono"/>
            </a:endParaRPr>
          </a:p>
        </p:txBody>
      </p:sp>
      <p:sp>
        <p:nvSpPr>
          <p:cNvPr id="522" name="Google Shape;522;p144"/>
          <p:cNvSpPr txBox="1"/>
          <p:nvPr/>
        </p:nvSpPr>
        <p:spPr>
          <a:xfrm>
            <a:off x="495299" y="6545191"/>
            <a:ext cx="3773400" cy="118200"/>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800"/>
              <a:buFont typeface="Arial"/>
              <a:buNone/>
            </a:pPr>
            <a:r>
              <a:rPr lang="en-US" sz="800">
                <a:solidFill>
                  <a:srgbClr val="BFBFBF"/>
                </a:solidFill>
                <a:latin typeface="Space Mono"/>
                <a:ea typeface="Space Mono"/>
                <a:cs typeface="Space Mono"/>
                <a:sym typeface="Space Mono"/>
              </a:rPr>
              <a:t>©2022 Pure Storage</a:t>
            </a:r>
            <a:endParaRPr sz="800">
              <a:solidFill>
                <a:srgbClr val="BFBFBF"/>
              </a:solidFill>
              <a:latin typeface="Space Mono"/>
              <a:ea typeface="Space Mono"/>
              <a:cs typeface="Space Mono"/>
              <a:sym typeface="Space Mono"/>
            </a:endParaRPr>
          </a:p>
        </p:txBody>
      </p:sp>
      <p:sp>
        <p:nvSpPr>
          <p:cNvPr id="523" name="Google Shape;523;p144"/>
          <p:cNvSpPr txBox="1"/>
          <p:nvPr/>
        </p:nvSpPr>
        <p:spPr>
          <a:xfrm>
            <a:off x="9038525" y="6519275"/>
            <a:ext cx="2158800" cy="123000"/>
          </a:xfrm>
          <a:prstGeom prst="rect">
            <a:avLst/>
          </a:prstGeom>
          <a:noFill/>
          <a:ln>
            <a:noFill/>
          </a:ln>
        </p:spPr>
        <p:txBody>
          <a:bodyPr anchor="b" anchorCtr="0" bIns="0" lIns="0" numCol="1" rIns="0" spcFirstLastPara="1" tIns="0" wrap="square">
            <a:spAutoFit/>
          </a:bodyPr>
          <a:lstStyle/>
          <a:p>
            <a:pPr algn="l" indent="0" lvl="0" marL="0" marR="0" rtl="0">
              <a:lnSpc>
                <a:spcPct val="115000"/>
              </a:lnSpc>
              <a:spcBef>
                <a:spcPts val="0"/>
              </a:spcBef>
              <a:spcAft>
                <a:spcPts val="0"/>
              </a:spcAft>
              <a:buClr>
                <a:srgbClr val="FEB898"/>
              </a:buClr>
              <a:buSzPts val="800"/>
              <a:buFont typeface="Space Mono"/>
              <a:buNone/>
            </a:pPr>
            <a:r>
              <a:rPr lang="en-US" sz="800">
                <a:solidFill>
                  <a:srgbClr val="FEB898"/>
                </a:solidFill>
                <a:latin typeface="Space Mono"/>
                <a:ea typeface="Space Mono"/>
                <a:cs typeface="Space Mono"/>
                <a:sym typeface="Space Mono"/>
              </a:rPr>
              <a:t>Uncomplicate Data Storage, Forever</a:t>
            </a:r>
            <a:endParaRPr sz="800">
              <a:solidFill>
                <a:srgbClr val="FEB898"/>
              </a:solidFill>
              <a:latin typeface="Space Mono"/>
              <a:ea typeface="Space Mono"/>
              <a:cs typeface="Space Mono"/>
              <a:sym typeface="Space Mono"/>
            </a:endParaRPr>
          </a:p>
        </p:txBody>
      </p:sp>
    </p:spTree>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urple Product Slide" showMasterSp="0">
  <p:cSld name="Purple Product Slide">
    <p:bg>
      <p:bgPr>
        <a:solidFill>
          <a:srgbClr val="31174A"/>
        </a:solidFill>
        <a:effectLst/>
      </p:bgPr>
    </p:bg>
    <p:spTree>
      <p:nvGrpSpPr>
        <p:cNvPr id="1" name="Shape 524"/>
        <p:cNvGrpSpPr/>
        <p:nvPr/>
      </p:nvGrpSpPr>
      <p:grpSpPr>
        <a:xfrm>
          <a:off x="0" y="0"/>
          <a:ext cx="0" cy="0"/>
          <a:chOff x="0" y="0"/>
          <a:chExt cx="0" cy="0"/>
        </a:xfrm>
      </p:grpSpPr>
      <p:sp>
        <p:nvSpPr>
          <p:cNvPr id="525" name="Google Shape;525;p145"/>
          <p:cNvSpPr txBox="1">
            <a:spLocks noGrp="1"/>
          </p:cNvSpPr>
          <p:nvPr>
            <p:ph idx="1" type="body"/>
          </p:nvPr>
        </p:nvSpPr>
        <p:spPr>
          <a:xfrm>
            <a:off x="495299" y="2048254"/>
            <a:ext cx="5435400" cy="4320000"/>
          </a:xfrm>
          <a:prstGeom prst="rect">
            <a:avLst/>
          </a:prstGeom>
          <a:noFill/>
          <a:ln>
            <a:noFill/>
          </a:ln>
        </p:spPr>
        <p:txBody>
          <a:bodyPr anchor="t" anchorCtr="0" bIns="0" lIns="0" numCol="1" rIns="0" spcFirstLastPara="1" tIns="0" wrap="square">
            <a:noAutofit/>
          </a:bodyPr>
          <a:lstStyle>
            <a:lvl1pPr algn="l" indent="-355600" lvl="0" marL="457200">
              <a:lnSpc>
                <a:spcPct val="100000"/>
              </a:lnSpc>
              <a:spcBef>
                <a:spcPts val="0"/>
              </a:spcBef>
              <a:spcAft>
                <a:spcPts val="0"/>
              </a:spcAft>
              <a:buClr>
                <a:schemeClr val="lt1"/>
              </a:buClr>
              <a:buSzPts val="2000"/>
              <a:buFont typeface="Inter Light"/>
              <a:buChar char="​"/>
              <a:defRPr sz="2000">
                <a:solidFill>
                  <a:schemeClr val="lt1"/>
                </a:solidFill>
              </a:defRPr>
            </a:lvl1pPr>
            <a:lvl2pPr algn="l" indent="-342900" lvl="1" marL="914400">
              <a:lnSpc>
                <a:spcPct val="107000"/>
              </a:lnSpc>
              <a:spcBef>
                <a:spcPts val="600"/>
              </a:spcBef>
              <a:spcAft>
                <a:spcPts val="0"/>
              </a:spcAft>
              <a:buClr>
                <a:schemeClr val="lt1"/>
              </a:buClr>
              <a:buSzPts val="1800"/>
              <a:buFont typeface="Arial"/>
              <a:buChar char="•"/>
              <a:defRPr sz="1800">
                <a:solidFill>
                  <a:schemeClr val="lt1"/>
                </a:solidFill>
              </a:defRPr>
            </a:lvl2pPr>
            <a:lvl3pPr algn="l" indent="-342900" lvl="2" marL="1371600">
              <a:lnSpc>
                <a:spcPct val="107000"/>
              </a:lnSpc>
              <a:spcBef>
                <a:spcPts val="1800"/>
              </a:spcBef>
              <a:spcAft>
                <a:spcPts val="0"/>
              </a:spcAft>
              <a:buClr>
                <a:schemeClr val="lt1"/>
              </a:buClr>
              <a:buSzPts val="1800"/>
              <a:buFont typeface="Arial"/>
              <a:buChar char="•"/>
              <a:defRPr sz="1800">
                <a:solidFill>
                  <a:schemeClr val="lt1"/>
                </a:solidFill>
              </a:defRPr>
            </a:lvl3pPr>
            <a:lvl4pPr algn="l" indent="-342900" lvl="3" marL="1828800">
              <a:lnSpc>
                <a:spcPct val="107000"/>
              </a:lnSpc>
              <a:spcBef>
                <a:spcPts val="1800"/>
              </a:spcBef>
              <a:spcAft>
                <a:spcPts val="0"/>
              </a:spcAft>
              <a:buClr>
                <a:schemeClr val="lt1"/>
              </a:buClr>
              <a:buSzPts val="1800"/>
              <a:buFont typeface="Arial"/>
              <a:buChar char="•"/>
              <a:defRPr sz="1800">
                <a:solidFill>
                  <a:schemeClr val="lt1"/>
                </a:solidFill>
              </a:defRPr>
            </a:lvl4pPr>
            <a:lvl5pPr algn="l" indent="-342900" lvl="4" marL="2286000">
              <a:lnSpc>
                <a:spcPct val="107000"/>
              </a:lnSpc>
              <a:spcBef>
                <a:spcPts val="1800"/>
              </a:spcBef>
              <a:spcAft>
                <a:spcPts val="0"/>
              </a:spcAft>
              <a:buClr>
                <a:schemeClr val="lt1"/>
              </a:buClr>
              <a:buSzPts val="1800"/>
              <a:buFont typeface="Arial"/>
              <a:buChar char="•"/>
              <a:defRPr sz="1800">
                <a:solidFill>
                  <a:schemeClr val="lt1"/>
                </a:solidFill>
              </a:defRPr>
            </a:lvl5pPr>
            <a:lvl6pPr algn="l" indent="-342900" lvl="5" marL="2743200">
              <a:lnSpc>
                <a:spcPct val="96000"/>
              </a:lnSpc>
              <a:spcBef>
                <a:spcPts val="180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526" name="Google Shape;526;p145"/>
          <p:cNvSpPr txBox="1">
            <a:spLocks noGrp="1"/>
          </p:cNvSpPr>
          <p:nvPr>
            <p:ph type="title"/>
          </p:nvPr>
        </p:nvSpPr>
        <p:spPr>
          <a:xfrm>
            <a:off x="495299" y="417873"/>
            <a:ext cx="5482200" cy="11376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lt1"/>
              </a:buClr>
              <a:buSzPts val="4400"/>
              <a:buFont typeface="Inter ExtraBold"/>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7" name="Google Shape;527;p145"/>
          <p:cNvSpPr/>
          <p:nvPr/>
        </p:nvSpPr>
        <p:spPr>
          <a:xfrm>
            <a:off x="11361220" y="6446710"/>
            <a:ext cx="323073" cy="290911"/>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528" name="Google Shape;528;p145"/>
          <p:cNvSpPr txBox="1"/>
          <p:nvPr/>
        </p:nvSpPr>
        <p:spPr>
          <a:xfrm>
            <a:off x="11789200" y="6530475"/>
            <a:ext cx="216000" cy="123000"/>
          </a:xfrm>
          <a:prstGeom prst="rect">
            <a:avLst/>
          </a:prstGeom>
          <a:noFill/>
          <a:ln>
            <a:noFill/>
          </a:ln>
        </p:spPr>
        <p:txBody>
          <a:bodyPr anchor="b" anchorCtr="0" bIns="0" lIns="0" numCol="1" rIns="0" spcFirstLastPara="1" tIns="0" wrap="square">
            <a:spAutoFit/>
          </a:bodyPr>
          <a:lstStyle/>
          <a:p>
            <a:pPr algn="r" indent="0" lvl="0" marL="0" marR="0" rtl="0">
              <a:lnSpc>
                <a:spcPct val="125000"/>
              </a:lnSpc>
              <a:spcBef>
                <a:spcPts val="0"/>
              </a:spcBef>
              <a:spcAft>
                <a:spcPts val="0"/>
              </a:spcAft>
              <a:buClr>
                <a:srgbClr val="C19EE3"/>
              </a:buClr>
              <a:buSzPts val="800"/>
              <a:buFont typeface="Space Mono"/>
              <a:buNone/>
            </a:pPr>
            <a:fld id="{00000000-1234-1234-1234-123412341234}" type="slidenum">
              <a:rPr lang="en-US" sz="800">
                <a:solidFill>
                  <a:srgbClr val="C19EE3"/>
                </a:solidFill>
                <a:latin typeface="Space Mono"/>
                <a:ea typeface="Space Mono"/>
                <a:cs typeface="Space Mono"/>
                <a:sym typeface="Space Mono"/>
              </a:rPr>
              <a:t>‹#›</a:t>
            </a:fld>
            <a:endParaRPr sz="800">
              <a:solidFill>
                <a:srgbClr val="C19EE3"/>
              </a:solidFill>
              <a:latin typeface="Space Mono"/>
              <a:ea typeface="Space Mono"/>
              <a:cs typeface="Space Mono"/>
              <a:sym typeface="Space Mono"/>
            </a:endParaRPr>
          </a:p>
        </p:txBody>
      </p:sp>
      <p:sp>
        <p:nvSpPr>
          <p:cNvPr id="529" name="Google Shape;529;p145"/>
          <p:cNvSpPr txBox="1"/>
          <p:nvPr/>
        </p:nvSpPr>
        <p:spPr>
          <a:xfrm>
            <a:off x="495299" y="6545191"/>
            <a:ext cx="3773400" cy="118200"/>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800"/>
              <a:buFont typeface="Arial"/>
              <a:buNone/>
            </a:pPr>
            <a:r>
              <a:rPr lang="en-US" sz="800">
                <a:solidFill>
                  <a:srgbClr val="C19EE3"/>
                </a:solidFill>
                <a:latin typeface="Space Mono"/>
                <a:ea typeface="Space Mono"/>
                <a:cs typeface="Space Mono"/>
                <a:sym typeface="Space Mono"/>
              </a:rPr>
              <a:t>©2022 Pure Storage</a:t>
            </a:r>
            <a:endParaRPr sz="800">
              <a:solidFill>
                <a:srgbClr val="C19EE3"/>
              </a:solidFill>
              <a:latin typeface="Space Mono"/>
              <a:ea typeface="Space Mono"/>
              <a:cs typeface="Space Mono"/>
              <a:sym typeface="Space Mono"/>
            </a:endParaRPr>
          </a:p>
        </p:txBody>
      </p:sp>
      <p:sp>
        <p:nvSpPr>
          <p:cNvPr id="530" name="Google Shape;530;p145"/>
          <p:cNvSpPr txBox="1"/>
          <p:nvPr/>
        </p:nvSpPr>
        <p:spPr>
          <a:xfrm>
            <a:off x="9038525" y="6519275"/>
            <a:ext cx="2170200" cy="123000"/>
          </a:xfrm>
          <a:prstGeom prst="rect">
            <a:avLst/>
          </a:prstGeom>
          <a:noFill/>
          <a:ln>
            <a:noFill/>
          </a:ln>
        </p:spPr>
        <p:txBody>
          <a:bodyPr anchor="b" anchorCtr="0" bIns="0" lIns="0" numCol="1" rIns="0" spcFirstLastPara="1" tIns="0" wrap="square">
            <a:spAutoFit/>
          </a:bodyPr>
          <a:lstStyle/>
          <a:p>
            <a:pPr algn="l" indent="0" lvl="0" marL="0" marR="0" rtl="0">
              <a:lnSpc>
                <a:spcPct val="115000"/>
              </a:lnSpc>
              <a:spcBef>
                <a:spcPts val="0"/>
              </a:spcBef>
              <a:spcAft>
                <a:spcPts val="0"/>
              </a:spcAft>
              <a:buClr>
                <a:srgbClr val="C19EE3"/>
              </a:buClr>
              <a:buSzPts val="800"/>
              <a:buFont typeface="Space Mono"/>
              <a:buNone/>
            </a:pPr>
            <a:r>
              <a:rPr lang="en-US" sz="800">
                <a:solidFill>
                  <a:srgbClr val="C19EE3"/>
                </a:solidFill>
                <a:latin typeface="Space Mono"/>
                <a:ea typeface="Space Mono"/>
                <a:cs typeface="Space Mono"/>
                <a:sym typeface="Space Mono"/>
              </a:rPr>
              <a:t>Uncomplicate Data Storage, Forever</a:t>
            </a:r>
            <a:endParaRPr sz="800">
              <a:solidFill>
                <a:srgbClr val="C19EE3"/>
              </a:solidFill>
              <a:latin typeface="Space Mono"/>
              <a:ea typeface="Space Mono"/>
              <a:cs typeface="Space Mono"/>
              <a:sym typeface="Space Mono"/>
            </a:endParaRPr>
          </a:p>
        </p:txBody>
      </p:sp>
    </p:spTree>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hart and Three Columns">
  <p:cSld name="Chart and Three Columns">
    <p:spTree>
      <p:nvGrpSpPr>
        <p:cNvPr id="1" name="Shape 531"/>
        <p:cNvGrpSpPr/>
        <p:nvPr/>
      </p:nvGrpSpPr>
      <p:grpSpPr>
        <a:xfrm>
          <a:off x="0" y="0"/>
          <a:ext cx="0" cy="0"/>
          <a:chOff x="0" y="0"/>
          <a:chExt cx="0" cy="0"/>
        </a:xfrm>
      </p:grpSpPr>
      <p:sp>
        <p:nvSpPr>
          <p:cNvPr id="532" name="Google Shape;532;p146"/>
          <p:cNvSpPr txBox="1">
            <a:spLocks noGrp="1"/>
          </p:cNvSpPr>
          <p:nvPr>
            <p:ph type="title"/>
          </p:nvPr>
        </p:nvSpPr>
        <p:spPr>
          <a:xfrm>
            <a:off x="495300" y="549415"/>
            <a:ext cx="11187000" cy="4551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dk1"/>
              </a:buClr>
              <a:buSzPts val="1800"/>
              <a:buFont typeface="Inter ExtraBo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3" name="Google Shape;533;p146"/>
          <p:cNvSpPr txBox="1">
            <a:spLocks noGrp="1"/>
          </p:cNvSpPr>
          <p:nvPr>
            <p:ph idx="1" type="body"/>
          </p:nvPr>
        </p:nvSpPr>
        <p:spPr>
          <a:xfrm>
            <a:off x="495299" y="1719072"/>
            <a:ext cx="11202900" cy="2391300"/>
          </a:xfrm>
          <a:prstGeom prst="rect">
            <a:avLst/>
          </a:prstGeom>
          <a:noFill/>
          <a:ln>
            <a:noFill/>
          </a:ln>
        </p:spPr>
        <p:txBody>
          <a:bodyPr anchor="t" anchorCtr="0" bIns="0" lIns="0" numCol="1" rIns="0" spcFirstLastPara="1" tIns="0" wrap="square">
            <a:noAutofit/>
          </a:bodyPr>
          <a:lstStyle>
            <a:lvl1pPr algn="l" indent="-342900" lvl="0" marL="457200">
              <a:lnSpc>
                <a:spcPct val="100000"/>
              </a:lnSpc>
              <a:spcBef>
                <a:spcPts val="0"/>
              </a:spcBef>
              <a:spcAft>
                <a:spcPts val="0"/>
              </a:spcAft>
              <a:buSzPts val="1800"/>
              <a:buChar char="•"/>
              <a:defRPr/>
            </a:lvl1pPr>
            <a:lvl2pPr algn="l" indent="-342900" lvl="1" marL="914400">
              <a:lnSpc>
                <a:spcPct val="107000"/>
              </a:lnSpc>
              <a:spcBef>
                <a:spcPts val="1200"/>
              </a:spcBef>
              <a:spcAft>
                <a:spcPts val="0"/>
              </a:spcAft>
              <a:buSzPts val="1800"/>
              <a:buChar char="•"/>
              <a:defRPr/>
            </a:lvl2pPr>
            <a:lvl3pPr algn="l" indent="-342900" lvl="2" marL="1371600">
              <a:lnSpc>
                <a:spcPct val="107000"/>
              </a:lnSpc>
              <a:spcBef>
                <a:spcPts val="0"/>
              </a:spcBef>
              <a:spcAft>
                <a:spcPts val="0"/>
              </a:spcAft>
              <a:buSzPts val="1800"/>
              <a:buChar char="•"/>
              <a:defRPr/>
            </a:lvl3pPr>
            <a:lvl4pPr algn="l" indent="-342900" lvl="3" marL="1828800">
              <a:lnSpc>
                <a:spcPct val="107000"/>
              </a:lnSpc>
              <a:spcBef>
                <a:spcPts val="0"/>
              </a:spcBef>
              <a:spcAft>
                <a:spcPts val="0"/>
              </a:spcAft>
              <a:buSzPts val="1800"/>
              <a:buChar char="•"/>
              <a:defRPr/>
            </a:lvl4pPr>
            <a:lvl5pPr algn="l" indent="-342900" lvl="4" marL="2286000">
              <a:lnSpc>
                <a:spcPct val="96000"/>
              </a:lnSpc>
              <a:spcBef>
                <a:spcPts val="1800"/>
              </a:spcBef>
              <a:spcAft>
                <a:spcPts val="0"/>
              </a:spcAft>
              <a:buSzPts val="1800"/>
              <a:buChar char="​"/>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534" name="Google Shape;534;p146"/>
          <p:cNvSpPr txBox="1">
            <a:spLocks noGrp="1"/>
          </p:cNvSpPr>
          <p:nvPr>
            <p:ph idx="2" type="body"/>
          </p:nvPr>
        </p:nvSpPr>
        <p:spPr>
          <a:xfrm>
            <a:off x="495300" y="4343399"/>
            <a:ext cx="3573000" cy="2057400"/>
          </a:xfrm>
          <a:prstGeom prst="rect">
            <a:avLst/>
          </a:prstGeom>
          <a:noFill/>
          <a:ln>
            <a:noFill/>
          </a:ln>
        </p:spPr>
        <p:txBody>
          <a:bodyPr anchor="t" anchorCtr="0" bIns="0" lIns="0" numCol="1" rIns="0" spcFirstLastPara="1" tIns="0" wrap="square">
            <a:noAutofit/>
          </a:bodyPr>
          <a:lstStyle>
            <a:lvl1pPr algn="l" indent="-330200" lvl="0" marL="457200">
              <a:lnSpc>
                <a:spcPct val="100000"/>
              </a:lnSpc>
              <a:spcBef>
                <a:spcPts val="0"/>
              </a:spcBef>
              <a:spcAft>
                <a:spcPts val="0"/>
              </a:spcAft>
              <a:buSzPts val="1600"/>
              <a:buChar char="•"/>
              <a:defRPr sz="1600"/>
            </a:lvl1pPr>
            <a:lvl2pPr algn="l" indent="-330200" lvl="1" marL="914400">
              <a:lnSpc>
                <a:spcPct val="107000"/>
              </a:lnSpc>
              <a:spcBef>
                <a:spcPts val="1200"/>
              </a:spcBef>
              <a:spcAft>
                <a:spcPts val="0"/>
              </a:spcAft>
              <a:buSzPts val="1600"/>
              <a:buChar char="•"/>
              <a:defRPr sz="1600"/>
            </a:lvl2pPr>
            <a:lvl3pPr algn="l" indent="-304800" lvl="2" marL="1371600">
              <a:lnSpc>
                <a:spcPct val="107000"/>
              </a:lnSpc>
              <a:spcBef>
                <a:spcPts val="0"/>
              </a:spcBef>
              <a:spcAft>
                <a:spcPts val="0"/>
              </a:spcAft>
              <a:buSzPts val="1200"/>
              <a:buChar char="•"/>
              <a:defRPr sz="1200"/>
            </a:lvl3pPr>
            <a:lvl4pPr algn="l" indent="-304800" lvl="3" marL="1828800">
              <a:lnSpc>
                <a:spcPct val="107000"/>
              </a:lnSpc>
              <a:spcBef>
                <a:spcPts val="0"/>
              </a:spcBef>
              <a:spcAft>
                <a:spcPts val="0"/>
              </a:spcAft>
              <a:buSzPts val="1200"/>
              <a:buChar char="•"/>
              <a:defRPr sz="1200"/>
            </a:lvl4pPr>
            <a:lvl5pPr algn="l" indent="-361950" lvl="4" marL="2286000">
              <a:lnSpc>
                <a:spcPct val="96000"/>
              </a:lnSpc>
              <a:spcBef>
                <a:spcPts val="1800"/>
              </a:spcBef>
              <a:spcAft>
                <a:spcPts val="0"/>
              </a:spcAft>
              <a:buSzPts val="2100"/>
              <a:buChar char="​"/>
              <a:defRPr sz="2100"/>
            </a:lvl5pPr>
            <a:lvl6pPr algn="l" indent="-330200" lvl="5" marL="2743200">
              <a:lnSpc>
                <a:spcPct val="96000"/>
              </a:lnSpc>
              <a:spcBef>
                <a:spcPts val="0"/>
              </a:spcBef>
              <a:spcAft>
                <a:spcPts val="0"/>
              </a:spcAft>
              <a:buClr>
                <a:schemeClr val="dk1"/>
              </a:buClr>
              <a:buSzPts val="1600"/>
              <a:buChar char="​"/>
              <a:defRPr sz="1600"/>
            </a:lvl6pPr>
            <a:lvl7pPr algn="l" indent="-330200" lvl="6" marL="3200400">
              <a:lnSpc>
                <a:spcPct val="107000"/>
              </a:lnSpc>
              <a:spcBef>
                <a:spcPts val="1200"/>
              </a:spcBef>
              <a:spcAft>
                <a:spcPts val="0"/>
              </a:spcAft>
              <a:buClr>
                <a:schemeClr val="dk1"/>
              </a:buClr>
              <a:buSzPts val="16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535" name="Google Shape;535;p146"/>
          <p:cNvSpPr txBox="1">
            <a:spLocks noGrp="1"/>
          </p:cNvSpPr>
          <p:nvPr>
            <p:ph idx="3" type="subTitle"/>
          </p:nvPr>
        </p:nvSpPr>
        <p:spPr>
          <a:xfrm>
            <a:off x="494189" y="1088136"/>
            <a:ext cx="11188200" cy="276999"/>
          </a:xfrm>
          <a:prstGeom prst="rect">
            <a:avLst/>
          </a:prstGeom>
          <a:noFill/>
          <a:ln>
            <a:noFill/>
          </a:ln>
        </p:spPr>
        <p:txBody>
          <a:bodyPr anchor="t" anchorCtr="0" bIns="0" lIns="0" numCol="1" rIns="0" spcFirstLastPara="1" tIns="0" wrap="square">
            <a:spAutoFit/>
          </a:bodyPr>
          <a:lstStyle>
            <a:lvl1pPr algn="l" lvl="0">
              <a:lnSpc>
                <a:spcPct val="100000"/>
              </a:lnSpc>
              <a:spcBef>
                <a:spcPts val="0"/>
              </a:spcBef>
              <a:spcAft>
                <a:spcPts val="0"/>
              </a:spcAft>
              <a:buSzPts val="1800"/>
              <a:buNone/>
              <a:defRPr sz="1800">
                <a:solidFill>
                  <a:schemeClr val="dk1"/>
                </a:solidFill>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
        <p:nvSpPr>
          <p:cNvPr id="536" name="Google Shape;536;p146"/>
          <p:cNvSpPr txBox="1">
            <a:spLocks noGrp="1"/>
          </p:cNvSpPr>
          <p:nvPr>
            <p:ph idx="4" type="body"/>
          </p:nvPr>
        </p:nvSpPr>
        <p:spPr>
          <a:xfrm>
            <a:off x="4308763" y="4343399"/>
            <a:ext cx="3573000" cy="2057400"/>
          </a:xfrm>
          <a:prstGeom prst="rect">
            <a:avLst/>
          </a:prstGeom>
          <a:noFill/>
          <a:ln>
            <a:noFill/>
          </a:ln>
        </p:spPr>
        <p:txBody>
          <a:bodyPr anchor="t" anchorCtr="0" bIns="0" lIns="0" numCol="1" rIns="0" spcFirstLastPara="1" tIns="0" wrap="square">
            <a:noAutofit/>
          </a:bodyPr>
          <a:lstStyle>
            <a:lvl1pPr algn="l" indent="-330200" lvl="0" marL="457200">
              <a:lnSpc>
                <a:spcPct val="100000"/>
              </a:lnSpc>
              <a:spcBef>
                <a:spcPts val="0"/>
              </a:spcBef>
              <a:spcAft>
                <a:spcPts val="0"/>
              </a:spcAft>
              <a:buSzPts val="1600"/>
              <a:buChar char="•"/>
              <a:defRPr sz="1600"/>
            </a:lvl1pPr>
            <a:lvl2pPr algn="l" indent="-330200" lvl="1" marL="914400">
              <a:lnSpc>
                <a:spcPct val="107000"/>
              </a:lnSpc>
              <a:spcBef>
                <a:spcPts val="1200"/>
              </a:spcBef>
              <a:spcAft>
                <a:spcPts val="0"/>
              </a:spcAft>
              <a:buSzPts val="1600"/>
              <a:buChar char="•"/>
              <a:defRPr sz="1600"/>
            </a:lvl2pPr>
            <a:lvl3pPr algn="l" indent="-304800" lvl="2" marL="1371600">
              <a:lnSpc>
                <a:spcPct val="107000"/>
              </a:lnSpc>
              <a:spcBef>
                <a:spcPts val="0"/>
              </a:spcBef>
              <a:spcAft>
                <a:spcPts val="0"/>
              </a:spcAft>
              <a:buSzPts val="1200"/>
              <a:buChar char="•"/>
              <a:defRPr sz="1200"/>
            </a:lvl3pPr>
            <a:lvl4pPr algn="l" indent="-304800" lvl="3" marL="1828800">
              <a:lnSpc>
                <a:spcPct val="107000"/>
              </a:lnSpc>
              <a:spcBef>
                <a:spcPts val="0"/>
              </a:spcBef>
              <a:spcAft>
                <a:spcPts val="0"/>
              </a:spcAft>
              <a:buSzPts val="1200"/>
              <a:buChar char="•"/>
              <a:defRPr sz="1200"/>
            </a:lvl4pPr>
            <a:lvl5pPr algn="l" indent="-361950" lvl="4" marL="2286000">
              <a:lnSpc>
                <a:spcPct val="96000"/>
              </a:lnSpc>
              <a:spcBef>
                <a:spcPts val="1800"/>
              </a:spcBef>
              <a:spcAft>
                <a:spcPts val="0"/>
              </a:spcAft>
              <a:buSzPts val="2100"/>
              <a:buChar char="​"/>
              <a:defRPr sz="2100"/>
            </a:lvl5pPr>
            <a:lvl6pPr algn="l" indent="-330200" lvl="5" marL="2743200">
              <a:lnSpc>
                <a:spcPct val="96000"/>
              </a:lnSpc>
              <a:spcBef>
                <a:spcPts val="0"/>
              </a:spcBef>
              <a:spcAft>
                <a:spcPts val="0"/>
              </a:spcAft>
              <a:buClr>
                <a:schemeClr val="dk1"/>
              </a:buClr>
              <a:buSzPts val="1600"/>
              <a:buChar char="​"/>
              <a:defRPr sz="1600"/>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537" name="Google Shape;537;p146"/>
          <p:cNvSpPr txBox="1">
            <a:spLocks noGrp="1"/>
          </p:cNvSpPr>
          <p:nvPr>
            <p:ph idx="5" type="body"/>
          </p:nvPr>
        </p:nvSpPr>
        <p:spPr>
          <a:xfrm>
            <a:off x="8125274" y="4343399"/>
            <a:ext cx="3573000" cy="2057400"/>
          </a:xfrm>
          <a:prstGeom prst="rect">
            <a:avLst/>
          </a:prstGeom>
          <a:noFill/>
          <a:ln>
            <a:noFill/>
          </a:ln>
        </p:spPr>
        <p:txBody>
          <a:bodyPr anchor="t" anchorCtr="0" bIns="0" lIns="0" numCol="1" rIns="0" spcFirstLastPara="1" tIns="0" wrap="square">
            <a:noAutofit/>
          </a:bodyPr>
          <a:lstStyle>
            <a:lvl1pPr algn="l" indent="-330200" lvl="0" marL="457200">
              <a:lnSpc>
                <a:spcPct val="100000"/>
              </a:lnSpc>
              <a:spcBef>
                <a:spcPts val="0"/>
              </a:spcBef>
              <a:spcAft>
                <a:spcPts val="0"/>
              </a:spcAft>
              <a:buSzPts val="1600"/>
              <a:buChar char="•"/>
              <a:defRPr sz="1600"/>
            </a:lvl1pPr>
            <a:lvl2pPr algn="l" indent="-330200" lvl="1" marL="914400">
              <a:lnSpc>
                <a:spcPct val="107000"/>
              </a:lnSpc>
              <a:spcBef>
                <a:spcPts val="1200"/>
              </a:spcBef>
              <a:spcAft>
                <a:spcPts val="0"/>
              </a:spcAft>
              <a:buSzPts val="1600"/>
              <a:buChar char="•"/>
              <a:defRPr sz="1600"/>
            </a:lvl2pPr>
            <a:lvl3pPr algn="l" indent="-304800" lvl="2" marL="1371600">
              <a:lnSpc>
                <a:spcPct val="107000"/>
              </a:lnSpc>
              <a:spcBef>
                <a:spcPts val="0"/>
              </a:spcBef>
              <a:spcAft>
                <a:spcPts val="0"/>
              </a:spcAft>
              <a:buSzPts val="1200"/>
              <a:buChar char="•"/>
              <a:defRPr sz="1200"/>
            </a:lvl3pPr>
            <a:lvl4pPr algn="l" indent="-304800" lvl="3" marL="1828800">
              <a:lnSpc>
                <a:spcPct val="107000"/>
              </a:lnSpc>
              <a:spcBef>
                <a:spcPts val="0"/>
              </a:spcBef>
              <a:spcAft>
                <a:spcPts val="0"/>
              </a:spcAft>
              <a:buSzPts val="1200"/>
              <a:buChar char="•"/>
              <a:defRPr sz="1200"/>
            </a:lvl4pPr>
            <a:lvl5pPr algn="l" indent="-361950" lvl="4" marL="2286000">
              <a:lnSpc>
                <a:spcPct val="96000"/>
              </a:lnSpc>
              <a:spcBef>
                <a:spcPts val="1800"/>
              </a:spcBef>
              <a:spcAft>
                <a:spcPts val="0"/>
              </a:spcAft>
              <a:buSzPts val="2100"/>
              <a:buChar char="​"/>
              <a:defRPr sz="2100"/>
            </a:lvl5pPr>
            <a:lvl6pPr algn="l" indent="-330200" lvl="5" marL="2743200">
              <a:lnSpc>
                <a:spcPct val="96000"/>
              </a:lnSpc>
              <a:spcBef>
                <a:spcPts val="0"/>
              </a:spcBef>
              <a:spcAft>
                <a:spcPts val="0"/>
              </a:spcAft>
              <a:buClr>
                <a:schemeClr val="dk1"/>
              </a:buClr>
              <a:buSzPts val="1600"/>
              <a:buChar char="​"/>
              <a:defRPr sz="1600"/>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ullet">
  <p:cSld name="Title and Bullet">
    <p:spTree>
      <p:nvGrpSpPr>
        <p:cNvPr id="1" name="Shape 72"/>
        <p:cNvGrpSpPr/>
        <p:nvPr/>
      </p:nvGrpSpPr>
      <p:grpSpPr>
        <a:xfrm>
          <a:off x="0" y="0"/>
          <a:ext cx="0" cy="0"/>
          <a:chOff x="0" y="0"/>
          <a:chExt cx="0" cy="0"/>
        </a:xfrm>
      </p:grpSpPr>
      <p:sp>
        <p:nvSpPr>
          <p:cNvPr id="73" name="Google Shape;73;p99"/>
          <p:cNvSpPr txBox="1">
            <a:spLocks noGrp="1"/>
          </p:cNvSpPr>
          <p:nvPr>
            <p:ph type="title"/>
          </p:nvPr>
        </p:nvSpPr>
        <p:spPr>
          <a:xfrm>
            <a:off x="495300" y="575576"/>
            <a:ext cx="11187000" cy="4290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dk1"/>
              </a:buClr>
              <a:buSzPts val="1800"/>
              <a:buFont typeface="Inter ExtraBo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9"/>
          <p:cNvSpPr txBox="1">
            <a:spLocks noGrp="1"/>
          </p:cNvSpPr>
          <p:nvPr>
            <p:ph idx="1" type="body"/>
          </p:nvPr>
        </p:nvSpPr>
        <p:spPr>
          <a:xfrm>
            <a:off x="495300" y="1719072"/>
            <a:ext cx="11187000" cy="4672200"/>
          </a:xfrm>
          <a:prstGeom prst="rect">
            <a:avLst/>
          </a:prstGeom>
          <a:noFill/>
          <a:ln>
            <a:noFill/>
          </a:ln>
        </p:spPr>
        <p:txBody>
          <a:bodyPr anchor="t" anchorCtr="0" bIns="0" lIns="0" numCol="1" rIns="0" spcFirstLastPara="1" tIns="0" wrap="square">
            <a:noAutofit/>
          </a:bodyPr>
          <a:lstStyle>
            <a:lvl1pPr algn="l" indent="-361950" lvl="0" marL="457200">
              <a:lnSpc>
                <a:spcPct val="100000"/>
              </a:lnSpc>
              <a:spcBef>
                <a:spcPts val="0"/>
              </a:spcBef>
              <a:spcAft>
                <a:spcPts val="0"/>
              </a:spcAft>
              <a:buSzPts val="2100"/>
              <a:buFont typeface="Arial"/>
              <a:buChar char="•"/>
              <a:defRPr/>
            </a:lvl1pPr>
            <a:lvl2pPr algn="l" indent="-342900" lvl="1" marL="914400">
              <a:lnSpc>
                <a:spcPct val="107000"/>
              </a:lnSpc>
              <a:spcBef>
                <a:spcPts val="1200"/>
              </a:spcBef>
              <a:spcAft>
                <a:spcPts val="0"/>
              </a:spcAft>
              <a:buSzPts val="1800"/>
              <a:buChar char="•"/>
              <a:defRPr/>
            </a:lvl2pPr>
            <a:lvl3pPr algn="l" indent="-342900" lvl="2" marL="1371600">
              <a:lnSpc>
                <a:spcPct val="107000"/>
              </a:lnSpc>
              <a:spcBef>
                <a:spcPts val="0"/>
              </a:spcBef>
              <a:spcAft>
                <a:spcPts val="0"/>
              </a:spcAft>
              <a:buSzPts val="1800"/>
              <a:buChar char="•"/>
              <a:defRPr/>
            </a:lvl3pPr>
            <a:lvl4pPr algn="l" indent="-342900" lvl="3" marL="1828800">
              <a:lnSpc>
                <a:spcPct val="107000"/>
              </a:lnSpc>
              <a:spcBef>
                <a:spcPts val="0"/>
              </a:spcBef>
              <a:spcAft>
                <a:spcPts val="0"/>
              </a:spcAft>
              <a:buSzPts val="1800"/>
              <a:buChar char="•"/>
              <a:defRPr/>
            </a:lvl4pPr>
            <a:lvl5pPr algn="l" indent="-342900" lvl="4" marL="2286000">
              <a:lnSpc>
                <a:spcPct val="96000"/>
              </a:lnSpc>
              <a:spcBef>
                <a:spcPts val="1800"/>
              </a:spcBef>
              <a:spcAft>
                <a:spcPts val="0"/>
              </a:spcAft>
              <a:buSzPts val="1800"/>
              <a:buChar char="​"/>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75" name="Google Shape;75;p99"/>
          <p:cNvSpPr txBox="1">
            <a:spLocks noGrp="1"/>
          </p:cNvSpPr>
          <p:nvPr>
            <p:ph idx="2" type="subTitle"/>
          </p:nvPr>
        </p:nvSpPr>
        <p:spPr>
          <a:xfrm>
            <a:off x="494189" y="1088135"/>
            <a:ext cx="11188200" cy="276999"/>
          </a:xfrm>
          <a:prstGeom prst="rect">
            <a:avLst/>
          </a:prstGeom>
          <a:noFill/>
          <a:ln>
            <a:noFill/>
          </a:ln>
        </p:spPr>
        <p:txBody>
          <a:bodyPr anchor="t" anchorCtr="0" bIns="0" lIns="0" numCol="1" rIns="0" spcFirstLastPara="1" tIns="0" wrap="square">
            <a:spAutoFit/>
          </a:bodyPr>
          <a:lstStyle>
            <a:lvl1pPr algn="l" lvl="0">
              <a:lnSpc>
                <a:spcPct val="100000"/>
              </a:lnSpc>
              <a:spcBef>
                <a:spcPts val="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Tree>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White Blank">
  <p:cSld name="1_White Blank">
    <p:spTree>
      <p:nvGrpSpPr>
        <p:cNvPr id="1" name="Shape 538"/>
        <p:cNvGrpSpPr/>
        <p:nvPr/>
      </p:nvGrpSpPr>
      <p:grpSpPr>
        <a:xfrm>
          <a:off x="0" y="0"/>
          <a:ext cx="0" cy="0"/>
          <a:chOff x="0" y="0"/>
          <a:chExt cx="0" cy="0"/>
        </a:xfrm>
      </p:grpSpPr>
    </p:spTree>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_Title and Subtitle">
  <p:cSld name="2_Title and Subtitle">
    <p:spTree>
      <p:nvGrpSpPr>
        <p:cNvPr id="1" name="Shape 539"/>
        <p:cNvGrpSpPr/>
        <p:nvPr/>
      </p:nvGrpSpPr>
      <p:grpSpPr>
        <a:xfrm>
          <a:off x="0" y="0"/>
          <a:ext cx="0" cy="0"/>
          <a:chOff x="0" y="0"/>
          <a:chExt cx="0" cy="0"/>
        </a:xfrm>
      </p:grpSpPr>
      <p:sp>
        <p:nvSpPr>
          <p:cNvPr id="540" name="Google Shape;540;p148"/>
          <p:cNvSpPr txBox="1">
            <a:spLocks noGrp="1"/>
          </p:cNvSpPr>
          <p:nvPr>
            <p:ph type="title"/>
          </p:nvPr>
        </p:nvSpPr>
        <p:spPr>
          <a:xfrm>
            <a:off x="495300" y="549415"/>
            <a:ext cx="11187112" cy="455189"/>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1" name="Google Shape;541;p148"/>
          <p:cNvSpPr txBox="1">
            <a:spLocks noGrp="1"/>
          </p:cNvSpPr>
          <p:nvPr>
            <p:ph idx="1" type="subTitle"/>
          </p:nvPr>
        </p:nvSpPr>
        <p:spPr>
          <a:xfrm>
            <a:off x="494189" y="1088135"/>
            <a:ext cx="11188223" cy="274320"/>
          </a:xfrm>
          <a:prstGeom prst="rect">
            <a:avLst/>
          </a:prstGeom>
          <a:noFill/>
          <a:ln>
            <a:noFill/>
          </a:ln>
        </p:spPr>
        <p:txBody>
          <a:bodyPr anchor="t" anchorCtr="0" bIns="0" lIns="0" numCol="1" rIns="0" spcFirstLastPara="1" tIns="0" wrap="square">
            <a:spAutoFit/>
          </a:bodyPr>
          <a:lstStyle>
            <a:lvl1pPr algn="l" lvl="0">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Tree>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_Two Column">
  <p:cSld name="2_Two Column">
    <p:spTree>
      <p:nvGrpSpPr>
        <p:cNvPr id="1" name="Shape 542"/>
        <p:cNvGrpSpPr/>
        <p:nvPr/>
      </p:nvGrpSpPr>
      <p:grpSpPr>
        <a:xfrm>
          <a:off x="0" y="0"/>
          <a:ext cx="0" cy="0"/>
          <a:chOff x="0" y="0"/>
          <a:chExt cx="0" cy="0"/>
        </a:xfrm>
      </p:grpSpPr>
      <p:sp>
        <p:nvSpPr>
          <p:cNvPr id="543" name="Google Shape;543;p149"/>
          <p:cNvSpPr txBox="1">
            <a:spLocks noGrp="1"/>
          </p:cNvSpPr>
          <p:nvPr>
            <p:ph idx="1" type="body"/>
          </p:nvPr>
        </p:nvSpPr>
        <p:spPr>
          <a:xfrm>
            <a:off x="495299" y="1719072"/>
            <a:ext cx="11202900" cy="2391300"/>
          </a:xfrm>
          <a:prstGeom prst="rect">
            <a:avLst/>
          </a:prstGeom>
          <a:noFill/>
          <a:ln>
            <a:noFill/>
          </a:ln>
        </p:spPr>
        <p:txBody>
          <a:bodyPr anchor="t" anchorCtr="0" bIns="0" lIns="0" numCol="1" rIns="0" spcFirstLastPara="1" tIns="0" wrap="square">
            <a:noAutofit/>
          </a:bodyPr>
          <a:lstStyle>
            <a:lvl1pPr algn="l" indent="-342900" lvl="0" marL="457200">
              <a:lnSpc>
                <a:spcPct val="107000"/>
              </a:lnSpc>
              <a:spcBef>
                <a:spcPts val="1200"/>
              </a:spcBef>
              <a:spcAft>
                <a:spcPts val="0"/>
              </a:spcAft>
              <a:buSzPts val="1800"/>
              <a:buChar char="•"/>
              <a:defRPr/>
            </a:lvl1pPr>
            <a:lvl2pPr algn="l" indent="-342900" lvl="1" marL="914400">
              <a:lnSpc>
                <a:spcPct val="107000"/>
              </a:lnSpc>
              <a:spcBef>
                <a:spcPts val="0"/>
              </a:spcBef>
              <a:spcAft>
                <a:spcPts val="0"/>
              </a:spcAft>
              <a:buSzPts val="1800"/>
              <a:buChar char="•"/>
              <a:defRPr/>
            </a:lvl2pPr>
            <a:lvl3pPr algn="l" indent="-342900" lvl="2" marL="1371600">
              <a:lnSpc>
                <a:spcPct val="107000"/>
              </a:lnSpc>
              <a:spcBef>
                <a:spcPts val="0"/>
              </a:spcBef>
              <a:spcAft>
                <a:spcPts val="0"/>
              </a:spcAft>
              <a:buSzPts val="1800"/>
              <a:buChar char="•"/>
              <a:defRPr/>
            </a:lvl3pPr>
            <a:lvl4pPr algn="l" indent="-342900" lvl="3" marL="1828800">
              <a:lnSpc>
                <a:spcPct val="107000"/>
              </a:lnSpc>
              <a:spcBef>
                <a:spcPts val="0"/>
              </a:spcBef>
              <a:spcAft>
                <a:spcPts val="0"/>
              </a:spcAft>
              <a:buSzPts val="1800"/>
              <a:buChar char="•"/>
              <a:defRPr/>
            </a:lvl4pPr>
            <a:lvl5pPr algn="l" indent="-342900" lvl="4" marL="2286000">
              <a:lnSpc>
                <a:spcPct val="96000"/>
              </a:lnSpc>
              <a:spcBef>
                <a:spcPts val="1800"/>
              </a:spcBef>
              <a:spcAft>
                <a:spcPts val="0"/>
              </a:spcAft>
              <a:buSzPts val="1800"/>
              <a:buChar char="​"/>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544" name="Google Shape;544;p149"/>
          <p:cNvSpPr txBox="1">
            <a:spLocks noGrp="1"/>
          </p:cNvSpPr>
          <p:nvPr>
            <p:ph idx="2" type="body"/>
          </p:nvPr>
        </p:nvSpPr>
        <p:spPr>
          <a:xfrm>
            <a:off x="495299" y="4343399"/>
            <a:ext cx="5480400" cy="2057400"/>
          </a:xfrm>
          <a:prstGeom prst="rect">
            <a:avLst/>
          </a:prstGeom>
          <a:noFill/>
          <a:ln>
            <a:noFill/>
          </a:ln>
        </p:spPr>
        <p:txBody>
          <a:bodyPr anchor="t" anchorCtr="0" bIns="0" lIns="0" numCol="1" rIns="0" spcFirstLastPara="1" tIns="0" wrap="square">
            <a:noAutofit/>
          </a:bodyPr>
          <a:lstStyle>
            <a:lvl1pPr algn="l" indent="-330200" lvl="0" marL="457200">
              <a:lnSpc>
                <a:spcPct val="107000"/>
              </a:lnSpc>
              <a:spcBef>
                <a:spcPts val="1200"/>
              </a:spcBef>
              <a:spcAft>
                <a:spcPts val="0"/>
              </a:spcAft>
              <a:buSzPts val="1600"/>
              <a:buChar char="•"/>
              <a:defRPr sz="1600"/>
            </a:lvl1pPr>
            <a:lvl2pPr algn="l" indent="-330200" lvl="1" marL="914400">
              <a:lnSpc>
                <a:spcPct val="107000"/>
              </a:lnSpc>
              <a:spcBef>
                <a:spcPts val="0"/>
              </a:spcBef>
              <a:spcAft>
                <a:spcPts val="0"/>
              </a:spcAft>
              <a:buSzPts val="1600"/>
              <a:buChar char="•"/>
              <a:defRPr sz="1600"/>
            </a:lvl2pPr>
            <a:lvl3pPr algn="l" indent="-304800" lvl="2" marL="1371600">
              <a:lnSpc>
                <a:spcPct val="107000"/>
              </a:lnSpc>
              <a:spcBef>
                <a:spcPts val="0"/>
              </a:spcBef>
              <a:spcAft>
                <a:spcPts val="0"/>
              </a:spcAft>
              <a:buSzPts val="1200"/>
              <a:buChar char="•"/>
              <a:defRPr sz="1200"/>
            </a:lvl3pPr>
            <a:lvl4pPr algn="l" indent="-304800" lvl="3" marL="1828800">
              <a:lnSpc>
                <a:spcPct val="107000"/>
              </a:lnSpc>
              <a:spcBef>
                <a:spcPts val="0"/>
              </a:spcBef>
              <a:spcAft>
                <a:spcPts val="0"/>
              </a:spcAft>
              <a:buSzPts val="1200"/>
              <a:buChar char="•"/>
              <a:defRPr sz="1200"/>
            </a:lvl4pPr>
            <a:lvl5pPr algn="l" indent="-361950" lvl="4" marL="2286000">
              <a:lnSpc>
                <a:spcPct val="96000"/>
              </a:lnSpc>
              <a:spcBef>
                <a:spcPts val="1800"/>
              </a:spcBef>
              <a:spcAft>
                <a:spcPts val="0"/>
              </a:spcAft>
              <a:buSzPts val="2100"/>
              <a:buChar char="​"/>
              <a:defRPr sz="2100"/>
            </a:lvl5pPr>
            <a:lvl6pPr algn="l" indent="-330200" lvl="5" marL="2743200">
              <a:lnSpc>
                <a:spcPct val="96000"/>
              </a:lnSpc>
              <a:spcBef>
                <a:spcPts val="0"/>
              </a:spcBef>
              <a:spcAft>
                <a:spcPts val="0"/>
              </a:spcAft>
              <a:buClr>
                <a:schemeClr val="dk1"/>
              </a:buClr>
              <a:buSzPts val="1600"/>
              <a:buChar char="​"/>
              <a:defRPr sz="1600"/>
            </a:lvl6pPr>
            <a:lvl7pPr algn="l" indent="-330200" lvl="6" marL="3200400">
              <a:lnSpc>
                <a:spcPct val="107000"/>
              </a:lnSpc>
              <a:spcBef>
                <a:spcPts val="1200"/>
              </a:spcBef>
              <a:spcAft>
                <a:spcPts val="0"/>
              </a:spcAft>
              <a:buClr>
                <a:schemeClr val="dk1"/>
              </a:buClr>
              <a:buSzPts val="16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545" name="Google Shape;545;p149"/>
          <p:cNvSpPr txBox="1">
            <a:spLocks noGrp="1"/>
          </p:cNvSpPr>
          <p:nvPr>
            <p:ph idx="3" type="body"/>
          </p:nvPr>
        </p:nvSpPr>
        <p:spPr>
          <a:xfrm>
            <a:off x="6217769" y="4343399"/>
            <a:ext cx="5480400" cy="2057400"/>
          </a:xfrm>
          <a:prstGeom prst="rect">
            <a:avLst/>
          </a:prstGeom>
          <a:noFill/>
          <a:ln>
            <a:noFill/>
          </a:ln>
        </p:spPr>
        <p:txBody>
          <a:bodyPr anchor="t" anchorCtr="0" bIns="0" lIns="0" numCol="1" rIns="0" spcFirstLastPara="1" tIns="0" wrap="square">
            <a:noAutofit/>
          </a:bodyPr>
          <a:lstStyle>
            <a:lvl1pPr algn="l" indent="-330200" lvl="0" marL="457200">
              <a:lnSpc>
                <a:spcPct val="107000"/>
              </a:lnSpc>
              <a:spcBef>
                <a:spcPts val="1200"/>
              </a:spcBef>
              <a:spcAft>
                <a:spcPts val="0"/>
              </a:spcAft>
              <a:buSzPts val="1600"/>
              <a:buChar char="•"/>
              <a:defRPr sz="1600"/>
            </a:lvl1pPr>
            <a:lvl2pPr algn="l" indent="-330200" lvl="1" marL="914400">
              <a:lnSpc>
                <a:spcPct val="107000"/>
              </a:lnSpc>
              <a:spcBef>
                <a:spcPts val="0"/>
              </a:spcBef>
              <a:spcAft>
                <a:spcPts val="0"/>
              </a:spcAft>
              <a:buSzPts val="1600"/>
              <a:buChar char="•"/>
              <a:defRPr sz="1600"/>
            </a:lvl2pPr>
            <a:lvl3pPr algn="l" indent="-304800" lvl="2" marL="1371600">
              <a:lnSpc>
                <a:spcPct val="107000"/>
              </a:lnSpc>
              <a:spcBef>
                <a:spcPts val="0"/>
              </a:spcBef>
              <a:spcAft>
                <a:spcPts val="0"/>
              </a:spcAft>
              <a:buSzPts val="1200"/>
              <a:buChar char="•"/>
              <a:defRPr sz="1200"/>
            </a:lvl3pPr>
            <a:lvl4pPr algn="l" indent="-304800" lvl="3" marL="1828800">
              <a:lnSpc>
                <a:spcPct val="107000"/>
              </a:lnSpc>
              <a:spcBef>
                <a:spcPts val="0"/>
              </a:spcBef>
              <a:spcAft>
                <a:spcPts val="0"/>
              </a:spcAft>
              <a:buSzPts val="1200"/>
              <a:buChar char="•"/>
              <a:defRPr sz="1200"/>
            </a:lvl4pPr>
            <a:lvl5pPr algn="l" indent="-361950" lvl="4" marL="2286000">
              <a:lnSpc>
                <a:spcPct val="96000"/>
              </a:lnSpc>
              <a:spcBef>
                <a:spcPts val="1800"/>
              </a:spcBef>
              <a:spcAft>
                <a:spcPts val="0"/>
              </a:spcAft>
              <a:buSzPts val="2100"/>
              <a:buChar char="​"/>
              <a:defRPr sz="2100"/>
            </a:lvl5pPr>
            <a:lvl6pPr algn="l" indent="-330200" lvl="5" marL="2743200">
              <a:lnSpc>
                <a:spcPct val="96000"/>
              </a:lnSpc>
              <a:spcBef>
                <a:spcPts val="0"/>
              </a:spcBef>
              <a:spcAft>
                <a:spcPts val="0"/>
              </a:spcAft>
              <a:buClr>
                <a:schemeClr val="dk1"/>
              </a:buClr>
              <a:buSzPts val="1600"/>
              <a:buChar char="​"/>
              <a:defRPr sz="1600"/>
            </a:lvl6pPr>
            <a:lvl7pPr algn="l" indent="-330200" lvl="6" marL="3200400">
              <a:lnSpc>
                <a:spcPct val="107000"/>
              </a:lnSpc>
              <a:spcBef>
                <a:spcPts val="1200"/>
              </a:spcBef>
              <a:spcAft>
                <a:spcPts val="0"/>
              </a:spcAft>
              <a:buClr>
                <a:schemeClr val="dk1"/>
              </a:buClr>
              <a:buSzPts val="16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546" name="Google Shape;546;p149"/>
          <p:cNvSpPr txBox="1">
            <a:spLocks noGrp="1"/>
          </p:cNvSpPr>
          <p:nvPr>
            <p:ph type="title"/>
          </p:nvPr>
        </p:nvSpPr>
        <p:spPr>
          <a:xfrm>
            <a:off x="502444" y="651436"/>
            <a:ext cx="11187000" cy="455100"/>
          </a:xfrm>
          <a:prstGeom prst="rect">
            <a:avLst/>
          </a:prstGeom>
          <a:noFill/>
          <a:ln>
            <a:noFill/>
          </a:ln>
        </p:spPr>
        <p:txBody>
          <a:bodyPr anchor="b" anchorCtr="0" bIns="0" lIns="0" numCol="1" rIns="0" spcFirstLastPara="1" tIns="0" wrap="square">
            <a:noAutofit/>
          </a:bodyPr>
          <a:lstStyle>
            <a:lvl1pPr algn="l" lvl="0">
              <a:lnSpc>
                <a:spcPct val="84000"/>
              </a:lnSpc>
              <a:spcBef>
                <a:spcPts val="0"/>
              </a:spcBef>
              <a:spcAft>
                <a:spcPts val="0"/>
              </a:spcAft>
              <a:buClr>
                <a:schemeClr val="dk1"/>
              </a:buClr>
              <a:buSzPts val="3400"/>
              <a:buFont typeface="Inter"/>
              <a:buNone/>
              <a:defRPr>
                <a:solidFill>
                  <a:schemeClr val="dk1"/>
                </a:solidFill>
              </a:defRPr>
            </a:lvl1pPr>
            <a:lvl2pPr algn="l" lvl="1">
              <a:lnSpc>
                <a:spcPct val="100000"/>
              </a:lnSpc>
              <a:spcBef>
                <a:spcPts val="0"/>
              </a:spcBef>
              <a:spcAft>
                <a:spcPts val="0"/>
              </a:spcAft>
              <a:buSzPts val="1400"/>
              <a:buNone/>
              <a:defRPr/>
            </a:lvl2pPr>
            <a:lvl3pPr algn="l" lvl="2">
              <a:lnSpc>
                <a:spcPct val="100000"/>
              </a:lnSpc>
              <a:spcBef>
                <a:spcPts val="0"/>
              </a:spcBef>
              <a:spcAft>
                <a:spcPts val="0"/>
              </a:spcAft>
              <a:buSzPts val="1400"/>
              <a:buNone/>
              <a:defRPr/>
            </a:lvl3pPr>
            <a:lvl4pPr algn="l" lvl="3">
              <a:lnSpc>
                <a:spcPct val="100000"/>
              </a:lnSpc>
              <a:spcBef>
                <a:spcPts val="0"/>
              </a:spcBef>
              <a:spcAft>
                <a:spcPts val="0"/>
              </a:spcAft>
              <a:buSzPts val="1400"/>
              <a:buNone/>
              <a:defRPr/>
            </a:lvl4pPr>
            <a:lvl5pPr algn="l" lvl="4">
              <a:lnSpc>
                <a:spcPct val="100000"/>
              </a:lnSpc>
              <a:spcBef>
                <a:spcPts val="0"/>
              </a:spcBef>
              <a:spcAft>
                <a:spcPts val="0"/>
              </a:spcAft>
              <a:buSzPts val="1400"/>
              <a:buNone/>
              <a:defRPr/>
            </a:lvl5pPr>
            <a:lvl6pPr algn="l" lvl="5">
              <a:lnSpc>
                <a:spcPct val="100000"/>
              </a:lnSpc>
              <a:spcBef>
                <a:spcPts val="0"/>
              </a:spcBef>
              <a:spcAft>
                <a:spcPts val="0"/>
              </a:spcAft>
              <a:buSzPts val="1400"/>
              <a:buNone/>
              <a:defRPr/>
            </a:lvl6pPr>
            <a:lvl7pPr algn="l" lvl="6">
              <a:lnSpc>
                <a:spcPct val="100000"/>
              </a:lnSpc>
              <a:spcBef>
                <a:spcPts val="0"/>
              </a:spcBef>
              <a:spcAft>
                <a:spcPts val="0"/>
              </a:spcAft>
              <a:buSzPts val="1400"/>
              <a:buNone/>
              <a:defRPr/>
            </a:lvl7pPr>
            <a:lvl8pPr algn="l" lvl="7">
              <a:lnSpc>
                <a:spcPct val="100000"/>
              </a:lnSpc>
              <a:spcBef>
                <a:spcPts val="0"/>
              </a:spcBef>
              <a:spcAft>
                <a:spcPts val="0"/>
              </a:spcAft>
              <a:buSzPts val="1400"/>
              <a:buNone/>
              <a:defRPr/>
            </a:lvl8pPr>
            <a:lvl9pPr algn="l" lvl="8">
              <a:lnSpc>
                <a:spcPct val="100000"/>
              </a:lnSpc>
              <a:spcBef>
                <a:spcPts val="0"/>
              </a:spcBef>
              <a:spcAft>
                <a:spcPts val="0"/>
              </a:spcAft>
              <a:buSzPts val="1400"/>
              <a:buNone/>
              <a:defRPr/>
            </a:lvl9pPr>
          </a:lstStyle>
          <a:p>
            <a:endParaRPr/>
          </a:p>
        </p:txBody>
      </p:sp>
      <p:sp>
        <p:nvSpPr>
          <p:cNvPr id="547" name="Google Shape;547;p149"/>
          <p:cNvSpPr txBox="1">
            <a:spLocks noGrp="1"/>
          </p:cNvSpPr>
          <p:nvPr>
            <p:ph idx="4" type="subTitle"/>
          </p:nvPr>
        </p:nvSpPr>
        <p:spPr>
          <a:xfrm>
            <a:off x="502444" y="1188080"/>
            <a:ext cx="11188200" cy="274200"/>
          </a:xfrm>
          <a:prstGeom prst="rect">
            <a:avLst/>
          </a:prstGeom>
          <a:noFill/>
          <a:ln>
            <a:noFill/>
          </a:ln>
        </p:spPr>
        <p:txBody>
          <a:bodyPr anchor="t" anchorCtr="0" bIns="0" lIns="0" numCol="1" rIns="0" spcFirstLastPara="1" tIns="0" wrap="square">
            <a:noAutofit/>
          </a:bodyPr>
          <a:lstStyle>
            <a:lvl1pPr algn="l" lvl="0">
              <a:lnSpc>
                <a:spcPct val="96000"/>
              </a:lnSpc>
              <a:spcBef>
                <a:spcPts val="900"/>
              </a:spcBef>
              <a:spcAft>
                <a:spcPts val="0"/>
              </a:spcAft>
              <a:buClr>
                <a:schemeClr val="accent1"/>
              </a:buClr>
              <a:buSzPts val="1800"/>
              <a:buFont typeface="Arial"/>
              <a:buNone/>
              <a:defRPr sz="1800">
                <a:solidFill>
                  <a:schemeClr val="dk1"/>
                </a:solidFill>
                <a:latin typeface="Inter"/>
                <a:ea typeface="Inter"/>
                <a:cs typeface="Inter"/>
                <a:sym typeface="Inter"/>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Tree>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548"/>
        <p:cNvGrpSpPr/>
        <p:nvPr/>
      </p:nvGrpSpPr>
      <p:grpSpPr>
        <a:xfrm>
          <a:off x="0" y="0"/>
          <a:ext cx="0" cy="0"/>
          <a:chOff x="0" y="0"/>
          <a:chExt cx="0" cy="0"/>
        </a:xfrm>
      </p:grpSpPr>
      <p:sp>
        <p:nvSpPr>
          <p:cNvPr id="549" name="Google Shape;549;p150"/>
          <p:cNvSpPr txBox="1">
            <a:spLocks noGrp="1"/>
          </p:cNvSpPr>
          <p:nvPr>
            <p:ph idx="1" type="body"/>
          </p:nvPr>
        </p:nvSpPr>
        <p:spPr>
          <a:xfrm>
            <a:off x="838200" y="1925997"/>
            <a:ext cx="10515600" cy="3892721"/>
          </a:xfrm>
          <a:prstGeom prst="rect">
            <a:avLst/>
          </a:prstGeom>
          <a:noFill/>
          <a:ln>
            <a:noFill/>
          </a:ln>
        </p:spPr>
        <p:txBody>
          <a:bodyPr anchor="t" anchorCtr="0" bIns="0" lIns="0" numCol="1" rIns="0" spcFirstLastPara="1" tIns="0" wrap="square">
            <a:noAutofit/>
          </a:bodyPr>
          <a:lstStyle>
            <a:lvl1pPr algn="l" indent="-381000" lvl="0" marL="457200">
              <a:lnSpc>
                <a:spcPct val="107000"/>
              </a:lnSpc>
              <a:spcBef>
                <a:spcPts val="1200"/>
              </a:spcBef>
              <a:spcAft>
                <a:spcPts val="0"/>
              </a:spcAft>
              <a:buSzPts val="2400"/>
              <a:buChar char="•"/>
              <a:defRPr sz="2400"/>
            </a:lvl1pPr>
            <a:lvl2pPr algn="l" indent="-381000" lvl="1" marL="914400">
              <a:lnSpc>
                <a:spcPct val="107000"/>
              </a:lnSpc>
              <a:spcBef>
                <a:spcPts val="0"/>
              </a:spcBef>
              <a:spcAft>
                <a:spcPts val="0"/>
              </a:spcAft>
              <a:buSzPts val="2400"/>
              <a:buChar char="•"/>
              <a:defRPr sz="2400"/>
            </a:lvl2pPr>
            <a:lvl3pPr algn="l" indent="-364045" lvl="2" marL="1371600">
              <a:lnSpc>
                <a:spcPct val="107000"/>
              </a:lnSpc>
              <a:spcBef>
                <a:spcPts val="0"/>
              </a:spcBef>
              <a:spcAft>
                <a:spcPts val="0"/>
              </a:spcAft>
              <a:buSzPts val="2133"/>
              <a:buChar char="•"/>
              <a:defRPr sz="2133"/>
            </a:lvl3pPr>
            <a:lvl4pPr algn="l" indent="-364045" lvl="3" marL="1828800">
              <a:lnSpc>
                <a:spcPct val="107000"/>
              </a:lnSpc>
              <a:spcBef>
                <a:spcPts val="0"/>
              </a:spcBef>
              <a:spcAft>
                <a:spcPts val="0"/>
              </a:spcAft>
              <a:buSzPts val="2133"/>
              <a:buChar char="•"/>
              <a:defRPr sz="2133"/>
            </a:lvl4pPr>
            <a:lvl5pPr algn="l" indent="-347154" lvl="4" marL="2286000">
              <a:lnSpc>
                <a:spcPct val="96000"/>
              </a:lnSpc>
              <a:spcBef>
                <a:spcPts val="1800"/>
              </a:spcBef>
              <a:spcAft>
                <a:spcPts val="0"/>
              </a:spcAft>
              <a:buSzPts val="1867"/>
              <a:buChar char="​"/>
              <a:defRPr sz="1867"/>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cxnSp>
        <p:nvCxnSpPr>
          <p:cNvPr id="550" name="Google Shape;550;p150"/>
          <p:cNvCxnSpPr/>
          <p:nvPr/>
        </p:nvCxnSpPr>
        <p:spPr>
          <a:xfrm rot="10800000">
            <a:off x="838202" y="1674061"/>
            <a:ext cx="10515599" cy="0"/>
          </a:xfrm>
          <a:prstGeom prst="straightConnector1">
            <a:avLst/>
          </a:prstGeom>
          <a:solidFill>
            <a:srgbClr val="FFFFFF"/>
          </a:solidFill>
          <a:ln cap="flat" cmpd="sng" w="12700">
            <a:solidFill>
              <a:schemeClr val="dk2"/>
            </a:solidFill>
            <a:prstDash val="solid"/>
            <a:round/>
            <a:headEnd len="sm" type="none" w="sm"/>
            <a:tailEnd len="sm" type="none" w="sm"/>
          </a:ln>
        </p:spPr>
      </p:cxnSp>
      <p:sp>
        <p:nvSpPr>
          <p:cNvPr id="551" name="Google Shape;551;p150"/>
          <p:cNvSpPr txBox="1">
            <a:spLocks noGrp="1"/>
          </p:cNvSpPr>
          <p:nvPr>
            <p:ph idx="2" type="body"/>
          </p:nvPr>
        </p:nvSpPr>
        <p:spPr>
          <a:xfrm>
            <a:off x="838201" y="1261869"/>
            <a:ext cx="10515600" cy="286552"/>
          </a:xfrm>
          <a:prstGeom prst="rect">
            <a:avLst/>
          </a:prstGeom>
          <a:noFill/>
          <a:ln>
            <a:noFill/>
          </a:ln>
        </p:spPr>
        <p:txBody>
          <a:bodyPr anchor="t" anchorCtr="0" bIns="0" lIns="0" numCol="1" rIns="0" spcFirstLastPara="1" tIns="0" wrap="square">
            <a:noAutofit/>
          </a:bodyPr>
          <a:lstStyle>
            <a:lvl1pPr algn="ctr" indent="-228600" lvl="0" marL="457200">
              <a:lnSpc>
                <a:spcPct val="107000"/>
              </a:lnSpc>
              <a:spcBef>
                <a:spcPts val="1200"/>
              </a:spcBef>
              <a:spcAft>
                <a:spcPts val="0"/>
              </a:spcAft>
              <a:buSzPts val="1867"/>
              <a:buNone/>
              <a:defRPr b="0" cap="none" i="0" sz="1867">
                <a:solidFill>
                  <a:schemeClr val="dk1"/>
                </a:solidFill>
                <a:latin typeface="Inter"/>
                <a:ea typeface="Inter"/>
                <a:cs typeface="Inter"/>
                <a:sym typeface="Inter"/>
              </a:defRPr>
            </a:lvl1pPr>
            <a:lvl2pPr algn="l" indent="-228600" lvl="1" marL="914400">
              <a:lnSpc>
                <a:spcPct val="107000"/>
              </a:lnSpc>
              <a:spcBef>
                <a:spcPts val="0"/>
              </a:spcBef>
              <a:spcAft>
                <a:spcPts val="0"/>
              </a:spcAft>
              <a:buSzPts val="2100"/>
              <a:buNone/>
              <a:defRPr/>
            </a:lvl2pPr>
            <a:lvl3pPr algn="l" indent="-228600" lvl="2" marL="1371600">
              <a:lnSpc>
                <a:spcPct val="107000"/>
              </a:lnSpc>
              <a:spcBef>
                <a:spcPts val="0"/>
              </a:spcBef>
              <a:spcAft>
                <a:spcPts val="0"/>
              </a:spcAft>
              <a:buSzPts val="1800"/>
              <a:buNone/>
              <a:defRPr/>
            </a:lvl3pPr>
            <a:lvl4pPr algn="l" indent="-228600" lvl="3" marL="1828800">
              <a:lnSpc>
                <a:spcPct val="107000"/>
              </a:lnSpc>
              <a:spcBef>
                <a:spcPts val="0"/>
              </a:spcBef>
              <a:spcAft>
                <a:spcPts val="0"/>
              </a:spcAft>
              <a:buSzPts val="1800"/>
              <a:buNone/>
              <a:defRPr/>
            </a:lvl4pPr>
            <a:lvl5pPr algn="l" indent="-228600" lvl="4" marL="2286000">
              <a:lnSpc>
                <a:spcPct val="96000"/>
              </a:lnSpc>
              <a:spcBef>
                <a:spcPts val="1800"/>
              </a:spcBef>
              <a:spcAft>
                <a:spcPts val="0"/>
              </a:spcAft>
              <a:buSzPts val="2800"/>
              <a:buNone/>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342900" lvl="8" marL="4114800">
              <a:lnSpc>
                <a:spcPct val="87000"/>
              </a:lnSpc>
              <a:spcBef>
                <a:spcPts val="1800"/>
              </a:spcBef>
              <a:spcAft>
                <a:spcPts val="0"/>
              </a:spcAft>
              <a:buClr>
                <a:schemeClr val="dk1"/>
              </a:buClr>
              <a:buSzPts val="1800"/>
              <a:buChar char="​"/>
              <a:defRPr/>
            </a:lvl9pPr>
          </a:lstStyle>
          <a:p>
            <a:endParaRPr/>
          </a:p>
        </p:txBody>
      </p:sp>
      <p:sp>
        <p:nvSpPr>
          <p:cNvPr id="552" name="Google Shape;552;p150"/>
          <p:cNvSpPr txBox="1">
            <a:spLocks noGrp="1"/>
          </p:cNvSpPr>
          <p:nvPr>
            <p:ph type="title"/>
          </p:nvPr>
        </p:nvSpPr>
        <p:spPr>
          <a:xfrm>
            <a:off x="838202" y="14767"/>
            <a:ext cx="10515599" cy="1248395"/>
          </a:xfrm>
          <a:prstGeom prst="rect">
            <a:avLst/>
          </a:prstGeom>
          <a:noFill/>
          <a:ln>
            <a:noFill/>
          </a:ln>
        </p:spPr>
        <p:txBody>
          <a:bodyPr anchor="b" anchorCtr="0" bIns="0" lIns="0" numCol="1" rIns="0" spcFirstLastPara="1" tIns="0" wrap="square">
            <a:noAutofit/>
          </a:bodyPr>
          <a:lstStyle>
            <a:lvl1pPr algn="ctr" lvl="0">
              <a:lnSpc>
                <a:spcPct val="84000"/>
              </a:lnSpc>
              <a:spcBef>
                <a:spcPts val="0"/>
              </a:spcBef>
              <a:spcAft>
                <a:spcPts val="0"/>
              </a:spcAft>
              <a:buClr>
                <a:schemeClr val="dk1"/>
              </a:buClr>
              <a:buSzPts val="4267"/>
              <a:buFont typeface="Inter ExtraBold"/>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3" name="Google Shape;553;p150"/>
          <p:cNvSpPr txBox="1">
            <a:spLocks noGrp="1"/>
          </p:cNvSpPr>
          <p:nvPr>
            <p:ph idx="11" type="ftr"/>
          </p:nvPr>
        </p:nvSpPr>
        <p:spPr>
          <a:xfrm>
            <a:off x="0" y="0"/>
            <a:ext cx="3000000" cy="3000000"/>
          </a:xfrm>
          <a:prstGeom prst="rect">
            <a:avLst/>
          </a:prstGeom>
          <a:noFill/>
          <a:ln>
            <a:noFill/>
          </a:ln>
        </p:spPr>
        <p:txBody>
          <a:bodyPr anchor="t" anchorCtr="0" bIns="45700" lIns="91425" numCol="1" rIns="91425" spcFirstLastPara="1" tIns="45700" wrap="square">
            <a:noAutofit/>
          </a:bodyPr>
          <a:lstStyle>
            <a:lvl1pPr algn="l" lvl="0" marR="0" rtl="0">
              <a:spcBef>
                <a:spcPts val="0"/>
              </a:spcBef>
              <a:spcAft>
                <a:spcPts val="0"/>
              </a:spcAft>
              <a:buSzPts val="1400"/>
              <a:buNone/>
              <a:defRPr sz="1800">
                <a:solidFill>
                  <a:schemeClr val="dk1"/>
                </a:solidFill>
                <a:latin typeface="Inter Light"/>
                <a:ea typeface="Inter Light"/>
                <a:cs typeface="Inter Light"/>
                <a:sym typeface="Inter Light"/>
              </a:defRPr>
            </a:lvl1pPr>
            <a:lvl2pPr algn="l" lvl="1" marR="0" rtl="0">
              <a:spcBef>
                <a:spcPts val="0"/>
              </a:spcBef>
              <a:spcAft>
                <a:spcPts val="0"/>
              </a:spcAft>
              <a:buSzPts val="1400"/>
              <a:buNone/>
              <a:defRPr b="0" cap="none" i="0" strike="noStrike" sz="1800" u="none">
                <a:solidFill>
                  <a:schemeClr val="dk1"/>
                </a:solidFill>
                <a:latin typeface="Inter Light"/>
                <a:ea typeface="Inter Light"/>
                <a:cs typeface="Inter Light"/>
                <a:sym typeface="Inter Light"/>
              </a:defRPr>
            </a:lvl2pPr>
            <a:lvl3pPr algn="l" lvl="2" marR="0" rtl="0">
              <a:spcBef>
                <a:spcPts val="0"/>
              </a:spcBef>
              <a:spcAft>
                <a:spcPts val="0"/>
              </a:spcAft>
              <a:buSzPts val="1400"/>
              <a:buNone/>
              <a:defRPr b="0" cap="none" i="0" strike="noStrike" sz="1800" u="none">
                <a:solidFill>
                  <a:schemeClr val="dk1"/>
                </a:solidFill>
                <a:latin typeface="Inter Light"/>
                <a:ea typeface="Inter Light"/>
                <a:cs typeface="Inter Light"/>
                <a:sym typeface="Inter Light"/>
              </a:defRPr>
            </a:lvl3pPr>
            <a:lvl4pPr algn="l" lvl="3" marR="0" rtl="0">
              <a:spcBef>
                <a:spcPts val="0"/>
              </a:spcBef>
              <a:spcAft>
                <a:spcPts val="0"/>
              </a:spcAft>
              <a:buSzPts val="1400"/>
              <a:buNone/>
              <a:defRPr b="0" cap="none" i="0" strike="noStrike" sz="1800" u="none">
                <a:solidFill>
                  <a:schemeClr val="dk1"/>
                </a:solidFill>
                <a:latin typeface="Inter Light"/>
                <a:ea typeface="Inter Light"/>
                <a:cs typeface="Inter Light"/>
                <a:sym typeface="Inter Light"/>
              </a:defRPr>
            </a:lvl4pPr>
            <a:lvl5pPr algn="l" lvl="4" marR="0" rtl="0">
              <a:spcBef>
                <a:spcPts val="0"/>
              </a:spcBef>
              <a:spcAft>
                <a:spcPts val="0"/>
              </a:spcAft>
              <a:buSzPts val="1400"/>
              <a:buNone/>
              <a:defRPr b="0" cap="none" i="0" strike="noStrike" sz="1800" u="none">
                <a:solidFill>
                  <a:schemeClr val="dk1"/>
                </a:solidFill>
                <a:latin typeface="Inter Light"/>
                <a:ea typeface="Inter Light"/>
                <a:cs typeface="Inter Light"/>
                <a:sym typeface="Inter Light"/>
              </a:defRPr>
            </a:lvl5pPr>
            <a:lvl6pPr algn="l" lvl="5" marR="0" rtl="0">
              <a:spcBef>
                <a:spcPts val="0"/>
              </a:spcBef>
              <a:spcAft>
                <a:spcPts val="0"/>
              </a:spcAft>
              <a:buSzPts val="1400"/>
              <a:buNone/>
              <a:defRPr b="0" cap="none" i="0" strike="noStrike" sz="1800" u="none">
                <a:solidFill>
                  <a:schemeClr val="dk1"/>
                </a:solidFill>
                <a:latin typeface="Inter Light"/>
                <a:ea typeface="Inter Light"/>
                <a:cs typeface="Inter Light"/>
                <a:sym typeface="Inter Light"/>
              </a:defRPr>
            </a:lvl6pPr>
            <a:lvl7pPr algn="l" lvl="6" marR="0" rtl="0">
              <a:spcBef>
                <a:spcPts val="0"/>
              </a:spcBef>
              <a:spcAft>
                <a:spcPts val="0"/>
              </a:spcAft>
              <a:buSzPts val="1400"/>
              <a:buNone/>
              <a:defRPr b="0" cap="none" i="0" strike="noStrike" sz="1800" u="none">
                <a:solidFill>
                  <a:schemeClr val="dk1"/>
                </a:solidFill>
                <a:latin typeface="Inter Light"/>
                <a:ea typeface="Inter Light"/>
                <a:cs typeface="Inter Light"/>
                <a:sym typeface="Inter Light"/>
              </a:defRPr>
            </a:lvl7pPr>
            <a:lvl8pPr algn="l" lvl="7" marR="0" rtl="0">
              <a:spcBef>
                <a:spcPts val="0"/>
              </a:spcBef>
              <a:spcAft>
                <a:spcPts val="0"/>
              </a:spcAft>
              <a:buSzPts val="1400"/>
              <a:buNone/>
              <a:defRPr b="0" cap="none" i="0" strike="noStrike" sz="1800" u="none">
                <a:solidFill>
                  <a:schemeClr val="dk1"/>
                </a:solidFill>
                <a:latin typeface="Inter Light"/>
                <a:ea typeface="Inter Light"/>
                <a:cs typeface="Inter Light"/>
                <a:sym typeface="Inter Light"/>
              </a:defRPr>
            </a:lvl8pPr>
            <a:lvl9pPr algn="l" lvl="8" marR="0" rtl="0">
              <a:spcBef>
                <a:spcPts val="0"/>
              </a:spcBef>
              <a:spcAft>
                <a:spcPts val="0"/>
              </a:spcAft>
              <a:buSzPts val="1400"/>
              <a:buNone/>
              <a:defRPr b="0" cap="none" i="0" strike="noStrike" sz="1800" u="none">
                <a:solidFill>
                  <a:schemeClr val="dk1"/>
                </a:solidFill>
                <a:latin typeface="Inter Light"/>
                <a:ea typeface="Inter Light"/>
                <a:cs typeface="Inter Light"/>
                <a:sym typeface="Inter Light"/>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showMasterSp="0" userDrawn="1">
  <p:cSld name="White Title">
    <p:bg>
      <p:bgPr>
        <a:solidFill>
          <a:schemeClr val="bg1"/>
        </a:solidFill>
        <a:effectLst/>
      </p:bgPr>
    </p:bg>
    <p:spTree>
      <p:nvGrpSpPr>
        <p:cNvPr id="1" name=""/>
        <p:cNvGrpSpPr/>
        <p:nvPr/>
      </p:nvGrpSpPr>
      <p:grpSpPr>
        <a:xfrm>
          <a:off x="0" y="0"/>
          <a:ext cx="0" cy="0"/>
          <a:chOff x="0" y="0"/>
          <a:chExt cx="0" cy="0"/>
        </a:xfrm>
      </p:grpSpPr>
      <p:sp>
        <p:nvSpPr>
          <p:cNvPr id="38" name="Text Placeholder 7"/>
          <p:cNvSpPr>
            <a:spLocks noGrp="1"/>
          </p:cNvSpPr>
          <p:nvPr userDrawn="1">
            <p:ph hasCustomPrompt="1" idx="10" sz="quarter" type="body"/>
          </p:nvPr>
        </p:nvSpPr>
        <p:spPr bwMode="gray">
          <a:xfrm>
            <a:off x="431637" y="4394885"/>
            <a:ext cx="7055035" cy="961930"/>
          </a:xfrm>
          <a:prstGeom prst="rect">
            <a:avLst/>
          </a:prstGeom>
        </p:spPr>
        <p:txBody>
          <a:bodyPr numCol="1">
            <a:noAutofit/>
          </a:bodyPr>
          <a:lstStyle>
            <a:lvl1pPr indent="0" marL="0">
              <a:spcBef>
                <a:spcPts val="0"/>
              </a:spcBef>
              <a:spcAft>
                <a:spcPts val="600"/>
              </a:spcAft>
              <a:buFont charset="0" panose="020B0604020202020204" pitchFamily="34" typeface="Microsoft Sans Serif"/>
              <a:buChar char="​"/>
              <a:defRPr b="1" baseline="0" spc="30" sz="2100">
                <a:solidFill>
                  <a:schemeClr val="tx1"/>
                </a:solidFill>
              </a:defRPr>
            </a:lvl1pPr>
            <a:lvl2pPr indent="0" marL="0">
              <a:lnSpc>
                <a:spcPct val="96000"/>
              </a:lnSpc>
              <a:spcBef>
                <a:spcPts val="0"/>
              </a:spcBef>
              <a:buFont charset="0" panose="020B0604020202020204" pitchFamily="34" typeface="Microsoft Sans Serif"/>
              <a:buNone/>
              <a:defRPr sz="1800">
                <a:solidFill>
                  <a:schemeClr val="tx1">
                    <a:lumMod val="50000"/>
                    <a:lumOff val="50000"/>
                  </a:schemeClr>
                </a:solidFill>
              </a:defRPr>
            </a:lvl2pPr>
            <a:lvl3pPr indent="0" marL="0">
              <a:lnSpc>
                <a:spcPct val="98000"/>
              </a:lnSpc>
              <a:spcBef>
                <a:spcPts val="0"/>
              </a:spcBef>
              <a:buFont charset="0" panose="020B0604020202020204" pitchFamily="34" typeface="Microsoft Sans Serif"/>
              <a:buChar char="​"/>
              <a:defRPr sz="1800">
                <a:solidFill>
                  <a:schemeClr val="bg1"/>
                </a:solidFill>
              </a:defRPr>
            </a:lvl3pPr>
            <a:lvl4pPr indent="0" marL="0">
              <a:lnSpc>
                <a:spcPct val="98000"/>
              </a:lnSpc>
              <a:spcBef>
                <a:spcPts val="0"/>
              </a:spcBef>
              <a:buFont charset="0" panose="020B0604020202020204" pitchFamily="34" typeface="Microsoft Sans Serif"/>
              <a:buChar char="​"/>
              <a:defRPr baseline="0" sz="180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baseline="0" sz="1800">
                <a:solidFill>
                  <a:schemeClr val="bg1"/>
                </a:solidFill>
              </a:defRPr>
            </a:lvl7pPr>
            <a:lvl8pPr>
              <a:lnSpc>
                <a:spcPct val="98000"/>
              </a:lnSpc>
              <a:spcBef>
                <a:spcPts val="0"/>
              </a:spcBef>
              <a:defRPr baseline="0" sz="1800">
                <a:solidFill>
                  <a:schemeClr val="bg1"/>
                </a:solidFill>
              </a:defRPr>
            </a:lvl8pPr>
            <a:lvl9pPr>
              <a:lnSpc>
                <a:spcPct val="98000"/>
              </a:lnSpc>
              <a:spcBef>
                <a:spcPts val="0"/>
              </a:spcBef>
              <a:defRPr baseline="0" sz="1800">
                <a:solidFill>
                  <a:schemeClr val="bg1"/>
                </a:solidFill>
              </a:defRPr>
            </a:lvl9pPr>
          </a:lstStyle>
          <a:p>
            <a:pPr lvl="0"/>
            <a:r>
              <a:rPr dirty="0" lang="en-US"/>
              <a:t>Speaker name</a:t>
            </a:r>
          </a:p>
          <a:p>
            <a:pPr lvl="1"/>
            <a:r>
              <a:rPr dirty="0" lang="en-US"/>
              <a:t>Speaker title</a:t>
            </a:r>
          </a:p>
          <a:p>
            <a:pPr lvl="1"/>
            <a:endParaRPr dirty="0"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hasCustomPrompt="1" idx="11" sz="quarter" type="body"/>
          </p:nvPr>
        </p:nvSpPr>
        <p:spPr bwMode="gray">
          <a:xfrm>
            <a:off x="3352275" y="6227544"/>
            <a:ext cx="1904056" cy="226772"/>
          </a:xfrm>
          <a:prstGeom prst="rect">
            <a:avLst/>
          </a:prstGeom>
        </p:spPr>
        <p:txBody>
          <a:bodyPr numCol="1" wrap="none"/>
          <a:lstStyle>
            <a:lvl1pPr algn="l" indent="0" marL="0">
              <a:lnSpc>
                <a:spcPct val="87000"/>
              </a:lnSpc>
              <a:spcBef>
                <a:spcPts val="0"/>
              </a:spcBef>
              <a:buNone/>
              <a:defRPr b="0" sz="1600">
                <a:solidFill>
                  <a:schemeClr val="tx1"/>
                </a:solidFill>
                <a:latin charset="0" panose="02000509040000020004" pitchFamily="49" typeface="Space Mono"/>
              </a:defRPr>
            </a:lvl1pPr>
            <a:lvl2pPr algn="r" indent="0" marL="0">
              <a:lnSpc>
                <a:spcPct val="90000"/>
              </a:lnSpc>
              <a:spcBef>
                <a:spcPts val="0"/>
              </a:spcBef>
              <a:buNone/>
              <a:defRPr sz="1600">
                <a:solidFill>
                  <a:schemeClr val="bg1"/>
                </a:solidFill>
              </a:defRPr>
            </a:lvl2pPr>
            <a:lvl3pPr algn="r" indent="0" marL="0">
              <a:lnSpc>
                <a:spcPct val="90000"/>
              </a:lnSpc>
              <a:spcBef>
                <a:spcPts val="0"/>
              </a:spcBef>
              <a:buNone/>
              <a:defRPr sz="1600">
                <a:solidFill>
                  <a:schemeClr val="bg1"/>
                </a:solidFill>
              </a:defRPr>
            </a:lvl3pPr>
            <a:lvl4pPr algn="r" indent="0" marL="0">
              <a:lnSpc>
                <a:spcPct val="90000"/>
              </a:lnSpc>
              <a:spcBef>
                <a:spcPts val="0"/>
              </a:spcBef>
              <a:buNone/>
              <a:defRPr sz="1600">
                <a:solidFill>
                  <a:schemeClr val="bg1"/>
                </a:solidFill>
              </a:defRPr>
            </a:lvl4pPr>
            <a:lvl5pPr algn="r" indent="0" marL="0">
              <a:lnSpc>
                <a:spcPct val="90000"/>
              </a:lnSpc>
              <a:spcBef>
                <a:spcPts val="0"/>
              </a:spcBef>
              <a:buNone/>
              <a:defRPr sz="1600">
                <a:solidFill>
                  <a:schemeClr val="bg1"/>
                </a:solidFill>
              </a:defRPr>
            </a:lvl5pPr>
          </a:lstStyle>
          <a:p>
            <a:pPr lvl="0"/>
            <a:r>
              <a:rPr dirty="0" lang="en-US"/>
              <a:t>Date</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hasCustomPrompt="1" idx="13" sz="quarter" type="body"/>
          </p:nvPr>
        </p:nvSpPr>
        <p:spPr bwMode="gray">
          <a:xfrm>
            <a:off x="491019" y="6227544"/>
            <a:ext cx="1882210" cy="228600"/>
          </a:xfrm>
          <a:prstGeom prst="rect">
            <a:avLst/>
          </a:prstGeom>
        </p:spPr>
        <p:txBody>
          <a:bodyPr numCol="1" wrap="none"/>
          <a:lstStyle>
            <a:lvl1pPr indent="0" marL="0">
              <a:lnSpc>
                <a:spcPct val="87000"/>
              </a:lnSpc>
              <a:spcBef>
                <a:spcPts val="0"/>
              </a:spcBef>
              <a:buNone/>
              <a:defRPr sz="1600">
                <a:solidFill>
                  <a:schemeClr val="tx1"/>
                </a:solidFill>
                <a:latin charset="0" panose="02000509040000020004" pitchFamily="49" typeface="Space Mono"/>
              </a:defRPr>
            </a:lvl1pPr>
            <a:lvl2pPr indent="0" marL="0">
              <a:lnSpc>
                <a:spcPct val="98000"/>
              </a:lnSpc>
              <a:spcBef>
                <a:spcPts val="0"/>
              </a:spcBef>
              <a:buNone/>
              <a:defRPr sz="1600">
                <a:solidFill>
                  <a:schemeClr val="bg1"/>
                </a:solidFill>
              </a:defRPr>
            </a:lvl2pPr>
            <a:lvl3pPr indent="0" marL="0">
              <a:lnSpc>
                <a:spcPct val="98000"/>
              </a:lnSpc>
              <a:spcBef>
                <a:spcPts val="0"/>
              </a:spcBef>
              <a:buNone/>
              <a:defRPr sz="1600">
                <a:solidFill>
                  <a:schemeClr val="bg1"/>
                </a:solidFill>
              </a:defRPr>
            </a:lvl3pPr>
            <a:lvl4pPr indent="0" marL="0">
              <a:lnSpc>
                <a:spcPct val="98000"/>
              </a:lnSpc>
              <a:spcBef>
                <a:spcPts val="0"/>
              </a:spcBef>
              <a:buNone/>
              <a:defRPr sz="1600">
                <a:solidFill>
                  <a:schemeClr val="bg1"/>
                </a:solidFill>
              </a:defRPr>
            </a:lvl4pPr>
            <a:lvl5pPr indent="0" marL="0">
              <a:lnSpc>
                <a:spcPct val="98000"/>
              </a:lnSpc>
              <a:spcBef>
                <a:spcPts val="0"/>
              </a:spcBef>
              <a:buNone/>
              <a:defRPr sz="1600">
                <a:solidFill>
                  <a:schemeClr val="bg1"/>
                </a:solidFill>
              </a:defRPr>
            </a:lvl5pPr>
          </a:lstStyle>
          <a:p>
            <a:pPr algn="l" defTabSz="914400" eaLnBrk="1" hangingPunct="1" indent="0" latinLnBrk="0" lvl="0" marL="0" marR="0" rtl="0">
              <a:lnSpc>
                <a:spcPct val="87000"/>
              </a:lnSpc>
              <a:spcBef>
                <a:spcPts val="0"/>
              </a:spcBef>
              <a:spcAft>
                <a:spcPts val="0"/>
              </a:spcAft>
              <a:buClr>
                <a:schemeClr val="accent1"/>
              </a:buClr>
              <a:buSzTx/>
              <a:buFont charset="0" panose="020B0604020202020204" pitchFamily="34" typeface="Arial"/>
              <a:buNone/>
              <a:tabLst/>
              <a:defRPr/>
            </a:pPr>
            <a:r>
              <a:rPr dirty="0" lang="en-US"/>
              <a:t>@purestorage</a:t>
            </a:r>
          </a:p>
        </p:txBody>
      </p:sp>
      <p:sp>
        <p:nvSpPr>
          <p:cNvPr id="13" name="Title 2">
            <a:extLst>
              <a:ext uri="{FF2B5EF4-FFF2-40B4-BE49-F238E27FC236}">
                <a16:creationId xmlns:a16="http://schemas.microsoft.com/office/drawing/2014/main" id="{3EB0BD3E-DA13-45AB-BAE1-25767D7B24A2}"/>
              </a:ext>
            </a:extLst>
          </p:cNvPr>
          <p:cNvSpPr>
            <a:spLocks noGrp="1"/>
          </p:cNvSpPr>
          <p:nvPr>
            <p:ph hasCustomPrompt="1" type="title"/>
          </p:nvPr>
        </p:nvSpPr>
        <p:spPr bwMode="gray">
          <a:xfrm>
            <a:off x="431637" y="2456690"/>
            <a:ext cx="11266174" cy="1820755"/>
          </a:xfrm>
        </p:spPr>
        <p:txBody>
          <a:bodyPr numCol="1" wrap="square">
            <a:spAutoFit/>
          </a:bodyPr>
          <a:lstStyle>
            <a:lvl1pPr>
              <a:lnSpc>
                <a:spcPct val="87000"/>
              </a:lnSpc>
              <a:defRPr sz="6800">
                <a:solidFill>
                  <a:schemeClr val="tx1"/>
                </a:solidFill>
              </a:defRPr>
            </a:lvl1pPr>
          </a:lstStyle>
          <a:p>
            <a:r>
              <a:rPr dirty="0" lang="en-US"/>
              <a:t>Click to edit</a:t>
            </a:r>
            <a:br>
              <a:rPr dirty="0" lang="en-US"/>
            </a:br>
            <a:r>
              <a:rPr dirty="0" lang="en-US"/>
              <a:t>Master title style</a:t>
            </a:r>
          </a:p>
        </p:txBody>
      </p:sp>
      <p:grpSp>
        <p:nvGrpSpPr>
          <p:cNvPr id="3" name="Group 2">
            <a:extLst>
              <a:ext uri="{FF2B5EF4-FFF2-40B4-BE49-F238E27FC236}">
                <a16:creationId xmlns:a16="http://schemas.microsoft.com/office/drawing/2014/main" id="{BDAF4873-EF37-494F-A5C3-6FC654230D50}"/>
              </a:ext>
            </a:extLst>
          </p:cNvPr>
          <p:cNvGrpSpPr/>
          <p:nvPr userDrawn="1"/>
        </p:nvGrpSpPr>
        <p:grpSpPr>
          <a:xfrm>
            <a:off x="495295" y="452553"/>
            <a:ext cx="2262687" cy="397148"/>
            <a:chOff x="495295" y="452553"/>
            <a:chExt cx="2262687" cy="397148"/>
          </a:xfrm>
        </p:grpSpPr>
        <p:sp>
          <p:nvSpPr>
            <p:cNvPr id="5" name="Freeform: Shape 4">
              <a:extLst>
                <a:ext uri="{FF2B5EF4-FFF2-40B4-BE49-F238E27FC236}">
                  <a16:creationId xmlns:a16="http://schemas.microsoft.com/office/drawing/2014/main" id="{CDE85878-4289-4819-84FD-4D3D4074BF10}"/>
                </a:ext>
              </a:extLst>
            </p:cNvPr>
            <p:cNvSpPr/>
            <p:nvPr/>
          </p:nvSpPr>
          <p:spPr>
            <a:xfrm>
              <a:off x="495295" y="452553"/>
              <a:ext cx="441055" cy="397148"/>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cap="flat" w="784">
              <a:noFill/>
              <a:prstDash val="solid"/>
              <a:miter/>
            </a:ln>
          </p:spPr>
          <p:txBody>
            <a:bodyPr anchor="ctr" numCol="1" rtlCol="0"/>
            <a:lstStyle/>
            <a:p>
              <a:endParaRPr lang="en-US"/>
            </a:p>
          </p:txBody>
        </p:sp>
        <p:grpSp>
          <p:nvGrpSpPr>
            <p:cNvPr id="7" name="Graphic 2">
              <a:extLst>
                <a:ext uri="{FF2B5EF4-FFF2-40B4-BE49-F238E27FC236}">
                  <a16:creationId xmlns:a16="http://schemas.microsoft.com/office/drawing/2014/main" id="{8DDC3A57-48AD-42F7-823F-F53D6D1A52FA}"/>
                </a:ext>
              </a:extLst>
            </p:cNvPr>
            <p:cNvGrpSpPr/>
            <p:nvPr/>
          </p:nvGrpSpPr>
          <p:grpSpPr>
            <a:xfrm>
              <a:off x="1036348" y="561444"/>
              <a:ext cx="1721634" cy="184196"/>
              <a:chOff x="1036348" y="561444"/>
              <a:chExt cx="1721634" cy="184196"/>
            </a:xfrm>
            <a:solidFill>
              <a:schemeClr val="tx1"/>
            </a:solidFill>
          </p:grpSpPr>
          <p:grpSp>
            <p:nvGrpSpPr>
              <p:cNvPr id="8" name="Graphic 2">
                <a:extLst>
                  <a:ext uri="{FF2B5EF4-FFF2-40B4-BE49-F238E27FC236}">
                    <a16:creationId xmlns:a16="http://schemas.microsoft.com/office/drawing/2014/main" id="{8DDC3A57-48AD-42F7-823F-F53D6D1A52FA}"/>
                  </a:ext>
                </a:extLst>
              </p:cNvPr>
              <p:cNvGrpSpPr/>
              <p:nvPr/>
            </p:nvGrpSpPr>
            <p:grpSpPr>
              <a:xfrm>
                <a:off x="1036348" y="563495"/>
                <a:ext cx="1662302" cy="182146"/>
                <a:chOff x="1036348" y="563495"/>
                <a:chExt cx="1662302" cy="182146"/>
              </a:xfrm>
              <a:grpFill/>
            </p:grpSpPr>
            <p:sp>
              <p:nvSpPr>
                <p:cNvPr id="9" name="Freeform: Shape 8">
                  <a:extLst>
                    <a:ext uri="{FF2B5EF4-FFF2-40B4-BE49-F238E27FC236}">
                      <a16:creationId xmlns:a16="http://schemas.microsoft.com/office/drawing/2014/main" id="{58E1A35C-C691-48D9-B668-5BFD75DAD5AC}"/>
                    </a:ext>
                  </a:extLst>
                </p:cNvPr>
                <p:cNvSpPr/>
                <p:nvPr/>
              </p:nvSpPr>
              <p:spPr>
                <a:xfrm>
                  <a:off x="1036348" y="566677"/>
                  <a:ext cx="131117" cy="175805"/>
                </a:xfrm>
                <a:custGeom>
                  <a:avLst/>
                  <a:gdLst>
                    <a:gd fmla="*/ 45466 w 131117" name="connsiteX0"/>
                    <a:gd fmla="*/ 175806 h 175805" name="connsiteY0"/>
                    <a:gd fmla="*/ 0 w 131117" name="connsiteX1"/>
                    <a:gd fmla="*/ 175806 h 175805" name="connsiteY1"/>
                    <a:gd fmla="*/ 0 w 131117" name="connsiteX2"/>
                    <a:gd fmla="*/ 0 h 175805" name="connsiteY2"/>
                    <a:gd fmla="*/ 64502 w 131117" name="connsiteX3"/>
                    <a:gd fmla="*/ 0 h 175805" name="connsiteY3"/>
                    <a:gd fmla="*/ 131118 w 131117" name="connsiteX4"/>
                    <a:gd fmla="*/ 55781 h 175805" name="connsiteY4"/>
                    <a:gd fmla="*/ 58955 w 131117" name="connsiteX5"/>
                    <a:gd fmla="*/ 117377 h 175805" name="connsiteY5"/>
                    <a:gd fmla="*/ 45474 w 131117" name="connsiteX6"/>
                    <a:gd fmla="*/ 117377 h 175805" name="connsiteY6"/>
                    <a:gd fmla="*/ 45474 w 131117" name="connsiteX7"/>
                    <a:gd fmla="*/ 175806 h 175805" name="connsiteY7"/>
                    <a:gd fmla="*/ 55774 w 131117" name="connsiteX8"/>
                    <a:gd fmla="*/ 82219 h 175805" name="connsiteY8"/>
                    <a:gd fmla="*/ 84324 w 131117" name="connsiteX9"/>
                    <a:gd fmla="*/ 58688 h 175805" name="connsiteY9"/>
                    <a:gd fmla="*/ 58146 w 131117" name="connsiteX10"/>
                    <a:gd fmla="*/ 35684 h 175805" name="connsiteY10"/>
                    <a:gd fmla="*/ 45458 w 131117" name="connsiteX11"/>
                    <a:gd fmla="*/ 35684 h 175805" name="connsiteY11"/>
                    <a:gd fmla="*/ 45458 w 131117" name="connsiteX12"/>
                    <a:gd fmla="*/ 82219 h 175805" name="connsiteY12"/>
                    <a:gd fmla="*/ 55774 w 131117" name="connsiteX13"/>
                    <a:gd fmla="*/ 82219 h 175805" name="connsiteY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b="b" l="l" r="r" t="t"/>
                  <a:pathLst>
                    <a:path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grpFill/>
                <a:ln cap="flat" w="784">
                  <a:noFill/>
                  <a:prstDash val="solid"/>
                  <a:miter/>
                </a:ln>
              </p:spPr>
              <p:txBody>
                <a:bodyPr anchor="ctr" numCol="1" rtlCol="0"/>
                <a:lstStyle/>
                <a:p>
                  <a:endParaRPr lang="en-US">
                    <a:solidFill>
                      <a:schemeClr val="tx1"/>
                    </a:solidFill>
                  </a:endParaRPr>
                </a:p>
              </p:txBody>
            </p:sp>
            <p:sp>
              <p:nvSpPr>
                <p:cNvPr id="10" name="Freeform: Shape 9">
                  <a:extLst>
                    <a:ext uri="{FF2B5EF4-FFF2-40B4-BE49-F238E27FC236}">
                      <a16:creationId xmlns:a16="http://schemas.microsoft.com/office/drawing/2014/main" id="{B5B45FC0-414A-4D0A-AC88-D552DD7F7EAB}"/>
                    </a:ext>
                  </a:extLst>
                </p:cNvPr>
                <p:cNvSpPr/>
                <p:nvPr/>
              </p:nvSpPr>
              <p:spPr>
                <a:xfrm>
                  <a:off x="1194123" y="566677"/>
                  <a:ext cx="139312" cy="178964"/>
                </a:xfrm>
                <a:custGeom>
                  <a:avLst/>
                  <a:gdLst>
                    <a:gd fmla="*/ 45458 w 139312" name="connsiteX0"/>
                    <a:gd fmla="*/ 0 h 178964" name="connsiteY0"/>
                    <a:gd fmla="*/ 45458 w 139312" name="connsiteX1"/>
                    <a:gd fmla="*/ 114996 h 178964" name="connsiteY1"/>
                    <a:gd fmla="*/ 70308 w 139312" name="connsiteX2"/>
                    <a:gd fmla="*/ 141166 h 178964" name="connsiteY2"/>
                    <a:gd fmla="*/ 93838 w 139312" name="connsiteX3"/>
                    <a:gd fmla="*/ 116324 h 178964" name="connsiteY3"/>
                    <a:gd fmla="*/ 93838 w 139312" name="connsiteX4"/>
                    <a:gd fmla="*/ 0 h 178964" name="connsiteY4"/>
                    <a:gd fmla="*/ 139312 w 139312" name="connsiteX5"/>
                    <a:gd fmla="*/ 0 h 178964" name="connsiteY5"/>
                    <a:gd fmla="*/ 139312 w 139312" name="connsiteX6"/>
                    <a:gd fmla="*/ 121604 h 178964" name="connsiteY6"/>
                    <a:gd fmla="*/ 69255 w 139312" name="connsiteX7"/>
                    <a:gd fmla="*/ 178964 h 178964" name="connsiteY7"/>
                    <a:gd fmla="*/ 0 w 139312" name="connsiteX8"/>
                    <a:gd fmla="*/ 117644 h 178964" name="connsiteY8"/>
                    <a:gd fmla="*/ 0 w 139312" name="connsiteX9"/>
                    <a:gd fmla="*/ 0 h 178964" name="connsiteY9"/>
                    <a:gd fmla="*/ 45458 w 139312" name="connsiteX10"/>
                    <a:gd fmla="*/ 0 h 178964" name="connsiteY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b="b" l="l" r="r" t="t"/>
                  <a:pathLst>
                    <a:path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grpFill/>
                <a:ln cap="flat" w="784">
                  <a:noFill/>
                  <a:prstDash val="solid"/>
                  <a:miter/>
                </a:ln>
              </p:spPr>
              <p:txBody>
                <a:bodyPr anchor="ctr" numCol="1" rtlCol="0"/>
                <a:lstStyle/>
                <a:p>
                  <a:endParaRPr lang="en-US">
                    <a:solidFill>
                      <a:schemeClr val="tx1"/>
                    </a:solidFill>
                  </a:endParaRPr>
                </a:p>
              </p:txBody>
            </p:sp>
            <p:sp>
              <p:nvSpPr>
                <p:cNvPr id="11" name="Freeform: Shape 10">
                  <a:extLst>
                    <a:ext uri="{FF2B5EF4-FFF2-40B4-BE49-F238E27FC236}">
                      <a16:creationId xmlns:a16="http://schemas.microsoft.com/office/drawing/2014/main" id="{88DA74C7-9E8F-464D-80DE-A1BBB9C7AC86}"/>
                    </a:ext>
                  </a:extLst>
                </p:cNvPr>
                <p:cNvSpPr/>
                <p:nvPr/>
              </p:nvSpPr>
              <p:spPr>
                <a:xfrm>
                  <a:off x="1527743" y="566677"/>
                  <a:ext cx="116850" cy="175797"/>
                </a:xfrm>
                <a:custGeom>
                  <a:avLst/>
                  <a:gdLst>
                    <a:gd fmla="*/ 0 w 116850" name="connsiteX0"/>
                    <a:gd fmla="*/ 0 h 175797" name="connsiteY0"/>
                    <a:gd fmla="*/ 115004 w 116850" name="connsiteX1"/>
                    <a:gd fmla="*/ 0 h 175797" name="connsiteY1"/>
                    <a:gd fmla="*/ 115004 w 116850" name="connsiteX2"/>
                    <a:gd fmla="*/ 39652 h 175797" name="connsiteY2"/>
                    <a:gd fmla="*/ 45474 w 116850" name="connsiteX3"/>
                    <a:gd fmla="*/ 39652 h 175797" name="connsiteY3"/>
                    <a:gd fmla="*/ 45474 w 116850" name="connsiteX4"/>
                    <a:gd fmla="*/ 66356 h 175797" name="connsiteY4"/>
                    <a:gd fmla="*/ 105223 w 116850" name="connsiteX5"/>
                    <a:gd fmla="*/ 66356 h 175797" name="connsiteY5"/>
                    <a:gd fmla="*/ 105223 w 116850" name="connsiteX6"/>
                    <a:gd fmla="*/ 106008 h 175797" name="connsiteY6"/>
                    <a:gd fmla="*/ 45474 w 116850" name="connsiteX7"/>
                    <a:gd fmla="*/ 106008 h 175797" name="connsiteY7"/>
                    <a:gd fmla="*/ 45474 w 116850" name="connsiteX8"/>
                    <a:gd fmla="*/ 136146 h 175797" name="connsiteY8"/>
                    <a:gd fmla="*/ 116850 w 116850" name="connsiteX9"/>
                    <a:gd fmla="*/ 136146 h 175797" name="connsiteY9"/>
                    <a:gd fmla="*/ 116850 w 116850" name="connsiteX10"/>
                    <a:gd fmla="*/ 175798 h 175797" name="connsiteY10"/>
                    <a:gd fmla="*/ 0 w 116850" name="connsiteX11"/>
                    <a:gd fmla="*/ 175798 h 175797" name="connsiteY11"/>
                    <a:gd fmla="*/ 0 w 116850"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grpFill/>
                <a:ln cap="flat" w="784">
                  <a:noFill/>
                  <a:prstDash val="solid"/>
                  <a:miter/>
                </a:ln>
              </p:spPr>
              <p:txBody>
                <a:bodyPr anchor="ctr" numCol="1" rtlCol="0"/>
                <a:lstStyle/>
                <a:p>
                  <a:endParaRPr lang="en-US">
                    <a:solidFill>
                      <a:schemeClr val="tx1"/>
                    </a:solidFill>
                  </a:endParaRPr>
                </a:p>
              </p:txBody>
            </p:sp>
            <p:sp>
              <p:nvSpPr>
                <p:cNvPr id="12" name="Freeform: Shape 11">
                  <a:extLst>
                    <a:ext uri="{FF2B5EF4-FFF2-40B4-BE49-F238E27FC236}">
                      <a16:creationId xmlns:a16="http://schemas.microsoft.com/office/drawing/2014/main" id="{1849E5C8-82FE-4809-B050-7CAB2556480D}"/>
                    </a:ext>
                  </a:extLst>
                </p:cNvPr>
                <p:cNvSpPr/>
                <p:nvPr/>
              </p:nvSpPr>
              <p:spPr>
                <a:xfrm>
                  <a:off x="1679783" y="563503"/>
                  <a:ext cx="116583" cy="182138"/>
                </a:xfrm>
                <a:custGeom>
                  <a:avLst/>
                  <a:gdLst>
                    <a:gd fmla="*/ 8721 w 116583" name="connsiteX0"/>
                    <a:gd fmla="*/ 148842 h 182138" name="connsiteY0"/>
                    <a:gd fmla="*/ 56575 w 116583" name="connsiteX1"/>
                    <a:gd fmla="*/ 163911 h 182138" name="connsiteY1"/>
                    <a:gd fmla="*/ 93579 w 116583" name="connsiteX2"/>
                    <a:gd fmla="*/ 131393 h 182138" name="connsiteY2"/>
                    <a:gd fmla="*/ 53935 w 116583" name="connsiteX3"/>
                    <a:gd fmla="*/ 97555 h 182138" name="connsiteY3"/>
                    <a:gd fmla="*/ 3700 w 116583" name="connsiteX4"/>
                    <a:gd fmla="*/ 48648 h 182138" name="connsiteY4"/>
                    <a:gd fmla="*/ 59474 w 116583" name="connsiteX5"/>
                    <a:gd fmla="*/ 0 h 182138" name="connsiteY5"/>
                    <a:gd fmla="*/ 116583 w 116583" name="connsiteX6"/>
                    <a:gd fmla="*/ 23530 h 182138" name="connsiteY6"/>
                    <a:gd fmla="*/ 104940 w 116583" name="connsiteX7"/>
                    <a:gd fmla="*/ 37539 h 182138" name="connsiteY7"/>
                    <a:gd fmla="*/ 59207 w 116583" name="connsiteX8"/>
                    <a:gd fmla="*/ 17976 h 182138" name="connsiteY8"/>
                    <a:gd fmla="*/ 25377 w 116583" name="connsiteX9"/>
                    <a:gd fmla="*/ 46526 h 182138" name="connsiteY9"/>
                    <a:gd fmla="*/ 66089 w 116583" name="connsiteX10"/>
                    <a:gd fmla="*/ 80372 h 182138" name="connsiteY10"/>
                    <a:gd fmla="*/ 115255 w 116583" name="connsiteX11"/>
                    <a:gd fmla="*/ 130591 h 182138" name="connsiteY11"/>
                    <a:gd fmla="*/ 56049 w 116583" name="connsiteX12"/>
                    <a:gd fmla="*/ 182138 h 182138" name="connsiteY12"/>
                    <a:gd fmla="*/ 0 w 116583" name="connsiteX13"/>
                    <a:gd fmla="*/ 166024 h 182138" name="connsiteY13"/>
                    <a:gd fmla="*/ 8721 w 116583" name="connsiteX14"/>
                    <a:gd fmla="*/ 148842 h 182138"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grpFill/>
                <a:ln cap="flat" w="784">
                  <a:noFill/>
                  <a:prstDash val="solid"/>
                  <a:miter/>
                </a:ln>
              </p:spPr>
              <p:txBody>
                <a:bodyPr anchor="ctr" numCol="1" rtlCol="0"/>
                <a:lstStyle/>
                <a:p>
                  <a:endParaRPr lang="en-US">
                    <a:solidFill>
                      <a:schemeClr val="tx1"/>
                    </a:solidFill>
                  </a:endParaRPr>
                </a:p>
              </p:txBody>
            </p:sp>
            <p:sp>
              <p:nvSpPr>
                <p:cNvPr id="14" name="Freeform: Shape 13">
                  <a:extLst>
                    <a:ext uri="{FF2B5EF4-FFF2-40B4-BE49-F238E27FC236}">
                      <a16:creationId xmlns:a16="http://schemas.microsoft.com/office/drawing/2014/main" id="{A847E2A9-CB80-406E-9ADB-1885FF463E1F}"/>
                    </a:ext>
                  </a:extLst>
                </p:cNvPr>
                <p:cNvSpPr/>
                <p:nvPr/>
              </p:nvSpPr>
              <p:spPr>
                <a:xfrm>
                  <a:off x="1816471" y="566677"/>
                  <a:ext cx="126631" cy="175797"/>
                </a:xfrm>
                <a:custGeom>
                  <a:avLst/>
                  <a:gdLst>
                    <a:gd fmla="*/ 126632 w 126631" name="connsiteX0"/>
                    <a:gd fmla="*/ 0 h 175797" name="connsiteY0"/>
                    <a:gd fmla="*/ 126632 w 126631" name="connsiteX1"/>
                    <a:gd fmla="*/ 17976 h 175797" name="connsiteY1"/>
                    <a:gd fmla="*/ 73239 w 126631" name="connsiteX2"/>
                    <a:gd fmla="*/ 17976 h 175797" name="connsiteY2"/>
                    <a:gd fmla="*/ 73239 w 126631" name="connsiteX3"/>
                    <a:gd fmla="*/ 175798 h 175797" name="connsiteY3"/>
                    <a:gd fmla="*/ 52356 w 126631" name="connsiteX4"/>
                    <a:gd fmla="*/ 175798 h 175797" name="connsiteY4"/>
                    <a:gd fmla="*/ 52356 w 126631" name="connsiteX5"/>
                    <a:gd fmla="*/ 17976 h 175797" name="connsiteY5"/>
                    <a:gd fmla="*/ 0 w 126631" name="connsiteX6"/>
                    <a:gd fmla="*/ 17976 h 175797" name="connsiteY6"/>
                    <a:gd fmla="*/ 0 w 126631" name="connsiteX7"/>
                    <a:gd fmla="*/ 0 h 175797" name="connsiteY7"/>
                    <a:gd fmla="*/ 126632 w 126631" name="connsiteX8"/>
                    <a:gd fmla="*/ 0 h 175797" name="connsiteY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grpFill/>
                <a:ln cap="flat" w="784">
                  <a:noFill/>
                  <a:prstDash val="solid"/>
                  <a:miter/>
                </a:ln>
              </p:spPr>
              <p:txBody>
                <a:bodyPr anchor="ctr" numCol="1" rtlCol="0"/>
                <a:lstStyle/>
                <a:p>
                  <a:endParaRPr lang="en-US">
                    <a:solidFill>
                      <a:schemeClr val="tx1"/>
                    </a:solidFill>
                  </a:endParaRPr>
                </a:p>
              </p:txBody>
            </p:sp>
            <p:sp>
              <p:nvSpPr>
                <p:cNvPr id="213" name="Freeform: Shape 212">
                  <a:extLst>
                    <a:ext uri="{FF2B5EF4-FFF2-40B4-BE49-F238E27FC236}">
                      <a16:creationId xmlns:a16="http://schemas.microsoft.com/office/drawing/2014/main" id="{2DBB1AB0-0EBA-4B54-B52F-913AF9D22400}"/>
                    </a:ext>
                  </a:extLst>
                </p:cNvPr>
                <p:cNvSpPr/>
                <p:nvPr/>
              </p:nvSpPr>
              <p:spPr>
                <a:xfrm>
                  <a:off x="1954840" y="563495"/>
                  <a:ext cx="146194" cy="182146"/>
                </a:xfrm>
                <a:custGeom>
                  <a:avLst/>
                  <a:gdLst>
                    <a:gd fmla="*/ 72429 w 146194" name="connsiteX0"/>
                    <a:gd fmla="*/ 182146 h 182146" name="connsiteY0"/>
                    <a:gd fmla="*/ 0 w 146194" name="connsiteX1"/>
                    <a:gd fmla="*/ 91466 h 182146" name="connsiteY1"/>
                    <a:gd fmla="*/ 75085 w 146194" name="connsiteX2"/>
                    <a:gd fmla="*/ 0 h 182146" name="connsiteY2"/>
                    <a:gd fmla="*/ 146194 w 146194" name="connsiteX3"/>
                    <a:gd fmla="*/ 91466 h 182146" name="connsiteY3"/>
                    <a:gd fmla="*/ 72429 w 146194" name="connsiteX4"/>
                    <a:gd fmla="*/ 182146 h 182146" name="connsiteY4"/>
                    <a:gd fmla="*/ 74551 w 146194" name="connsiteX5"/>
                    <a:gd fmla="*/ 164437 h 182146" name="connsiteY5"/>
                    <a:gd fmla="*/ 124793 w 146194" name="connsiteX6"/>
                    <a:gd fmla="*/ 92275 h 182146" name="connsiteY6"/>
                    <a:gd fmla="*/ 74284 w 146194" name="connsiteX7"/>
                    <a:gd fmla="*/ 17984 h 182146" name="connsiteY7"/>
                    <a:gd fmla="*/ 21409 w 146194" name="connsiteX8"/>
                    <a:gd fmla="*/ 90696 h 182146" name="connsiteY8"/>
                    <a:gd fmla="*/ 74551 w 146194" name="connsiteX9"/>
                    <a:gd fmla="*/ 164437 h 182146" name="connsiteY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b="b" l="l" r="r" t="t"/>
                  <a:pathLst>
                    <a:path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grpFill/>
                <a:ln cap="flat" w="784">
                  <a:noFill/>
                  <a:prstDash val="solid"/>
                  <a:miter/>
                </a:ln>
              </p:spPr>
              <p:txBody>
                <a:bodyPr anchor="ctr" numCol="1" rtlCol="0"/>
                <a:lstStyle/>
                <a:p>
                  <a:endParaRPr lang="en-US">
                    <a:solidFill>
                      <a:schemeClr val="tx1"/>
                    </a:solidFill>
                  </a:endParaRPr>
                </a:p>
              </p:txBody>
            </p:sp>
            <p:sp>
              <p:nvSpPr>
                <p:cNvPr id="214" name="Freeform: Shape 213">
                  <a:extLst>
                    <a:ext uri="{FF2B5EF4-FFF2-40B4-BE49-F238E27FC236}">
                      <a16:creationId xmlns:a16="http://schemas.microsoft.com/office/drawing/2014/main" id="{54E4219D-A2A1-42AD-B0FA-EECDAA78B5F7}"/>
                    </a:ext>
                  </a:extLst>
                </p:cNvPr>
                <p:cNvSpPr/>
                <p:nvPr/>
              </p:nvSpPr>
              <p:spPr>
                <a:xfrm>
                  <a:off x="2271584" y="566677"/>
                  <a:ext cx="149894" cy="175805"/>
                </a:xfrm>
                <a:custGeom>
                  <a:avLst/>
                  <a:gdLst>
                    <a:gd fmla="*/ 0 w 149894" name="connsiteX0"/>
                    <a:gd fmla="*/ 175806 h 175805" name="connsiteY0"/>
                    <a:gd fmla="*/ 61862 w 149894" name="connsiteX1"/>
                    <a:gd fmla="*/ 0 h 175805" name="connsiteY1"/>
                    <a:gd fmla="*/ 86713 w 149894" name="connsiteX2"/>
                    <a:gd fmla="*/ 0 h 175805" name="connsiteY2"/>
                    <a:gd fmla="*/ 149895 w 149894" name="connsiteX3"/>
                    <a:gd fmla="*/ 175806 h 175805" name="connsiteY3"/>
                    <a:gd fmla="*/ 127952 w 149894" name="connsiteX4"/>
                    <a:gd fmla="*/ 175806 h 175805" name="connsiteY4"/>
                    <a:gd fmla="*/ 108664 w 149894" name="connsiteX5"/>
                    <a:gd fmla="*/ 121611 h 175805" name="connsiteY5"/>
                    <a:gd fmla="*/ 39401 w 149894" name="connsiteX6"/>
                    <a:gd fmla="*/ 121611 h 175805" name="connsiteY6"/>
                    <a:gd fmla="*/ 20631 w 149894" name="connsiteX7"/>
                    <a:gd fmla="*/ 175806 h 175805" name="connsiteY7"/>
                    <a:gd fmla="*/ 0 w 149894" name="connsiteX8"/>
                    <a:gd fmla="*/ 175806 h 175805" name="connsiteY8"/>
                    <a:gd fmla="*/ 44421 w 149894" name="connsiteX9"/>
                    <a:gd fmla="*/ 104688 h 175805" name="connsiteY9"/>
                    <a:gd fmla="*/ 103636 w 149894" name="connsiteX10"/>
                    <a:gd fmla="*/ 104688 h 175805" name="connsiteY10"/>
                    <a:gd fmla="*/ 73765 w 149894" name="connsiteX11"/>
                    <a:gd fmla="*/ 18785 h 175805" name="connsiteY11"/>
                    <a:gd fmla="*/ 44421 w 149894" name="connsiteX12"/>
                    <a:gd fmla="*/ 104688 h 175805"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grpFill/>
                <a:ln cap="flat" w="784">
                  <a:noFill/>
                  <a:prstDash val="solid"/>
                  <a:miter/>
                </a:ln>
              </p:spPr>
              <p:txBody>
                <a:bodyPr anchor="ctr" numCol="1" rtlCol="0"/>
                <a:lstStyle/>
                <a:p>
                  <a:endParaRPr lang="en-US">
                    <a:solidFill>
                      <a:schemeClr val="tx1"/>
                    </a:solidFill>
                  </a:endParaRPr>
                </a:p>
              </p:txBody>
            </p:sp>
            <p:sp>
              <p:nvSpPr>
                <p:cNvPr id="215" name="Freeform: Shape 214">
                  <a:extLst>
                    <a:ext uri="{FF2B5EF4-FFF2-40B4-BE49-F238E27FC236}">
                      <a16:creationId xmlns:a16="http://schemas.microsoft.com/office/drawing/2014/main" id="{3CD9CAAA-BD58-457F-864C-5440AE6D3FD3}"/>
                    </a:ext>
                  </a:extLst>
                </p:cNvPr>
                <p:cNvSpPr/>
                <p:nvPr/>
              </p:nvSpPr>
              <p:spPr>
                <a:xfrm>
                  <a:off x="2429454" y="563495"/>
                  <a:ext cx="133773" cy="182146"/>
                </a:xfrm>
                <a:custGeom>
                  <a:avLst/>
                  <a:gdLst>
                    <a:gd fmla="*/ 133239 w 133773" name="connsiteX0"/>
                    <a:gd fmla="*/ 166032 h 182146" name="connsiteY0"/>
                    <a:gd fmla="*/ 74818 w 133773" name="connsiteX1"/>
                    <a:gd fmla="*/ 182146 h 182146" name="connsiteY1"/>
                    <a:gd fmla="*/ 0 w 133773" name="connsiteX2"/>
                    <a:gd fmla="*/ 91466 h 182146" name="connsiteY2"/>
                    <a:gd fmla="*/ 74818 w 133773" name="connsiteX3"/>
                    <a:gd fmla="*/ 0 h 182146" name="connsiteY3"/>
                    <a:gd fmla="*/ 133773 w 133773" name="connsiteX4"/>
                    <a:gd fmla="*/ 28551 h 182146" name="connsiteY4"/>
                    <a:gd fmla="*/ 118704 w 133773" name="connsiteX5"/>
                    <a:gd fmla="*/ 40453 h 182146" name="connsiteY5"/>
                    <a:gd fmla="*/ 74566 w 133773" name="connsiteX6"/>
                    <a:gd fmla="*/ 17976 h 182146" name="connsiteY6"/>
                    <a:gd fmla="*/ 21417 w 133773" name="connsiteX7"/>
                    <a:gd fmla="*/ 89620 h 182146" name="connsiteY7"/>
                    <a:gd fmla="*/ 76672 w 133773" name="connsiteX8"/>
                    <a:gd fmla="*/ 164972 h 182146" name="connsiteY8"/>
                    <a:gd fmla="*/ 112356 w 133773" name="connsiteX9"/>
                    <a:gd fmla="*/ 155709 h 182146" name="connsiteY9"/>
                    <a:gd fmla="*/ 112356 w 133773" name="connsiteX10"/>
                    <a:gd fmla="*/ 103384 h 182146" name="connsiteY10"/>
                    <a:gd fmla="*/ 72437 w 133773" name="connsiteX11"/>
                    <a:gd fmla="*/ 103384 h 182146" name="connsiteY11"/>
                    <a:gd fmla="*/ 72437 w 133773" name="connsiteX12"/>
                    <a:gd fmla="*/ 85393 h 182146" name="connsiteY12"/>
                    <a:gd fmla="*/ 133247 w 133773" name="connsiteX13"/>
                    <a:gd fmla="*/ 85393 h 182146" name="connsiteY13"/>
                    <a:gd fmla="*/ 133247 w 133773" name="connsiteX14"/>
                    <a:gd fmla="*/ 166032 h 182146"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grpFill/>
                <a:ln cap="flat" w="784">
                  <a:noFill/>
                  <a:prstDash val="solid"/>
                  <a:miter/>
                </a:ln>
              </p:spPr>
              <p:txBody>
                <a:bodyPr anchor="ctr" numCol="1" rtlCol="0"/>
                <a:lstStyle/>
                <a:p>
                  <a:endParaRPr lang="en-US">
                    <a:solidFill>
                      <a:schemeClr val="tx1"/>
                    </a:solidFill>
                  </a:endParaRPr>
                </a:p>
              </p:txBody>
            </p:sp>
            <p:sp>
              <p:nvSpPr>
                <p:cNvPr id="216" name="Freeform: Shape 215">
                  <a:extLst>
                    <a:ext uri="{FF2B5EF4-FFF2-40B4-BE49-F238E27FC236}">
                      <a16:creationId xmlns:a16="http://schemas.microsoft.com/office/drawing/2014/main" id="{D1C91B72-694E-4CF0-949D-260D332648AF}"/>
                    </a:ext>
                  </a:extLst>
                </p:cNvPr>
                <p:cNvSpPr/>
                <p:nvPr/>
              </p:nvSpPr>
              <p:spPr>
                <a:xfrm>
                  <a:off x="2598455" y="566677"/>
                  <a:ext cx="100194" cy="175797"/>
                </a:xfrm>
                <a:custGeom>
                  <a:avLst/>
                  <a:gdLst>
                    <a:gd fmla="*/ 0 w 100194" name="connsiteX0"/>
                    <a:gd fmla="*/ 0 h 175797" name="connsiteY0"/>
                    <a:gd fmla="*/ 98340 w 100194" name="connsiteX1"/>
                    <a:gd fmla="*/ 0 h 175797" name="connsiteY1"/>
                    <a:gd fmla="*/ 98340 w 100194" name="connsiteX2"/>
                    <a:gd fmla="*/ 17976 h 175797" name="connsiteY2"/>
                    <a:gd fmla="*/ 20891 w 100194" name="connsiteX3"/>
                    <a:gd fmla="*/ 17976 h 175797" name="connsiteY3"/>
                    <a:gd fmla="*/ 20891 w 100194" name="connsiteX4"/>
                    <a:gd fmla="*/ 77198 h 175797" name="connsiteY4"/>
                    <a:gd fmla="*/ 87506 w 100194" name="connsiteX5"/>
                    <a:gd fmla="*/ 77198 h 175797" name="connsiteY5"/>
                    <a:gd fmla="*/ 87506 w 100194" name="connsiteX6"/>
                    <a:gd fmla="*/ 95166 h 175797" name="connsiteY6"/>
                    <a:gd fmla="*/ 20891 w 100194" name="connsiteX7"/>
                    <a:gd fmla="*/ 95166 h 175797" name="connsiteY7"/>
                    <a:gd fmla="*/ 20891 w 100194" name="connsiteX8"/>
                    <a:gd fmla="*/ 157822 h 175797" name="connsiteY8"/>
                    <a:gd fmla="*/ 100194 w 100194" name="connsiteX9"/>
                    <a:gd fmla="*/ 157822 h 175797" name="connsiteY9"/>
                    <a:gd fmla="*/ 100194 w 100194" name="connsiteX10"/>
                    <a:gd fmla="*/ 175798 h 175797" name="connsiteY10"/>
                    <a:gd fmla="*/ 8 w 100194" name="connsiteX11"/>
                    <a:gd fmla="*/ 175798 h 175797" name="connsiteY11"/>
                    <a:gd fmla="*/ 8 w 100194"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grpFill/>
                <a:ln cap="flat" w="784">
                  <a:noFill/>
                  <a:prstDash val="solid"/>
                  <a:miter/>
                </a:ln>
              </p:spPr>
              <p:txBody>
                <a:bodyPr anchor="ctr" numCol="1" rtlCol="0"/>
                <a:lstStyle/>
                <a:p>
                  <a:endParaRPr lang="en-US">
                    <a:solidFill>
                      <a:schemeClr val="tx1"/>
                    </a:solidFill>
                  </a:endParaRPr>
                </a:p>
              </p:txBody>
            </p:sp>
            <p:sp>
              <p:nvSpPr>
                <p:cNvPr id="217" name="Freeform: Shape 216">
                  <a:extLst>
                    <a:ext uri="{FF2B5EF4-FFF2-40B4-BE49-F238E27FC236}">
                      <a16:creationId xmlns:a16="http://schemas.microsoft.com/office/drawing/2014/main" id="{C76FE54D-09ED-4223-95E4-9D19EF0E7CC6}"/>
                    </a:ext>
                  </a:extLst>
                </p:cNvPr>
                <p:cNvSpPr/>
                <p:nvPr/>
              </p:nvSpPr>
              <p:spPr>
                <a:xfrm>
                  <a:off x="2132924" y="566677"/>
                  <a:ext cx="121972" cy="175805"/>
                </a:xfrm>
                <a:custGeom>
                  <a:avLst/>
                  <a:gdLst>
                    <a:gd fmla="*/ 96934 w 121972" name="connsiteX0"/>
                    <a:gd fmla="*/ 120645 h 175805" name="connsiteY0"/>
                    <a:gd fmla="*/ 84866 w 121972" name="connsiteX1"/>
                    <a:gd fmla="*/ 104563 h 175805" name="connsiteY1"/>
                    <a:gd fmla="*/ 116316 w 121972" name="connsiteX2"/>
                    <a:gd fmla="*/ 52340 h 175805" name="connsiteY2"/>
                    <a:gd fmla="*/ 57094 w 121972" name="connsiteX3"/>
                    <a:gd fmla="*/ 0 h 175805" name="connsiteY3"/>
                    <a:gd fmla="*/ 0 w 121972" name="connsiteX4"/>
                    <a:gd fmla="*/ 0 h 175805" name="connsiteY4"/>
                    <a:gd fmla="*/ 0 w 121972" name="connsiteX5"/>
                    <a:gd fmla="*/ 175806 h 175805" name="connsiteY5"/>
                    <a:gd fmla="*/ 20883 w 121972" name="connsiteX6"/>
                    <a:gd fmla="*/ 175806 h 175805" name="connsiteY6"/>
                    <a:gd fmla="*/ 20883 w 121972" name="connsiteX7"/>
                    <a:gd fmla="*/ 111029 h 175805" name="connsiteY7"/>
                    <a:gd fmla="*/ 51028 w 121972" name="connsiteX8"/>
                    <a:gd fmla="*/ 111029 h 175805" name="connsiteY8"/>
                    <a:gd fmla="*/ 57345 w 121972" name="connsiteX9"/>
                    <a:gd fmla="*/ 110824 h 175805" name="connsiteY9"/>
                    <a:gd fmla="*/ 57046 w 121972" name="connsiteX10"/>
                    <a:gd fmla="*/ 110934 h 175805" name="connsiteY10"/>
                    <a:gd fmla="*/ 77387 w 121972" name="connsiteX11"/>
                    <a:gd fmla="*/ 127520 h 175805" name="connsiteY11"/>
                    <a:gd fmla="*/ 99762 w 121972" name="connsiteX12"/>
                    <a:gd fmla="*/ 175743 h 175805" name="connsiteY12"/>
                    <a:gd fmla="*/ 121973 w 121972" name="connsiteX13"/>
                    <a:gd fmla="*/ 175743 h 175805" name="connsiteY13"/>
                    <a:gd fmla="*/ 96934 w 121972" name="connsiteX14"/>
                    <a:gd fmla="*/ 120645 h 175805" name="connsiteY14"/>
                    <a:gd fmla="*/ 47304 w 121972" name="connsiteX15"/>
                    <a:gd fmla="*/ 94106 h 175805" name="connsiteY15"/>
                    <a:gd fmla="*/ 20867 w 121972" name="connsiteX16"/>
                    <a:gd fmla="*/ 94106 h 175805" name="connsiteY16"/>
                    <a:gd fmla="*/ 20867 w 121972" name="connsiteX17"/>
                    <a:gd fmla="*/ 17182 h 175805" name="connsiteY17"/>
                    <a:gd fmla="*/ 43871 w 121972" name="connsiteX18"/>
                    <a:gd fmla="*/ 17182 h 175805" name="connsiteY18"/>
                    <a:gd fmla="*/ 94891 w 121972" name="connsiteX19"/>
                    <a:gd fmla="*/ 55506 h 175805" name="connsiteY19"/>
                    <a:gd fmla="*/ 47304 w 121972" name="connsiteX20"/>
                    <a:gd fmla="*/ 94106 h 175805" name="connsiteY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b="b" l="l" r="r" t="t"/>
                  <a:pathLst>
                    <a:path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grpFill/>
                <a:ln cap="flat" w="784">
                  <a:noFill/>
                  <a:prstDash val="solid"/>
                  <a:miter/>
                </a:ln>
              </p:spPr>
              <p:txBody>
                <a:bodyPr anchor="ctr" numCol="1" rtlCol="0"/>
                <a:lstStyle/>
                <a:p>
                  <a:endParaRPr lang="en-US">
                    <a:solidFill>
                      <a:schemeClr val="tx1"/>
                    </a:solidFill>
                  </a:endParaRPr>
                </a:p>
              </p:txBody>
            </p:sp>
            <p:sp>
              <p:nvSpPr>
                <p:cNvPr id="218" name="Freeform: Shape 217">
                  <a:extLst>
                    <a:ext uri="{FF2B5EF4-FFF2-40B4-BE49-F238E27FC236}">
                      <a16:creationId xmlns:a16="http://schemas.microsoft.com/office/drawing/2014/main" id="{737F280F-BBBF-480B-9CAF-F81A603A960F}"/>
                    </a:ext>
                  </a:extLst>
                </p:cNvPr>
                <p:cNvSpPr/>
                <p:nvPr/>
              </p:nvSpPr>
              <p:spPr>
                <a:xfrm>
                  <a:off x="1365183" y="566574"/>
                  <a:ext cx="139885" cy="175805"/>
                </a:xfrm>
                <a:custGeom>
                  <a:avLst/>
                  <a:gdLst>
                    <a:gd fmla="*/ 115860 w 139885" name="connsiteX0"/>
                    <a:gd fmla="*/ 120127 h 175805" name="connsiteY0"/>
                    <a:gd fmla="*/ 104335 w 139885" name="connsiteX1"/>
                    <a:gd fmla="*/ 106440 h 175805" name="connsiteY1"/>
                    <a:gd fmla="*/ 131134 w 139885" name="connsiteX2"/>
                    <a:gd fmla="*/ 55789 h 175805" name="connsiteY2"/>
                    <a:gd fmla="*/ 64510 w 139885" name="connsiteX3"/>
                    <a:gd fmla="*/ 0 h 175805" name="connsiteY3"/>
                    <a:gd fmla="*/ 0 w 139885" name="connsiteX4"/>
                    <a:gd fmla="*/ 0 h 175805" name="connsiteY4"/>
                    <a:gd fmla="*/ 0 w 139885" name="connsiteX5"/>
                    <a:gd fmla="*/ 175806 h 175805" name="connsiteY5"/>
                    <a:gd fmla="*/ 45466 w 139885" name="connsiteX6"/>
                    <a:gd fmla="*/ 175806 h 175805" name="connsiteY6"/>
                    <a:gd fmla="*/ 45466 w 139885" name="connsiteX7"/>
                    <a:gd fmla="*/ 117385 h 175805" name="connsiteY7"/>
                    <a:gd fmla="*/ 57172 w 139885" name="connsiteX8"/>
                    <a:gd fmla="*/ 117385 h 175805" name="connsiteY8"/>
                    <a:gd fmla="*/ 69907 w 139885" name="connsiteX9"/>
                    <a:gd fmla="*/ 127339 h 175805" name="connsiteY9"/>
                    <a:gd fmla="*/ 91238 w 139885" name="connsiteX10"/>
                    <a:gd fmla="*/ 175664 h 175805" name="connsiteY10"/>
                    <a:gd fmla="*/ 139886 w 139885" name="connsiteX11"/>
                    <a:gd fmla="*/ 175664 h 175805" name="connsiteY11"/>
                    <a:gd fmla="*/ 115860 w 139885" name="connsiteX12"/>
                    <a:gd fmla="*/ 120127 h 175805" name="connsiteY12"/>
                    <a:gd fmla="*/ 45474 w 139885" name="connsiteX13"/>
                    <a:gd fmla="*/ 82211 h 175805" name="connsiteY13"/>
                    <a:gd fmla="*/ 45474 w 139885" name="connsiteX14"/>
                    <a:gd fmla="*/ 35677 h 175805" name="connsiteY14"/>
                    <a:gd fmla="*/ 58162 w 139885" name="connsiteX15"/>
                    <a:gd fmla="*/ 35677 h 175805" name="connsiteY15"/>
                    <a:gd fmla="*/ 84340 w 139885" name="connsiteX16"/>
                    <a:gd fmla="*/ 58681 h 175805" name="connsiteY16"/>
                    <a:gd fmla="*/ 55789 w 139885" name="connsiteX17"/>
                    <a:gd fmla="*/ 82211 h 175805" name="connsiteY17"/>
                    <a:gd fmla="*/ 45474 w 139885" name="connsiteX18"/>
                    <a:gd fmla="*/ 82211 h 175805" name="connsiteY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b="b" l="l" r="r" t="t"/>
                  <a:pathLst>
                    <a:path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grpFill/>
                <a:ln cap="flat" w="784">
                  <a:noFill/>
                  <a:prstDash val="solid"/>
                  <a:miter/>
                </a:ln>
              </p:spPr>
              <p:txBody>
                <a:bodyPr anchor="ctr" numCol="1" rtlCol="0"/>
                <a:lstStyle/>
                <a:p>
                  <a:endParaRPr lang="en-US">
                    <a:solidFill>
                      <a:schemeClr val="tx1"/>
                    </a:solidFill>
                  </a:endParaRPr>
                </a:p>
              </p:txBody>
            </p:sp>
          </p:grpSp>
          <p:sp>
            <p:nvSpPr>
              <p:cNvPr id="219" name="Freeform: Shape 218">
                <a:extLst>
                  <a:ext uri="{FF2B5EF4-FFF2-40B4-BE49-F238E27FC236}">
                    <a16:creationId xmlns:a16="http://schemas.microsoft.com/office/drawing/2014/main" id="{F21EA916-1BD4-46A3-8E5E-657B42D01289}"/>
                  </a:ext>
                </a:extLst>
              </p:cNvPr>
              <p:cNvSpPr/>
              <p:nvPr/>
            </p:nvSpPr>
            <p:spPr>
              <a:xfrm>
                <a:off x="2711472" y="561444"/>
                <a:ext cx="46510" cy="47398"/>
              </a:xfrm>
              <a:custGeom>
                <a:avLst/>
                <a:gdLst>
                  <a:gd fmla="*/ 23318 w 46510" name="connsiteX0"/>
                  <a:gd fmla="*/ 47399 h 47398" name="connsiteY0"/>
                  <a:gd fmla="*/ 0 w 46510" name="connsiteX1"/>
                  <a:gd fmla="*/ 23703 h 47398" name="connsiteY1"/>
                  <a:gd fmla="*/ 23318 w 46510" name="connsiteX2"/>
                  <a:gd fmla="*/ 0 h 47398" name="connsiteY2"/>
                  <a:gd fmla="*/ 46511 w 46510" name="connsiteX3"/>
                  <a:gd fmla="*/ 23703 h 47398" name="connsiteY3"/>
                  <a:gd fmla="*/ 23318 w 46510" name="connsiteX4"/>
                  <a:gd fmla="*/ 47399 h 47398" name="connsiteY4"/>
                  <a:gd fmla="*/ 23318 w 46510" name="connsiteX5"/>
                  <a:gd fmla="*/ 4117 h 47398" name="connsiteY5"/>
                  <a:gd fmla="*/ 5067 w 46510" name="connsiteX6"/>
                  <a:gd fmla="*/ 23695 h 47398" name="connsiteY6"/>
                  <a:gd fmla="*/ 23318 w 46510" name="connsiteX7"/>
                  <a:gd fmla="*/ 43274 h 47398" name="connsiteY7"/>
                  <a:gd fmla="*/ 41443 w 46510" name="connsiteX8"/>
                  <a:gd fmla="*/ 23695 h 47398" name="connsiteY8"/>
                  <a:gd fmla="*/ 23318 w 46510" name="connsiteX9"/>
                  <a:gd fmla="*/ 4117 h 47398" name="connsiteY9"/>
                  <a:gd fmla="*/ 18628 w 46510" name="connsiteX10"/>
                  <a:gd fmla="*/ 37256 h 47398" name="connsiteY10"/>
                  <a:gd fmla="*/ 14315 w 46510" name="connsiteX11"/>
                  <a:gd fmla="*/ 37256 h 47398" name="connsiteY11"/>
                  <a:gd fmla="*/ 14315 w 46510" name="connsiteX12"/>
                  <a:gd fmla="*/ 11023 h 47398" name="connsiteY12"/>
                  <a:gd fmla="*/ 24261 w 46510" name="connsiteX13"/>
                  <a:gd fmla="*/ 11023 h 47398" name="connsiteY13"/>
                  <a:gd fmla="*/ 33830 w 46510" name="connsiteX14"/>
                  <a:gd fmla="*/ 18565 h 47398" name="connsiteY14"/>
                  <a:gd fmla="*/ 26987 w 46510" name="connsiteX15"/>
                  <a:gd fmla="*/ 25722 h 47398" name="connsiteY15"/>
                  <a:gd fmla="*/ 34333 w 46510" name="connsiteX16"/>
                  <a:gd fmla="*/ 37256 h 47398" name="connsiteY16"/>
                  <a:gd fmla="*/ 29454 w 46510" name="connsiteX17"/>
                  <a:gd fmla="*/ 37256 h 47398" name="connsiteY17"/>
                  <a:gd fmla="*/ 22674 w 46510" name="connsiteX18"/>
                  <a:gd fmla="*/ 26037 h 47398" name="connsiteY18"/>
                  <a:gd fmla="*/ 18620 w 46510" name="connsiteX19"/>
                  <a:gd fmla="*/ 26037 h 47398" name="connsiteY19"/>
                  <a:gd fmla="*/ 18620 w 46510" name="connsiteX20"/>
                  <a:gd fmla="*/ 37256 h 47398" name="connsiteY20"/>
                  <a:gd fmla="*/ 23444 w 46510" name="connsiteX21"/>
                  <a:gd fmla="*/ 22368 h 47398" name="connsiteY21"/>
                  <a:gd fmla="*/ 29533 w 46510" name="connsiteX22"/>
                  <a:gd fmla="*/ 18251 h 47398" name="connsiteY22"/>
                  <a:gd fmla="*/ 23829 w 46510" name="connsiteX23"/>
                  <a:gd fmla="*/ 14700 h 47398" name="connsiteY23"/>
                  <a:gd fmla="*/ 18636 w 46510" name="connsiteX24"/>
                  <a:gd fmla="*/ 14700 h 47398" name="connsiteY24"/>
                  <a:gd fmla="*/ 18636 w 46510" name="connsiteX25"/>
                  <a:gd fmla="*/ 22368 h 47398" name="connsiteY25"/>
                  <a:gd fmla="*/ 23444 w 46510" name="connsiteX26"/>
                  <a:gd fmla="*/ 22368 h 47398" name="connsiteY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b="b" l="l" r="r" t="t"/>
                <a:pathLst>
                  <a:path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grpFill/>
              <a:ln cap="flat" w="784">
                <a:noFill/>
                <a:prstDash val="solid"/>
                <a:miter/>
              </a:ln>
            </p:spPr>
            <p:txBody>
              <a:bodyPr anchor="ctr" numCol="1" rtlCol="0"/>
              <a:lstStyle/>
              <a:p>
                <a:endParaRPr lang="en-US">
                  <a:solidFill>
                    <a:schemeClr val="tx1"/>
                  </a:solidFill>
                </a:endParaRPr>
              </a:p>
            </p:txBody>
          </p:sp>
        </p:grpSp>
      </p:grpSp>
    </p:spTree>
    <p:extLst>
      <p:ext uri="{BB962C8B-B14F-4D97-AF65-F5344CB8AC3E}">
        <p14:creationId xmlns:p14="http://schemas.microsoft.com/office/powerpoint/2010/main" val="38080442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showMasterSp="0" userDrawn="1">
  <p:cSld name="Orange Title">
    <p:bg>
      <p:bgPr>
        <a:blipFill>
          <a:blip r:embed="rId3">
            <a:alphaModFix/>
          </a:blip>
          <a:stretch>
            <a:fillRect/>
          </a:stretch>
        </a:blipFill>
        <a:effectLst/>
      </p:bgPr>
    </p:bg>
    <p:spTree>
      <p:nvGrpSpPr>
        <p:cNvPr id="1" name=""/>
        <p:cNvGrpSpPr/>
        <p:nvPr/>
      </p:nvGrpSpPr>
      <p:grpSpPr>
        <a:xfrm>
          <a:off x="0" y="0"/>
          <a:ext cx="0" cy="0"/>
          <a:chOff x="0" y="0"/>
          <a:chExt cx="0" cy="0"/>
        </a:xfrm>
      </p:grpSpPr>
      <p:sp>
        <p:nvSpPr>
          <p:cNvPr id="38" name="Text Placeholder 7"/>
          <p:cNvSpPr>
            <a:spLocks noGrp="1"/>
          </p:cNvSpPr>
          <p:nvPr userDrawn="1">
            <p:ph hasCustomPrompt="1" idx="10" sz="quarter" type="body"/>
          </p:nvPr>
        </p:nvSpPr>
        <p:spPr bwMode="gray">
          <a:xfrm>
            <a:off x="431637" y="4398147"/>
            <a:ext cx="7055035" cy="961930"/>
          </a:xfrm>
          <a:prstGeom prst="rect">
            <a:avLst/>
          </a:prstGeom>
        </p:spPr>
        <p:txBody>
          <a:bodyPr numCol="1">
            <a:noAutofit/>
          </a:bodyPr>
          <a:lstStyle>
            <a:lvl1pPr indent="0" marL="0">
              <a:spcBef>
                <a:spcPts val="0"/>
              </a:spcBef>
              <a:spcAft>
                <a:spcPts val="600"/>
              </a:spcAft>
              <a:buFont charset="0" panose="020B0604020202020204" pitchFamily="34" typeface="Microsoft Sans Serif"/>
              <a:buChar char="​"/>
              <a:defRPr b="1" baseline="0" spc="30" sz="2100">
                <a:solidFill>
                  <a:schemeClr val="bg1"/>
                </a:solidFill>
              </a:defRPr>
            </a:lvl1pPr>
            <a:lvl2pPr indent="0" marL="0">
              <a:lnSpc>
                <a:spcPct val="96000"/>
              </a:lnSpc>
              <a:spcBef>
                <a:spcPts val="0"/>
              </a:spcBef>
              <a:buFont charset="0" panose="020B0604020202020204" pitchFamily="34" typeface="Microsoft Sans Serif"/>
              <a:buNone/>
              <a:defRPr sz="1800">
                <a:solidFill>
                  <a:schemeClr val="accent1">
                    <a:lumMod val="40000"/>
                    <a:lumOff val="60000"/>
                  </a:schemeClr>
                </a:solidFill>
              </a:defRPr>
            </a:lvl2pPr>
            <a:lvl3pPr indent="0" marL="0">
              <a:lnSpc>
                <a:spcPct val="98000"/>
              </a:lnSpc>
              <a:spcBef>
                <a:spcPts val="0"/>
              </a:spcBef>
              <a:buFont charset="0" panose="020B0604020202020204" pitchFamily="34" typeface="Microsoft Sans Serif"/>
              <a:buChar char="​"/>
              <a:defRPr sz="1800">
                <a:solidFill>
                  <a:schemeClr val="bg1"/>
                </a:solidFill>
              </a:defRPr>
            </a:lvl3pPr>
            <a:lvl4pPr indent="0" marL="0">
              <a:lnSpc>
                <a:spcPct val="98000"/>
              </a:lnSpc>
              <a:spcBef>
                <a:spcPts val="0"/>
              </a:spcBef>
              <a:buFont charset="0" panose="020B0604020202020204" pitchFamily="34" typeface="Microsoft Sans Serif"/>
              <a:buChar char="​"/>
              <a:defRPr baseline="0" sz="180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baseline="0" sz="1800">
                <a:solidFill>
                  <a:schemeClr val="bg1"/>
                </a:solidFill>
              </a:defRPr>
            </a:lvl7pPr>
            <a:lvl8pPr>
              <a:lnSpc>
                <a:spcPct val="98000"/>
              </a:lnSpc>
              <a:spcBef>
                <a:spcPts val="0"/>
              </a:spcBef>
              <a:defRPr baseline="0" sz="1800">
                <a:solidFill>
                  <a:schemeClr val="bg1"/>
                </a:solidFill>
              </a:defRPr>
            </a:lvl8pPr>
            <a:lvl9pPr>
              <a:lnSpc>
                <a:spcPct val="98000"/>
              </a:lnSpc>
              <a:spcBef>
                <a:spcPts val="0"/>
              </a:spcBef>
              <a:defRPr baseline="0" sz="1800">
                <a:solidFill>
                  <a:schemeClr val="bg1"/>
                </a:solidFill>
              </a:defRPr>
            </a:lvl9pPr>
          </a:lstStyle>
          <a:p>
            <a:pPr lvl="0"/>
            <a:r>
              <a:rPr dirty="0" lang="en-US"/>
              <a:t>Speaker name</a:t>
            </a:r>
          </a:p>
          <a:p>
            <a:pPr lvl="1"/>
            <a:r>
              <a:rPr dirty="0" lang="en-US"/>
              <a:t>Speaker title</a:t>
            </a:r>
          </a:p>
          <a:p>
            <a:pPr lvl="1"/>
            <a:endParaRPr dirty="0"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hasCustomPrompt="1" idx="11" sz="quarter" type="body"/>
          </p:nvPr>
        </p:nvSpPr>
        <p:spPr bwMode="gray">
          <a:xfrm>
            <a:off x="3352275" y="6227544"/>
            <a:ext cx="1904056" cy="226772"/>
          </a:xfrm>
          <a:prstGeom prst="rect">
            <a:avLst/>
          </a:prstGeom>
        </p:spPr>
        <p:txBody>
          <a:bodyPr numCol="1" wrap="none"/>
          <a:lstStyle>
            <a:lvl1pPr algn="l" indent="0" marL="0">
              <a:lnSpc>
                <a:spcPct val="87000"/>
              </a:lnSpc>
              <a:spcBef>
                <a:spcPts val="0"/>
              </a:spcBef>
              <a:buNone/>
              <a:defRPr b="0" sz="1600">
                <a:solidFill>
                  <a:schemeClr val="bg1"/>
                </a:solidFill>
                <a:latin charset="0" panose="02000509040000020004" pitchFamily="49" typeface="Space Mono"/>
              </a:defRPr>
            </a:lvl1pPr>
            <a:lvl2pPr algn="r" indent="0" marL="0">
              <a:lnSpc>
                <a:spcPct val="90000"/>
              </a:lnSpc>
              <a:spcBef>
                <a:spcPts val="0"/>
              </a:spcBef>
              <a:buNone/>
              <a:defRPr sz="1600">
                <a:solidFill>
                  <a:schemeClr val="bg1"/>
                </a:solidFill>
              </a:defRPr>
            </a:lvl2pPr>
            <a:lvl3pPr algn="r" indent="0" marL="0">
              <a:lnSpc>
                <a:spcPct val="90000"/>
              </a:lnSpc>
              <a:spcBef>
                <a:spcPts val="0"/>
              </a:spcBef>
              <a:buNone/>
              <a:defRPr sz="1600">
                <a:solidFill>
                  <a:schemeClr val="bg1"/>
                </a:solidFill>
              </a:defRPr>
            </a:lvl3pPr>
            <a:lvl4pPr algn="r" indent="0" marL="0">
              <a:lnSpc>
                <a:spcPct val="90000"/>
              </a:lnSpc>
              <a:spcBef>
                <a:spcPts val="0"/>
              </a:spcBef>
              <a:buNone/>
              <a:defRPr sz="1600">
                <a:solidFill>
                  <a:schemeClr val="bg1"/>
                </a:solidFill>
              </a:defRPr>
            </a:lvl4pPr>
            <a:lvl5pPr algn="r" indent="0" marL="0">
              <a:lnSpc>
                <a:spcPct val="90000"/>
              </a:lnSpc>
              <a:spcBef>
                <a:spcPts val="0"/>
              </a:spcBef>
              <a:buNone/>
              <a:defRPr sz="1600">
                <a:solidFill>
                  <a:schemeClr val="bg1"/>
                </a:solidFill>
              </a:defRPr>
            </a:lvl5pPr>
          </a:lstStyle>
          <a:p>
            <a:pPr lvl="0"/>
            <a:r>
              <a:rPr dirty="0" lang="en-US"/>
              <a:t>Date</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hasCustomPrompt="1" idx="13" sz="quarter" type="body"/>
          </p:nvPr>
        </p:nvSpPr>
        <p:spPr bwMode="gray">
          <a:xfrm>
            <a:off x="491019" y="6227544"/>
            <a:ext cx="1882210" cy="228600"/>
          </a:xfrm>
          <a:prstGeom prst="rect">
            <a:avLst/>
          </a:prstGeom>
        </p:spPr>
        <p:txBody>
          <a:bodyPr numCol="1" wrap="none"/>
          <a:lstStyle>
            <a:lvl1pPr indent="0" marL="0">
              <a:lnSpc>
                <a:spcPct val="87000"/>
              </a:lnSpc>
              <a:spcBef>
                <a:spcPts val="0"/>
              </a:spcBef>
              <a:buNone/>
              <a:defRPr sz="1600">
                <a:solidFill>
                  <a:schemeClr val="bg1"/>
                </a:solidFill>
                <a:latin charset="0" panose="02000509040000020004" pitchFamily="49" typeface="Space Mono"/>
              </a:defRPr>
            </a:lvl1pPr>
            <a:lvl2pPr indent="0" marL="0">
              <a:lnSpc>
                <a:spcPct val="98000"/>
              </a:lnSpc>
              <a:spcBef>
                <a:spcPts val="0"/>
              </a:spcBef>
              <a:buNone/>
              <a:defRPr sz="1600">
                <a:solidFill>
                  <a:schemeClr val="bg1"/>
                </a:solidFill>
              </a:defRPr>
            </a:lvl2pPr>
            <a:lvl3pPr indent="0" marL="0">
              <a:lnSpc>
                <a:spcPct val="98000"/>
              </a:lnSpc>
              <a:spcBef>
                <a:spcPts val="0"/>
              </a:spcBef>
              <a:buNone/>
              <a:defRPr sz="1600">
                <a:solidFill>
                  <a:schemeClr val="bg1"/>
                </a:solidFill>
              </a:defRPr>
            </a:lvl3pPr>
            <a:lvl4pPr indent="0" marL="0">
              <a:lnSpc>
                <a:spcPct val="98000"/>
              </a:lnSpc>
              <a:spcBef>
                <a:spcPts val="0"/>
              </a:spcBef>
              <a:buNone/>
              <a:defRPr sz="1600">
                <a:solidFill>
                  <a:schemeClr val="bg1"/>
                </a:solidFill>
              </a:defRPr>
            </a:lvl4pPr>
            <a:lvl5pPr indent="0" marL="0">
              <a:lnSpc>
                <a:spcPct val="98000"/>
              </a:lnSpc>
              <a:spcBef>
                <a:spcPts val="0"/>
              </a:spcBef>
              <a:buNone/>
              <a:defRPr sz="1600">
                <a:solidFill>
                  <a:schemeClr val="bg1"/>
                </a:solidFill>
              </a:defRPr>
            </a:lvl5pPr>
          </a:lstStyle>
          <a:p>
            <a:pPr algn="l" defTabSz="914400" eaLnBrk="1" hangingPunct="1" indent="0" latinLnBrk="0" lvl="0" marL="0" marR="0" rtl="0">
              <a:lnSpc>
                <a:spcPct val="87000"/>
              </a:lnSpc>
              <a:spcBef>
                <a:spcPts val="0"/>
              </a:spcBef>
              <a:spcAft>
                <a:spcPts val="0"/>
              </a:spcAft>
              <a:buClr>
                <a:schemeClr val="accent1"/>
              </a:buClr>
              <a:buSzTx/>
              <a:buFont charset="0" panose="020B0604020202020204" pitchFamily="34" typeface="Arial"/>
              <a:buNone/>
              <a:tabLst/>
              <a:defRPr/>
            </a:pPr>
            <a:r>
              <a:rPr dirty="0" lang="en-US"/>
              <a:t>@purestorage</a:t>
            </a:r>
          </a:p>
        </p:txBody>
      </p:sp>
      <p:sp>
        <p:nvSpPr>
          <p:cNvPr id="13" name="Title 2">
            <a:extLst>
              <a:ext uri="{FF2B5EF4-FFF2-40B4-BE49-F238E27FC236}">
                <a16:creationId xmlns:a16="http://schemas.microsoft.com/office/drawing/2014/main" id="{3EB0BD3E-DA13-45AB-BAE1-25767D7B24A2}"/>
              </a:ext>
            </a:extLst>
          </p:cNvPr>
          <p:cNvSpPr>
            <a:spLocks noGrp="1"/>
          </p:cNvSpPr>
          <p:nvPr>
            <p:ph hasCustomPrompt="1" type="title"/>
          </p:nvPr>
        </p:nvSpPr>
        <p:spPr bwMode="gray">
          <a:xfrm>
            <a:off x="431637" y="1043838"/>
            <a:ext cx="5442286" cy="2168863"/>
          </a:xfrm>
        </p:spPr>
        <p:txBody>
          <a:bodyPr numCol="1" wrap="square">
            <a:spAutoFit/>
          </a:bodyPr>
          <a:lstStyle>
            <a:lvl1pPr>
              <a:lnSpc>
                <a:spcPct val="87000"/>
              </a:lnSpc>
              <a:defRPr sz="5400">
                <a:solidFill>
                  <a:schemeClr val="bg1"/>
                </a:solidFill>
              </a:defRPr>
            </a:lvl1pPr>
          </a:lstStyle>
          <a:p>
            <a:r>
              <a:rPr dirty="0" lang="en-US"/>
              <a:t>Click to edit</a:t>
            </a:r>
            <a:br>
              <a:rPr dirty="0" lang="en-US"/>
            </a:br>
            <a:r>
              <a:rPr dirty="0" lang="en-US"/>
              <a:t>Master title style</a:t>
            </a:r>
          </a:p>
        </p:txBody>
      </p:sp>
      <p:grpSp>
        <p:nvGrpSpPr>
          <p:cNvPr id="6" name="Group 5">
            <a:extLst>
              <a:ext uri="{FF2B5EF4-FFF2-40B4-BE49-F238E27FC236}">
                <a16:creationId xmlns:a16="http://schemas.microsoft.com/office/drawing/2014/main" id="{03E62D37-6E44-411F-BDCE-CC9964EA0277}"/>
              </a:ext>
            </a:extLst>
          </p:cNvPr>
          <p:cNvGrpSpPr/>
          <p:nvPr userDrawn="1"/>
        </p:nvGrpSpPr>
        <p:grpSpPr>
          <a:xfrm>
            <a:off x="495295" y="452553"/>
            <a:ext cx="2262687" cy="397148"/>
            <a:chOff x="495295" y="452553"/>
            <a:chExt cx="2262687" cy="397148"/>
          </a:xfrm>
        </p:grpSpPr>
        <p:sp>
          <p:nvSpPr>
            <p:cNvPr id="5" name="Freeform: Shape 4">
              <a:extLst>
                <a:ext uri="{FF2B5EF4-FFF2-40B4-BE49-F238E27FC236}">
                  <a16:creationId xmlns:a16="http://schemas.microsoft.com/office/drawing/2014/main" id="{CDE85878-4289-4819-84FD-4D3D4074BF10}"/>
                </a:ext>
              </a:extLst>
            </p:cNvPr>
            <p:cNvSpPr/>
            <p:nvPr/>
          </p:nvSpPr>
          <p:spPr>
            <a:xfrm>
              <a:off x="495295" y="452553"/>
              <a:ext cx="441055" cy="397148"/>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cap="flat" w="784">
              <a:noFill/>
              <a:prstDash val="solid"/>
              <a:miter/>
            </a:ln>
          </p:spPr>
          <p:txBody>
            <a:bodyPr anchor="ctr" numCol="1" rtlCol="0"/>
            <a:lstStyle/>
            <a:p>
              <a:endParaRPr lang="en-US"/>
            </a:p>
          </p:txBody>
        </p:sp>
        <p:grpSp>
          <p:nvGrpSpPr>
            <p:cNvPr id="7" name="Graphic 2">
              <a:extLst>
                <a:ext uri="{FF2B5EF4-FFF2-40B4-BE49-F238E27FC236}">
                  <a16:creationId xmlns:a16="http://schemas.microsoft.com/office/drawing/2014/main" id="{8DDC3A57-48AD-42F7-823F-F53D6D1A52FA}"/>
                </a:ext>
              </a:extLst>
            </p:cNvPr>
            <p:cNvGrpSpPr/>
            <p:nvPr/>
          </p:nvGrpSpPr>
          <p:grpSpPr>
            <a:xfrm>
              <a:off x="1036348" y="561444"/>
              <a:ext cx="1721634" cy="184196"/>
              <a:chOff x="1036348" y="561444"/>
              <a:chExt cx="1721634" cy="184196"/>
            </a:xfrm>
            <a:solidFill>
              <a:srgbClr val="FFFFFF"/>
            </a:solidFill>
          </p:grpSpPr>
          <p:grpSp>
            <p:nvGrpSpPr>
              <p:cNvPr id="8" name="Graphic 2">
                <a:extLst>
                  <a:ext uri="{FF2B5EF4-FFF2-40B4-BE49-F238E27FC236}">
                    <a16:creationId xmlns:a16="http://schemas.microsoft.com/office/drawing/2014/main" id="{8DDC3A57-48AD-42F7-823F-F53D6D1A52FA}"/>
                  </a:ext>
                </a:extLst>
              </p:cNvPr>
              <p:cNvGrpSpPr/>
              <p:nvPr/>
            </p:nvGrpSpPr>
            <p:grpSpPr>
              <a:xfrm>
                <a:off x="1036348" y="563495"/>
                <a:ext cx="1662302" cy="182146"/>
                <a:chOff x="1036348" y="563495"/>
                <a:chExt cx="1662302" cy="182146"/>
              </a:xfrm>
              <a:solidFill>
                <a:srgbClr val="FFFFFF"/>
              </a:solidFill>
            </p:grpSpPr>
            <p:sp>
              <p:nvSpPr>
                <p:cNvPr id="9" name="Freeform: Shape 8">
                  <a:extLst>
                    <a:ext uri="{FF2B5EF4-FFF2-40B4-BE49-F238E27FC236}">
                      <a16:creationId xmlns:a16="http://schemas.microsoft.com/office/drawing/2014/main" id="{58E1A35C-C691-48D9-B668-5BFD75DAD5AC}"/>
                    </a:ext>
                  </a:extLst>
                </p:cNvPr>
                <p:cNvSpPr/>
                <p:nvPr/>
              </p:nvSpPr>
              <p:spPr>
                <a:xfrm>
                  <a:off x="1036348" y="566677"/>
                  <a:ext cx="131117" cy="175805"/>
                </a:xfrm>
                <a:custGeom>
                  <a:avLst/>
                  <a:gdLst>
                    <a:gd fmla="*/ 45466 w 131117" name="connsiteX0"/>
                    <a:gd fmla="*/ 175806 h 175805" name="connsiteY0"/>
                    <a:gd fmla="*/ 0 w 131117" name="connsiteX1"/>
                    <a:gd fmla="*/ 175806 h 175805" name="connsiteY1"/>
                    <a:gd fmla="*/ 0 w 131117" name="connsiteX2"/>
                    <a:gd fmla="*/ 0 h 175805" name="connsiteY2"/>
                    <a:gd fmla="*/ 64502 w 131117" name="connsiteX3"/>
                    <a:gd fmla="*/ 0 h 175805" name="connsiteY3"/>
                    <a:gd fmla="*/ 131118 w 131117" name="connsiteX4"/>
                    <a:gd fmla="*/ 55781 h 175805" name="connsiteY4"/>
                    <a:gd fmla="*/ 58955 w 131117" name="connsiteX5"/>
                    <a:gd fmla="*/ 117377 h 175805" name="connsiteY5"/>
                    <a:gd fmla="*/ 45474 w 131117" name="connsiteX6"/>
                    <a:gd fmla="*/ 117377 h 175805" name="connsiteY6"/>
                    <a:gd fmla="*/ 45474 w 131117" name="connsiteX7"/>
                    <a:gd fmla="*/ 175806 h 175805" name="connsiteY7"/>
                    <a:gd fmla="*/ 55774 w 131117" name="connsiteX8"/>
                    <a:gd fmla="*/ 82219 h 175805" name="connsiteY8"/>
                    <a:gd fmla="*/ 84324 w 131117" name="connsiteX9"/>
                    <a:gd fmla="*/ 58688 h 175805" name="connsiteY9"/>
                    <a:gd fmla="*/ 58146 w 131117" name="connsiteX10"/>
                    <a:gd fmla="*/ 35684 h 175805" name="connsiteY10"/>
                    <a:gd fmla="*/ 45458 w 131117" name="connsiteX11"/>
                    <a:gd fmla="*/ 35684 h 175805" name="connsiteY11"/>
                    <a:gd fmla="*/ 45458 w 131117" name="connsiteX12"/>
                    <a:gd fmla="*/ 82219 h 175805" name="connsiteY12"/>
                    <a:gd fmla="*/ 55774 w 131117" name="connsiteX13"/>
                    <a:gd fmla="*/ 82219 h 175805" name="connsiteY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b="b" l="l" r="r" t="t"/>
                  <a:pathLst>
                    <a:path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cap="flat" w="784">
                  <a:noFill/>
                  <a:prstDash val="solid"/>
                  <a:miter/>
                </a:ln>
              </p:spPr>
              <p:txBody>
                <a:bodyPr anchor="ctr" numCol="1" rtlCol="0"/>
                <a:lstStyle/>
                <a:p>
                  <a:endParaRPr lang="en-US"/>
                </a:p>
              </p:txBody>
            </p:sp>
            <p:sp>
              <p:nvSpPr>
                <p:cNvPr id="10" name="Freeform: Shape 9">
                  <a:extLst>
                    <a:ext uri="{FF2B5EF4-FFF2-40B4-BE49-F238E27FC236}">
                      <a16:creationId xmlns:a16="http://schemas.microsoft.com/office/drawing/2014/main" id="{B5B45FC0-414A-4D0A-AC88-D552DD7F7EAB}"/>
                    </a:ext>
                  </a:extLst>
                </p:cNvPr>
                <p:cNvSpPr/>
                <p:nvPr/>
              </p:nvSpPr>
              <p:spPr>
                <a:xfrm>
                  <a:off x="1194123" y="566677"/>
                  <a:ext cx="139312" cy="178964"/>
                </a:xfrm>
                <a:custGeom>
                  <a:avLst/>
                  <a:gdLst>
                    <a:gd fmla="*/ 45458 w 139312" name="connsiteX0"/>
                    <a:gd fmla="*/ 0 h 178964" name="connsiteY0"/>
                    <a:gd fmla="*/ 45458 w 139312" name="connsiteX1"/>
                    <a:gd fmla="*/ 114996 h 178964" name="connsiteY1"/>
                    <a:gd fmla="*/ 70308 w 139312" name="connsiteX2"/>
                    <a:gd fmla="*/ 141166 h 178964" name="connsiteY2"/>
                    <a:gd fmla="*/ 93838 w 139312" name="connsiteX3"/>
                    <a:gd fmla="*/ 116324 h 178964" name="connsiteY3"/>
                    <a:gd fmla="*/ 93838 w 139312" name="connsiteX4"/>
                    <a:gd fmla="*/ 0 h 178964" name="connsiteY4"/>
                    <a:gd fmla="*/ 139312 w 139312" name="connsiteX5"/>
                    <a:gd fmla="*/ 0 h 178964" name="connsiteY5"/>
                    <a:gd fmla="*/ 139312 w 139312" name="connsiteX6"/>
                    <a:gd fmla="*/ 121604 h 178964" name="connsiteY6"/>
                    <a:gd fmla="*/ 69255 w 139312" name="connsiteX7"/>
                    <a:gd fmla="*/ 178964 h 178964" name="connsiteY7"/>
                    <a:gd fmla="*/ 0 w 139312" name="connsiteX8"/>
                    <a:gd fmla="*/ 117644 h 178964" name="connsiteY8"/>
                    <a:gd fmla="*/ 0 w 139312" name="connsiteX9"/>
                    <a:gd fmla="*/ 0 h 178964" name="connsiteY9"/>
                    <a:gd fmla="*/ 45458 w 139312" name="connsiteX10"/>
                    <a:gd fmla="*/ 0 h 178964" name="connsiteY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b="b" l="l" r="r" t="t"/>
                  <a:pathLst>
                    <a:path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cap="flat" w="784">
                  <a:noFill/>
                  <a:prstDash val="solid"/>
                  <a:miter/>
                </a:ln>
              </p:spPr>
              <p:txBody>
                <a:bodyPr anchor="ctr" numCol="1" rtlCol="0"/>
                <a:lstStyle/>
                <a:p>
                  <a:endParaRPr lang="en-US"/>
                </a:p>
              </p:txBody>
            </p:sp>
            <p:sp>
              <p:nvSpPr>
                <p:cNvPr id="11" name="Freeform: Shape 10">
                  <a:extLst>
                    <a:ext uri="{FF2B5EF4-FFF2-40B4-BE49-F238E27FC236}">
                      <a16:creationId xmlns:a16="http://schemas.microsoft.com/office/drawing/2014/main" id="{88DA74C7-9E8F-464D-80DE-A1BBB9C7AC86}"/>
                    </a:ext>
                  </a:extLst>
                </p:cNvPr>
                <p:cNvSpPr/>
                <p:nvPr/>
              </p:nvSpPr>
              <p:spPr>
                <a:xfrm>
                  <a:off x="1527743" y="566677"/>
                  <a:ext cx="116850" cy="175797"/>
                </a:xfrm>
                <a:custGeom>
                  <a:avLst/>
                  <a:gdLst>
                    <a:gd fmla="*/ 0 w 116850" name="connsiteX0"/>
                    <a:gd fmla="*/ 0 h 175797" name="connsiteY0"/>
                    <a:gd fmla="*/ 115004 w 116850" name="connsiteX1"/>
                    <a:gd fmla="*/ 0 h 175797" name="connsiteY1"/>
                    <a:gd fmla="*/ 115004 w 116850" name="connsiteX2"/>
                    <a:gd fmla="*/ 39652 h 175797" name="connsiteY2"/>
                    <a:gd fmla="*/ 45474 w 116850" name="connsiteX3"/>
                    <a:gd fmla="*/ 39652 h 175797" name="connsiteY3"/>
                    <a:gd fmla="*/ 45474 w 116850" name="connsiteX4"/>
                    <a:gd fmla="*/ 66356 h 175797" name="connsiteY4"/>
                    <a:gd fmla="*/ 105223 w 116850" name="connsiteX5"/>
                    <a:gd fmla="*/ 66356 h 175797" name="connsiteY5"/>
                    <a:gd fmla="*/ 105223 w 116850" name="connsiteX6"/>
                    <a:gd fmla="*/ 106008 h 175797" name="connsiteY6"/>
                    <a:gd fmla="*/ 45474 w 116850" name="connsiteX7"/>
                    <a:gd fmla="*/ 106008 h 175797" name="connsiteY7"/>
                    <a:gd fmla="*/ 45474 w 116850" name="connsiteX8"/>
                    <a:gd fmla="*/ 136146 h 175797" name="connsiteY8"/>
                    <a:gd fmla="*/ 116850 w 116850" name="connsiteX9"/>
                    <a:gd fmla="*/ 136146 h 175797" name="connsiteY9"/>
                    <a:gd fmla="*/ 116850 w 116850" name="connsiteX10"/>
                    <a:gd fmla="*/ 175798 h 175797" name="connsiteY10"/>
                    <a:gd fmla="*/ 0 w 116850" name="connsiteX11"/>
                    <a:gd fmla="*/ 175798 h 175797" name="connsiteY11"/>
                    <a:gd fmla="*/ 0 w 116850"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cap="flat" w="784">
                  <a:noFill/>
                  <a:prstDash val="solid"/>
                  <a:miter/>
                </a:ln>
              </p:spPr>
              <p:txBody>
                <a:bodyPr anchor="ctr" numCol="1" rtlCol="0"/>
                <a:lstStyle/>
                <a:p>
                  <a:endParaRPr lang="en-US"/>
                </a:p>
              </p:txBody>
            </p:sp>
            <p:sp>
              <p:nvSpPr>
                <p:cNvPr id="12" name="Freeform: Shape 11">
                  <a:extLst>
                    <a:ext uri="{FF2B5EF4-FFF2-40B4-BE49-F238E27FC236}">
                      <a16:creationId xmlns:a16="http://schemas.microsoft.com/office/drawing/2014/main" id="{1849E5C8-82FE-4809-B050-7CAB2556480D}"/>
                    </a:ext>
                  </a:extLst>
                </p:cNvPr>
                <p:cNvSpPr/>
                <p:nvPr/>
              </p:nvSpPr>
              <p:spPr>
                <a:xfrm>
                  <a:off x="1679783" y="563503"/>
                  <a:ext cx="116583" cy="182138"/>
                </a:xfrm>
                <a:custGeom>
                  <a:avLst/>
                  <a:gdLst>
                    <a:gd fmla="*/ 8721 w 116583" name="connsiteX0"/>
                    <a:gd fmla="*/ 148842 h 182138" name="connsiteY0"/>
                    <a:gd fmla="*/ 56575 w 116583" name="connsiteX1"/>
                    <a:gd fmla="*/ 163911 h 182138" name="connsiteY1"/>
                    <a:gd fmla="*/ 93579 w 116583" name="connsiteX2"/>
                    <a:gd fmla="*/ 131393 h 182138" name="connsiteY2"/>
                    <a:gd fmla="*/ 53935 w 116583" name="connsiteX3"/>
                    <a:gd fmla="*/ 97555 h 182138" name="connsiteY3"/>
                    <a:gd fmla="*/ 3700 w 116583" name="connsiteX4"/>
                    <a:gd fmla="*/ 48648 h 182138" name="connsiteY4"/>
                    <a:gd fmla="*/ 59474 w 116583" name="connsiteX5"/>
                    <a:gd fmla="*/ 0 h 182138" name="connsiteY5"/>
                    <a:gd fmla="*/ 116583 w 116583" name="connsiteX6"/>
                    <a:gd fmla="*/ 23530 h 182138" name="connsiteY6"/>
                    <a:gd fmla="*/ 104940 w 116583" name="connsiteX7"/>
                    <a:gd fmla="*/ 37539 h 182138" name="connsiteY7"/>
                    <a:gd fmla="*/ 59207 w 116583" name="connsiteX8"/>
                    <a:gd fmla="*/ 17976 h 182138" name="connsiteY8"/>
                    <a:gd fmla="*/ 25377 w 116583" name="connsiteX9"/>
                    <a:gd fmla="*/ 46526 h 182138" name="connsiteY9"/>
                    <a:gd fmla="*/ 66089 w 116583" name="connsiteX10"/>
                    <a:gd fmla="*/ 80372 h 182138" name="connsiteY10"/>
                    <a:gd fmla="*/ 115255 w 116583" name="connsiteX11"/>
                    <a:gd fmla="*/ 130591 h 182138" name="connsiteY11"/>
                    <a:gd fmla="*/ 56049 w 116583" name="connsiteX12"/>
                    <a:gd fmla="*/ 182138 h 182138" name="connsiteY12"/>
                    <a:gd fmla="*/ 0 w 116583" name="connsiteX13"/>
                    <a:gd fmla="*/ 166024 h 182138" name="connsiteY13"/>
                    <a:gd fmla="*/ 8721 w 116583" name="connsiteX14"/>
                    <a:gd fmla="*/ 148842 h 182138"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cap="flat" w="784">
                  <a:noFill/>
                  <a:prstDash val="solid"/>
                  <a:miter/>
                </a:ln>
              </p:spPr>
              <p:txBody>
                <a:bodyPr anchor="ctr" numCol="1" rtlCol="0"/>
                <a:lstStyle/>
                <a:p>
                  <a:endParaRPr lang="en-US"/>
                </a:p>
              </p:txBody>
            </p:sp>
            <p:sp>
              <p:nvSpPr>
                <p:cNvPr id="14" name="Freeform: Shape 13">
                  <a:extLst>
                    <a:ext uri="{FF2B5EF4-FFF2-40B4-BE49-F238E27FC236}">
                      <a16:creationId xmlns:a16="http://schemas.microsoft.com/office/drawing/2014/main" id="{A847E2A9-CB80-406E-9ADB-1885FF463E1F}"/>
                    </a:ext>
                  </a:extLst>
                </p:cNvPr>
                <p:cNvSpPr/>
                <p:nvPr/>
              </p:nvSpPr>
              <p:spPr>
                <a:xfrm>
                  <a:off x="1816471" y="566677"/>
                  <a:ext cx="126631" cy="175797"/>
                </a:xfrm>
                <a:custGeom>
                  <a:avLst/>
                  <a:gdLst>
                    <a:gd fmla="*/ 126632 w 126631" name="connsiteX0"/>
                    <a:gd fmla="*/ 0 h 175797" name="connsiteY0"/>
                    <a:gd fmla="*/ 126632 w 126631" name="connsiteX1"/>
                    <a:gd fmla="*/ 17976 h 175797" name="connsiteY1"/>
                    <a:gd fmla="*/ 73239 w 126631" name="connsiteX2"/>
                    <a:gd fmla="*/ 17976 h 175797" name="connsiteY2"/>
                    <a:gd fmla="*/ 73239 w 126631" name="connsiteX3"/>
                    <a:gd fmla="*/ 175798 h 175797" name="connsiteY3"/>
                    <a:gd fmla="*/ 52356 w 126631" name="connsiteX4"/>
                    <a:gd fmla="*/ 175798 h 175797" name="connsiteY4"/>
                    <a:gd fmla="*/ 52356 w 126631" name="connsiteX5"/>
                    <a:gd fmla="*/ 17976 h 175797" name="connsiteY5"/>
                    <a:gd fmla="*/ 0 w 126631" name="connsiteX6"/>
                    <a:gd fmla="*/ 17976 h 175797" name="connsiteY6"/>
                    <a:gd fmla="*/ 0 w 126631" name="connsiteX7"/>
                    <a:gd fmla="*/ 0 h 175797" name="connsiteY7"/>
                    <a:gd fmla="*/ 126632 w 126631" name="connsiteX8"/>
                    <a:gd fmla="*/ 0 h 175797" name="connsiteY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cap="flat" w="784">
                  <a:noFill/>
                  <a:prstDash val="solid"/>
                  <a:miter/>
                </a:ln>
              </p:spPr>
              <p:txBody>
                <a:bodyPr anchor="ctr" numCol="1" rtlCol="0"/>
                <a:lstStyle/>
                <a:p>
                  <a:endParaRPr lang="en-US"/>
                </a:p>
              </p:txBody>
            </p:sp>
            <p:sp>
              <p:nvSpPr>
                <p:cNvPr id="213" name="Freeform: Shape 212">
                  <a:extLst>
                    <a:ext uri="{FF2B5EF4-FFF2-40B4-BE49-F238E27FC236}">
                      <a16:creationId xmlns:a16="http://schemas.microsoft.com/office/drawing/2014/main" id="{2DBB1AB0-0EBA-4B54-B52F-913AF9D22400}"/>
                    </a:ext>
                  </a:extLst>
                </p:cNvPr>
                <p:cNvSpPr/>
                <p:nvPr/>
              </p:nvSpPr>
              <p:spPr>
                <a:xfrm>
                  <a:off x="1954840" y="563495"/>
                  <a:ext cx="146194" cy="182146"/>
                </a:xfrm>
                <a:custGeom>
                  <a:avLst/>
                  <a:gdLst>
                    <a:gd fmla="*/ 72429 w 146194" name="connsiteX0"/>
                    <a:gd fmla="*/ 182146 h 182146" name="connsiteY0"/>
                    <a:gd fmla="*/ 0 w 146194" name="connsiteX1"/>
                    <a:gd fmla="*/ 91466 h 182146" name="connsiteY1"/>
                    <a:gd fmla="*/ 75085 w 146194" name="connsiteX2"/>
                    <a:gd fmla="*/ 0 h 182146" name="connsiteY2"/>
                    <a:gd fmla="*/ 146194 w 146194" name="connsiteX3"/>
                    <a:gd fmla="*/ 91466 h 182146" name="connsiteY3"/>
                    <a:gd fmla="*/ 72429 w 146194" name="connsiteX4"/>
                    <a:gd fmla="*/ 182146 h 182146" name="connsiteY4"/>
                    <a:gd fmla="*/ 74551 w 146194" name="connsiteX5"/>
                    <a:gd fmla="*/ 164437 h 182146" name="connsiteY5"/>
                    <a:gd fmla="*/ 124793 w 146194" name="connsiteX6"/>
                    <a:gd fmla="*/ 92275 h 182146" name="connsiteY6"/>
                    <a:gd fmla="*/ 74284 w 146194" name="connsiteX7"/>
                    <a:gd fmla="*/ 17984 h 182146" name="connsiteY7"/>
                    <a:gd fmla="*/ 21409 w 146194" name="connsiteX8"/>
                    <a:gd fmla="*/ 90696 h 182146" name="connsiteY8"/>
                    <a:gd fmla="*/ 74551 w 146194" name="connsiteX9"/>
                    <a:gd fmla="*/ 164437 h 182146" name="connsiteY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b="b" l="l" r="r" t="t"/>
                  <a:pathLst>
                    <a:path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cap="flat" w="784">
                  <a:noFill/>
                  <a:prstDash val="solid"/>
                  <a:miter/>
                </a:ln>
              </p:spPr>
              <p:txBody>
                <a:bodyPr anchor="ctr" numCol="1" rtlCol="0"/>
                <a:lstStyle/>
                <a:p>
                  <a:endParaRPr lang="en-US"/>
                </a:p>
              </p:txBody>
            </p:sp>
            <p:sp>
              <p:nvSpPr>
                <p:cNvPr id="214" name="Freeform: Shape 213">
                  <a:extLst>
                    <a:ext uri="{FF2B5EF4-FFF2-40B4-BE49-F238E27FC236}">
                      <a16:creationId xmlns:a16="http://schemas.microsoft.com/office/drawing/2014/main" id="{54E4219D-A2A1-42AD-B0FA-EECDAA78B5F7}"/>
                    </a:ext>
                  </a:extLst>
                </p:cNvPr>
                <p:cNvSpPr/>
                <p:nvPr/>
              </p:nvSpPr>
              <p:spPr>
                <a:xfrm>
                  <a:off x="2271584" y="566677"/>
                  <a:ext cx="149894" cy="175805"/>
                </a:xfrm>
                <a:custGeom>
                  <a:avLst/>
                  <a:gdLst>
                    <a:gd fmla="*/ 0 w 149894" name="connsiteX0"/>
                    <a:gd fmla="*/ 175806 h 175805" name="connsiteY0"/>
                    <a:gd fmla="*/ 61862 w 149894" name="connsiteX1"/>
                    <a:gd fmla="*/ 0 h 175805" name="connsiteY1"/>
                    <a:gd fmla="*/ 86713 w 149894" name="connsiteX2"/>
                    <a:gd fmla="*/ 0 h 175805" name="connsiteY2"/>
                    <a:gd fmla="*/ 149895 w 149894" name="connsiteX3"/>
                    <a:gd fmla="*/ 175806 h 175805" name="connsiteY3"/>
                    <a:gd fmla="*/ 127952 w 149894" name="connsiteX4"/>
                    <a:gd fmla="*/ 175806 h 175805" name="connsiteY4"/>
                    <a:gd fmla="*/ 108664 w 149894" name="connsiteX5"/>
                    <a:gd fmla="*/ 121611 h 175805" name="connsiteY5"/>
                    <a:gd fmla="*/ 39401 w 149894" name="connsiteX6"/>
                    <a:gd fmla="*/ 121611 h 175805" name="connsiteY6"/>
                    <a:gd fmla="*/ 20631 w 149894" name="connsiteX7"/>
                    <a:gd fmla="*/ 175806 h 175805" name="connsiteY7"/>
                    <a:gd fmla="*/ 0 w 149894" name="connsiteX8"/>
                    <a:gd fmla="*/ 175806 h 175805" name="connsiteY8"/>
                    <a:gd fmla="*/ 44421 w 149894" name="connsiteX9"/>
                    <a:gd fmla="*/ 104688 h 175805" name="connsiteY9"/>
                    <a:gd fmla="*/ 103636 w 149894" name="connsiteX10"/>
                    <a:gd fmla="*/ 104688 h 175805" name="connsiteY10"/>
                    <a:gd fmla="*/ 73765 w 149894" name="connsiteX11"/>
                    <a:gd fmla="*/ 18785 h 175805" name="connsiteY11"/>
                    <a:gd fmla="*/ 44421 w 149894" name="connsiteX12"/>
                    <a:gd fmla="*/ 104688 h 175805"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cap="flat" w="784">
                  <a:noFill/>
                  <a:prstDash val="solid"/>
                  <a:miter/>
                </a:ln>
              </p:spPr>
              <p:txBody>
                <a:bodyPr anchor="ctr" numCol="1" rtlCol="0"/>
                <a:lstStyle/>
                <a:p>
                  <a:endParaRPr lang="en-US"/>
                </a:p>
              </p:txBody>
            </p:sp>
            <p:sp>
              <p:nvSpPr>
                <p:cNvPr id="215" name="Freeform: Shape 214">
                  <a:extLst>
                    <a:ext uri="{FF2B5EF4-FFF2-40B4-BE49-F238E27FC236}">
                      <a16:creationId xmlns:a16="http://schemas.microsoft.com/office/drawing/2014/main" id="{3CD9CAAA-BD58-457F-864C-5440AE6D3FD3}"/>
                    </a:ext>
                  </a:extLst>
                </p:cNvPr>
                <p:cNvSpPr/>
                <p:nvPr/>
              </p:nvSpPr>
              <p:spPr>
                <a:xfrm>
                  <a:off x="2429454" y="563495"/>
                  <a:ext cx="133773" cy="182146"/>
                </a:xfrm>
                <a:custGeom>
                  <a:avLst/>
                  <a:gdLst>
                    <a:gd fmla="*/ 133239 w 133773" name="connsiteX0"/>
                    <a:gd fmla="*/ 166032 h 182146" name="connsiteY0"/>
                    <a:gd fmla="*/ 74818 w 133773" name="connsiteX1"/>
                    <a:gd fmla="*/ 182146 h 182146" name="connsiteY1"/>
                    <a:gd fmla="*/ 0 w 133773" name="connsiteX2"/>
                    <a:gd fmla="*/ 91466 h 182146" name="connsiteY2"/>
                    <a:gd fmla="*/ 74818 w 133773" name="connsiteX3"/>
                    <a:gd fmla="*/ 0 h 182146" name="connsiteY3"/>
                    <a:gd fmla="*/ 133773 w 133773" name="connsiteX4"/>
                    <a:gd fmla="*/ 28551 h 182146" name="connsiteY4"/>
                    <a:gd fmla="*/ 118704 w 133773" name="connsiteX5"/>
                    <a:gd fmla="*/ 40453 h 182146" name="connsiteY5"/>
                    <a:gd fmla="*/ 74566 w 133773" name="connsiteX6"/>
                    <a:gd fmla="*/ 17976 h 182146" name="connsiteY6"/>
                    <a:gd fmla="*/ 21417 w 133773" name="connsiteX7"/>
                    <a:gd fmla="*/ 89620 h 182146" name="connsiteY7"/>
                    <a:gd fmla="*/ 76672 w 133773" name="connsiteX8"/>
                    <a:gd fmla="*/ 164972 h 182146" name="connsiteY8"/>
                    <a:gd fmla="*/ 112356 w 133773" name="connsiteX9"/>
                    <a:gd fmla="*/ 155709 h 182146" name="connsiteY9"/>
                    <a:gd fmla="*/ 112356 w 133773" name="connsiteX10"/>
                    <a:gd fmla="*/ 103384 h 182146" name="connsiteY10"/>
                    <a:gd fmla="*/ 72437 w 133773" name="connsiteX11"/>
                    <a:gd fmla="*/ 103384 h 182146" name="connsiteY11"/>
                    <a:gd fmla="*/ 72437 w 133773" name="connsiteX12"/>
                    <a:gd fmla="*/ 85393 h 182146" name="connsiteY12"/>
                    <a:gd fmla="*/ 133247 w 133773" name="connsiteX13"/>
                    <a:gd fmla="*/ 85393 h 182146" name="connsiteY13"/>
                    <a:gd fmla="*/ 133247 w 133773" name="connsiteX14"/>
                    <a:gd fmla="*/ 166032 h 182146"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cap="flat" w="784">
                  <a:noFill/>
                  <a:prstDash val="solid"/>
                  <a:miter/>
                </a:ln>
              </p:spPr>
              <p:txBody>
                <a:bodyPr anchor="ctr" numCol="1" rtlCol="0"/>
                <a:lstStyle/>
                <a:p>
                  <a:endParaRPr lang="en-US"/>
                </a:p>
              </p:txBody>
            </p:sp>
            <p:sp>
              <p:nvSpPr>
                <p:cNvPr id="216" name="Freeform: Shape 215">
                  <a:extLst>
                    <a:ext uri="{FF2B5EF4-FFF2-40B4-BE49-F238E27FC236}">
                      <a16:creationId xmlns:a16="http://schemas.microsoft.com/office/drawing/2014/main" id="{D1C91B72-694E-4CF0-949D-260D332648AF}"/>
                    </a:ext>
                  </a:extLst>
                </p:cNvPr>
                <p:cNvSpPr/>
                <p:nvPr/>
              </p:nvSpPr>
              <p:spPr>
                <a:xfrm>
                  <a:off x="2598455" y="566677"/>
                  <a:ext cx="100194" cy="175797"/>
                </a:xfrm>
                <a:custGeom>
                  <a:avLst/>
                  <a:gdLst>
                    <a:gd fmla="*/ 0 w 100194" name="connsiteX0"/>
                    <a:gd fmla="*/ 0 h 175797" name="connsiteY0"/>
                    <a:gd fmla="*/ 98340 w 100194" name="connsiteX1"/>
                    <a:gd fmla="*/ 0 h 175797" name="connsiteY1"/>
                    <a:gd fmla="*/ 98340 w 100194" name="connsiteX2"/>
                    <a:gd fmla="*/ 17976 h 175797" name="connsiteY2"/>
                    <a:gd fmla="*/ 20891 w 100194" name="connsiteX3"/>
                    <a:gd fmla="*/ 17976 h 175797" name="connsiteY3"/>
                    <a:gd fmla="*/ 20891 w 100194" name="connsiteX4"/>
                    <a:gd fmla="*/ 77198 h 175797" name="connsiteY4"/>
                    <a:gd fmla="*/ 87506 w 100194" name="connsiteX5"/>
                    <a:gd fmla="*/ 77198 h 175797" name="connsiteY5"/>
                    <a:gd fmla="*/ 87506 w 100194" name="connsiteX6"/>
                    <a:gd fmla="*/ 95166 h 175797" name="connsiteY6"/>
                    <a:gd fmla="*/ 20891 w 100194" name="connsiteX7"/>
                    <a:gd fmla="*/ 95166 h 175797" name="connsiteY7"/>
                    <a:gd fmla="*/ 20891 w 100194" name="connsiteX8"/>
                    <a:gd fmla="*/ 157822 h 175797" name="connsiteY8"/>
                    <a:gd fmla="*/ 100194 w 100194" name="connsiteX9"/>
                    <a:gd fmla="*/ 157822 h 175797" name="connsiteY9"/>
                    <a:gd fmla="*/ 100194 w 100194" name="connsiteX10"/>
                    <a:gd fmla="*/ 175798 h 175797" name="connsiteY10"/>
                    <a:gd fmla="*/ 8 w 100194" name="connsiteX11"/>
                    <a:gd fmla="*/ 175798 h 175797" name="connsiteY11"/>
                    <a:gd fmla="*/ 8 w 100194"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cap="flat" w="784">
                  <a:noFill/>
                  <a:prstDash val="solid"/>
                  <a:miter/>
                </a:ln>
              </p:spPr>
              <p:txBody>
                <a:bodyPr anchor="ctr" numCol="1" rtlCol="0"/>
                <a:lstStyle/>
                <a:p>
                  <a:endParaRPr lang="en-US"/>
                </a:p>
              </p:txBody>
            </p:sp>
            <p:sp>
              <p:nvSpPr>
                <p:cNvPr id="217" name="Freeform: Shape 216">
                  <a:extLst>
                    <a:ext uri="{FF2B5EF4-FFF2-40B4-BE49-F238E27FC236}">
                      <a16:creationId xmlns:a16="http://schemas.microsoft.com/office/drawing/2014/main" id="{C76FE54D-09ED-4223-95E4-9D19EF0E7CC6}"/>
                    </a:ext>
                  </a:extLst>
                </p:cNvPr>
                <p:cNvSpPr/>
                <p:nvPr/>
              </p:nvSpPr>
              <p:spPr>
                <a:xfrm>
                  <a:off x="2132924" y="566677"/>
                  <a:ext cx="121972" cy="175805"/>
                </a:xfrm>
                <a:custGeom>
                  <a:avLst/>
                  <a:gdLst>
                    <a:gd fmla="*/ 96934 w 121972" name="connsiteX0"/>
                    <a:gd fmla="*/ 120645 h 175805" name="connsiteY0"/>
                    <a:gd fmla="*/ 84866 w 121972" name="connsiteX1"/>
                    <a:gd fmla="*/ 104563 h 175805" name="connsiteY1"/>
                    <a:gd fmla="*/ 116316 w 121972" name="connsiteX2"/>
                    <a:gd fmla="*/ 52340 h 175805" name="connsiteY2"/>
                    <a:gd fmla="*/ 57094 w 121972" name="connsiteX3"/>
                    <a:gd fmla="*/ 0 h 175805" name="connsiteY3"/>
                    <a:gd fmla="*/ 0 w 121972" name="connsiteX4"/>
                    <a:gd fmla="*/ 0 h 175805" name="connsiteY4"/>
                    <a:gd fmla="*/ 0 w 121972" name="connsiteX5"/>
                    <a:gd fmla="*/ 175806 h 175805" name="connsiteY5"/>
                    <a:gd fmla="*/ 20883 w 121972" name="connsiteX6"/>
                    <a:gd fmla="*/ 175806 h 175805" name="connsiteY6"/>
                    <a:gd fmla="*/ 20883 w 121972" name="connsiteX7"/>
                    <a:gd fmla="*/ 111029 h 175805" name="connsiteY7"/>
                    <a:gd fmla="*/ 51028 w 121972" name="connsiteX8"/>
                    <a:gd fmla="*/ 111029 h 175805" name="connsiteY8"/>
                    <a:gd fmla="*/ 57345 w 121972" name="connsiteX9"/>
                    <a:gd fmla="*/ 110824 h 175805" name="connsiteY9"/>
                    <a:gd fmla="*/ 57046 w 121972" name="connsiteX10"/>
                    <a:gd fmla="*/ 110934 h 175805" name="connsiteY10"/>
                    <a:gd fmla="*/ 77387 w 121972" name="connsiteX11"/>
                    <a:gd fmla="*/ 127520 h 175805" name="connsiteY11"/>
                    <a:gd fmla="*/ 99762 w 121972" name="connsiteX12"/>
                    <a:gd fmla="*/ 175743 h 175805" name="connsiteY12"/>
                    <a:gd fmla="*/ 121973 w 121972" name="connsiteX13"/>
                    <a:gd fmla="*/ 175743 h 175805" name="connsiteY13"/>
                    <a:gd fmla="*/ 96934 w 121972" name="connsiteX14"/>
                    <a:gd fmla="*/ 120645 h 175805" name="connsiteY14"/>
                    <a:gd fmla="*/ 47304 w 121972" name="connsiteX15"/>
                    <a:gd fmla="*/ 94106 h 175805" name="connsiteY15"/>
                    <a:gd fmla="*/ 20867 w 121972" name="connsiteX16"/>
                    <a:gd fmla="*/ 94106 h 175805" name="connsiteY16"/>
                    <a:gd fmla="*/ 20867 w 121972" name="connsiteX17"/>
                    <a:gd fmla="*/ 17182 h 175805" name="connsiteY17"/>
                    <a:gd fmla="*/ 43871 w 121972" name="connsiteX18"/>
                    <a:gd fmla="*/ 17182 h 175805" name="connsiteY18"/>
                    <a:gd fmla="*/ 94891 w 121972" name="connsiteX19"/>
                    <a:gd fmla="*/ 55506 h 175805" name="connsiteY19"/>
                    <a:gd fmla="*/ 47304 w 121972" name="connsiteX20"/>
                    <a:gd fmla="*/ 94106 h 175805" name="connsiteY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b="b" l="l" r="r" t="t"/>
                  <a:pathLst>
                    <a:path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cap="flat" w="784">
                  <a:noFill/>
                  <a:prstDash val="solid"/>
                  <a:miter/>
                </a:ln>
              </p:spPr>
              <p:txBody>
                <a:bodyPr anchor="ctr" numCol="1" rtlCol="0"/>
                <a:lstStyle/>
                <a:p>
                  <a:endParaRPr lang="en-US"/>
                </a:p>
              </p:txBody>
            </p:sp>
            <p:sp>
              <p:nvSpPr>
                <p:cNvPr id="218" name="Freeform: Shape 217">
                  <a:extLst>
                    <a:ext uri="{FF2B5EF4-FFF2-40B4-BE49-F238E27FC236}">
                      <a16:creationId xmlns:a16="http://schemas.microsoft.com/office/drawing/2014/main" id="{737F280F-BBBF-480B-9CAF-F81A603A960F}"/>
                    </a:ext>
                  </a:extLst>
                </p:cNvPr>
                <p:cNvSpPr/>
                <p:nvPr/>
              </p:nvSpPr>
              <p:spPr>
                <a:xfrm>
                  <a:off x="1365183" y="566574"/>
                  <a:ext cx="139885" cy="175805"/>
                </a:xfrm>
                <a:custGeom>
                  <a:avLst/>
                  <a:gdLst>
                    <a:gd fmla="*/ 115860 w 139885" name="connsiteX0"/>
                    <a:gd fmla="*/ 120127 h 175805" name="connsiteY0"/>
                    <a:gd fmla="*/ 104335 w 139885" name="connsiteX1"/>
                    <a:gd fmla="*/ 106440 h 175805" name="connsiteY1"/>
                    <a:gd fmla="*/ 131134 w 139885" name="connsiteX2"/>
                    <a:gd fmla="*/ 55789 h 175805" name="connsiteY2"/>
                    <a:gd fmla="*/ 64510 w 139885" name="connsiteX3"/>
                    <a:gd fmla="*/ 0 h 175805" name="connsiteY3"/>
                    <a:gd fmla="*/ 0 w 139885" name="connsiteX4"/>
                    <a:gd fmla="*/ 0 h 175805" name="connsiteY4"/>
                    <a:gd fmla="*/ 0 w 139885" name="connsiteX5"/>
                    <a:gd fmla="*/ 175806 h 175805" name="connsiteY5"/>
                    <a:gd fmla="*/ 45466 w 139885" name="connsiteX6"/>
                    <a:gd fmla="*/ 175806 h 175805" name="connsiteY6"/>
                    <a:gd fmla="*/ 45466 w 139885" name="connsiteX7"/>
                    <a:gd fmla="*/ 117385 h 175805" name="connsiteY7"/>
                    <a:gd fmla="*/ 57172 w 139885" name="connsiteX8"/>
                    <a:gd fmla="*/ 117385 h 175805" name="connsiteY8"/>
                    <a:gd fmla="*/ 69907 w 139885" name="connsiteX9"/>
                    <a:gd fmla="*/ 127339 h 175805" name="connsiteY9"/>
                    <a:gd fmla="*/ 91238 w 139885" name="connsiteX10"/>
                    <a:gd fmla="*/ 175664 h 175805" name="connsiteY10"/>
                    <a:gd fmla="*/ 139886 w 139885" name="connsiteX11"/>
                    <a:gd fmla="*/ 175664 h 175805" name="connsiteY11"/>
                    <a:gd fmla="*/ 115860 w 139885" name="connsiteX12"/>
                    <a:gd fmla="*/ 120127 h 175805" name="connsiteY12"/>
                    <a:gd fmla="*/ 45474 w 139885" name="connsiteX13"/>
                    <a:gd fmla="*/ 82211 h 175805" name="connsiteY13"/>
                    <a:gd fmla="*/ 45474 w 139885" name="connsiteX14"/>
                    <a:gd fmla="*/ 35677 h 175805" name="connsiteY14"/>
                    <a:gd fmla="*/ 58162 w 139885" name="connsiteX15"/>
                    <a:gd fmla="*/ 35677 h 175805" name="connsiteY15"/>
                    <a:gd fmla="*/ 84340 w 139885" name="connsiteX16"/>
                    <a:gd fmla="*/ 58681 h 175805" name="connsiteY16"/>
                    <a:gd fmla="*/ 55789 w 139885" name="connsiteX17"/>
                    <a:gd fmla="*/ 82211 h 175805" name="connsiteY17"/>
                    <a:gd fmla="*/ 45474 w 139885" name="connsiteX18"/>
                    <a:gd fmla="*/ 82211 h 175805" name="connsiteY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b="b" l="l" r="r" t="t"/>
                  <a:pathLst>
                    <a:path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cap="flat" w="784">
                  <a:noFill/>
                  <a:prstDash val="solid"/>
                  <a:miter/>
                </a:ln>
              </p:spPr>
              <p:txBody>
                <a:bodyPr anchor="ctr" numCol="1" rtlCol="0"/>
                <a:lstStyle/>
                <a:p>
                  <a:endParaRPr lang="en-US"/>
                </a:p>
              </p:txBody>
            </p:sp>
          </p:grpSp>
          <p:sp>
            <p:nvSpPr>
              <p:cNvPr id="219" name="Freeform: Shape 218">
                <a:extLst>
                  <a:ext uri="{FF2B5EF4-FFF2-40B4-BE49-F238E27FC236}">
                    <a16:creationId xmlns:a16="http://schemas.microsoft.com/office/drawing/2014/main" id="{F21EA916-1BD4-46A3-8E5E-657B42D01289}"/>
                  </a:ext>
                </a:extLst>
              </p:cNvPr>
              <p:cNvSpPr/>
              <p:nvPr/>
            </p:nvSpPr>
            <p:spPr>
              <a:xfrm>
                <a:off x="2711472" y="561444"/>
                <a:ext cx="46510" cy="47398"/>
              </a:xfrm>
              <a:custGeom>
                <a:avLst/>
                <a:gdLst>
                  <a:gd fmla="*/ 23318 w 46510" name="connsiteX0"/>
                  <a:gd fmla="*/ 47399 h 47398" name="connsiteY0"/>
                  <a:gd fmla="*/ 0 w 46510" name="connsiteX1"/>
                  <a:gd fmla="*/ 23703 h 47398" name="connsiteY1"/>
                  <a:gd fmla="*/ 23318 w 46510" name="connsiteX2"/>
                  <a:gd fmla="*/ 0 h 47398" name="connsiteY2"/>
                  <a:gd fmla="*/ 46511 w 46510" name="connsiteX3"/>
                  <a:gd fmla="*/ 23703 h 47398" name="connsiteY3"/>
                  <a:gd fmla="*/ 23318 w 46510" name="connsiteX4"/>
                  <a:gd fmla="*/ 47399 h 47398" name="connsiteY4"/>
                  <a:gd fmla="*/ 23318 w 46510" name="connsiteX5"/>
                  <a:gd fmla="*/ 4117 h 47398" name="connsiteY5"/>
                  <a:gd fmla="*/ 5067 w 46510" name="connsiteX6"/>
                  <a:gd fmla="*/ 23695 h 47398" name="connsiteY6"/>
                  <a:gd fmla="*/ 23318 w 46510" name="connsiteX7"/>
                  <a:gd fmla="*/ 43274 h 47398" name="connsiteY7"/>
                  <a:gd fmla="*/ 41443 w 46510" name="connsiteX8"/>
                  <a:gd fmla="*/ 23695 h 47398" name="connsiteY8"/>
                  <a:gd fmla="*/ 23318 w 46510" name="connsiteX9"/>
                  <a:gd fmla="*/ 4117 h 47398" name="connsiteY9"/>
                  <a:gd fmla="*/ 18628 w 46510" name="connsiteX10"/>
                  <a:gd fmla="*/ 37256 h 47398" name="connsiteY10"/>
                  <a:gd fmla="*/ 14315 w 46510" name="connsiteX11"/>
                  <a:gd fmla="*/ 37256 h 47398" name="connsiteY11"/>
                  <a:gd fmla="*/ 14315 w 46510" name="connsiteX12"/>
                  <a:gd fmla="*/ 11023 h 47398" name="connsiteY12"/>
                  <a:gd fmla="*/ 24261 w 46510" name="connsiteX13"/>
                  <a:gd fmla="*/ 11023 h 47398" name="connsiteY13"/>
                  <a:gd fmla="*/ 33830 w 46510" name="connsiteX14"/>
                  <a:gd fmla="*/ 18565 h 47398" name="connsiteY14"/>
                  <a:gd fmla="*/ 26987 w 46510" name="connsiteX15"/>
                  <a:gd fmla="*/ 25722 h 47398" name="connsiteY15"/>
                  <a:gd fmla="*/ 34333 w 46510" name="connsiteX16"/>
                  <a:gd fmla="*/ 37256 h 47398" name="connsiteY16"/>
                  <a:gd fmla="*/ 29454 w 46510" name="connsiteX17"/>
                  <a:gd fmla="*/ 37256 h 47398" name="connsiteY17"/>
                  <a:gd fmla="*/ 22674 w 46510" name="connsiteX18"/>
                  <a:gd fmla="*/ 26037 h 47398" name="connsiteY18"/>
                  <a:gd fmla="*/ 18620 w 46510" name="connsiteX19"/>
                  <a:gd fmla="*/ 26037 h 47398" name="connsiteY19"/>
                  <a:gd fmla="*/ 18620 w 46510" name="connsiteX20"/>
                  <a:gd fmla="*/ 37256 h 47398" name="connsiteY20"/>
                  <a:gd fmla="*/ 23444 w 46510" name="connsiteX21"/>
                  <a:gd fmla="*/ 22368 h 47398" name="connsiteY21"/>
                  <a:gd fmla="*/ 29533 w 46510" name="connsiteX22"/>
                  <a:gd fmla="*/ 18251 h 47398" name="connsiteY22"/>
                  <a:gd fmla="*/ 23829 w 46510" name="connsiteX23"/>
                  <a:gd fmla="*/ 14700 h 47398" name="connsiteY23"/>
                  <a:gd fmla="*/ 18636 w 46510" name="connsiteX24"/>
                  <a:gd fmla="*/ 14700 h 47398" name="connsiteY24"/>
                  <a:gd fmla="*/ 18636 w 46510" name="connsiteX25"/>
                  <a:gd fmla="*/ 22368 h 47398" name="connsiteY25"/>
                  <a:gd fmla="*/ 23444 w 46510" name="connsiteX26"/>
                  <a:gd fmla="*/ 22368 h 47398" name="connsiteY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b="b" l="l" r="r" t="t"/>
                <a:pathLst>
                  <a:path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cap="flat" w="784">
                <a:noFill/>
                <a:prstDash val="solid"/>
                <a:miter/>
              </a:ln>
            </p:spPr>
            <p:txBody>
              <a:bodyPr anchor="ctr" numCol="1" rtlCol="0"/>
              <a:lstStyle/>
              <a:p>
                <a:endParaRPr lang="en-US"/>
              </a:p>
            </p:txBody>
          </p:sp>
        </p:grpSp>
      </p:grpSp>
    </p:spTree>
    <p:extLst>
      <p:ext uri="{BB962C8B-B14F-4D97-AF65-F5344CB8AC3E}">
        <p14:creationId xmlns:p14="http://schemas.microsoft.com/office/powerpoint/2010/main" val="647417732"/>
      </p:ext>
    </p:extLst>
  </p:cSld>
  <p:clrMapOvr>
    <a:overrideClrMapping accent1="accent1" accent2="accent2" accent3="accent3" accent4="accent4" accent5="accent5" accent6="accent6" bg1="lt1" bg2="dk2" folHlink="folHlink" hlink="hlink" tx1="dk1" tx2="lt2"/>
  </p:clrMapOvr>
  <p:transition spd="med">
    <p:fade/>
  </p:transition>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showMasterSp="0" userDrawn="1">
  <p:cSld name="Purple Title">
    <p:bg>
      <p:bgPr>
        <a:solidFill>
          <a:schemeClr val="accent3"/>
        </a:solidFill>
        <a:effectLst/>
      </p:bgPr>
    </p:bg>
    <p:spTree>
      <p:nvGrpSpPr>
        <p:cNvPr id="1" name=""/>
        <p:cNvGrpSpPr/>
        <p:nvPr/>
      </p:nvGrpSpPr>
      <p:grpSpPr>
        <a:xfrm>
          <a:off x="0" y="0"/>
          <a:ext cx="0" cy="0"/>
          <a:chOff x="0" y="0"/>
          <a:chExt cx="0" cy="0"/>
        </a:xfrm>
      </p:grpSpPr>
      <p:sp>
        <p:nvSpPr>
          <p:cNvPr id="38" name="Text Placeholder 7"/>
          <p:cNvSpPr>
            <a:spLocks noGrp="1"/>
          </p:cNvSpPr>
          <p:nvPr userDrawn="1">
            <p:ph hasCustomPrompt="1" idx="10" sz="quarter" type="body"/>
          </p:nvPr>
        </p:nvSpPr>
        <p:spPr bwMode="gray">
          <a:xfrm>
            <a:off x="431637" y="4394885"/>
            <a:ext cx="7055035" cy="961930"/>
          </a:xfrm>
          <a:prstGeom prst="rect">
            <a:avLst/>
          </a:prstGeom>
        </p:spPr>
        <p:txBody>
          <a:bodyPr numCol="1">
            <a:noAutofit/>
          </a:bodyPr>
          <a:lstStyle>
            <a:lvl1pPr indent="0" marL="0">
              <a:spcBef>
                <a:spcPts val="0"/>
              </a:spcBef>
              <a:spcAft>
                <a:spcPts val="600"/>
              </a:spcAft>
              <a:buFont charset="0" panose="020B0604020202020204" pitchFamily="34" typeface="Microsoft Sans Serif"/>
              <a:buChar char="​"/>
              <a:defRPr b="1" baseline="0" spc="30" sz="2100">
                <a:solidFill>
                  <a:schemeClr val="bg1"/>
                </a:solidFill>
              </a:defRPr>
            </a:lvl1pPr>
            <a:lvl2pPr indent="0" marL="0">
              <a:lnSpc>
                <a:spcPct val="96000"/>
              </a:lnSpc>
              <a:spcBef>
                <a:spcPts val="0"/>
              </a:spcBef>
              <a:buFont charset="0" panose="020B0604020202020204" pitchFamily="34" typeface="Microsoft Sans Serif"/>
              <a:buNone/>
              <a:defRPr sz="1800">
                <a:solidFill>
                  <a:schemeClr val="accent3">
                    <a:lumMod val="40000"/>
                    <a:lumOff val="60000"/>
                  </a:schemeClr>
                </a:solidFill>
              </a:defRPr>
            </a:lvl2pPr>
            <a:lvl3pPr indent="0" marL="0">
              <a:lnSpc>
                <a:spcPct val="98000"/>
              </a:lnSpc>
              <a:spcBef>
                <a:spcPts val="0"/>
              </a:spcBef>
              <a:buFont charset="0" panose="020B0604020202020204" pitchFamily="34" typeface="Microsoft Sans Serif"/>
              <a:buChar char="​"/>
              <a:defRPr sz="1800">
                <a:solidFill>
                  <a:schemeClr val="bg1"/>
                </a:solidFill>
              </a:defRPr>
            </a:lvl3pPr>
            <a:lvl4pPr indent="0" marL="0">
              <a:lnSpc>
                <a:spcPct val="98000"/>
              </a:lnSpc>
              <a:spcBef>
                <a:spcPts val="0"/>
              </a:spcBef>
              <a:buFont charset="0" panose="020B0604020202020204" pitchFamily="34" typeface="Microsoft Sans Serif"/>
              <a:buChar char="​"/>
              <a:defRPr baseline="0" sz="180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baseline="0" sz="1800">
                <a:solidFill>
                  <a:schemeClr val="bg1"/>
                </a:solidFill>
              </a:defRPr>
            </a:lvl7pPr>
            <a:lvl8pPr>
              <a:lnSpc>
                <a:spcPct val="98000"/>
              </a:lnSpc>
              <a:spcBef>
                <a:spcPts val="0"/>
              </a:spcBef>
              <a:defRPr baseline="0" sz="1800">
                <a:solidFill>
                  <a:schemeClr val="bg1"/>
                </a:solidFill>
              </a:defRPr>
            </a:lvl8pPr>
            <a:lvl9pPr>
              <a:lnSpc>
                <a:spcPct val="98000"/>
              </a:lnSpc>
              <a:spcBef>
                <a:spcPts val="0"/>
              </a:spcBef>
              <a:defRPr baseline="0" sz="1800">
                <a:solidFill>
                  <a:schemeClr val="bg1"/>
                </a:solidFill>
              </a:defRPr>
            </a:lvl9pPr>
          </a:lstStyle>
          <a:p>
            <a:pPr lvl="0"/>
            <a:r>
              <a:rPr dirty="0" lang="en-US"/>
              <a:t>Speaker name</a:t>
            </a:r>
          </a:p>
          <a:p>
            <a:pPr lvl="1"/>
            <a:r>
              <a:rPr dirty="0" lang="en-US"/>
              <a:t>Speaker title</a:t>
            </a:r>
          </a:p>
          <a:p>
            <a:pPr lvl="1"/>
            <a:endParaRPr dirty="0"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hasCustomPrompt="1" idx="11" sz="quarter" type="body"/>
          </p:nvPr>
        </p:nvSpPr>
        <p:spPr bwMode="gray">
          <a:xfrm>
            <a:off x="3352275" y="6227544"/>
            <a:ext cx="1904056" cy="226772"/>
          </a:xfrm>
          <a:prstGeom prst="rect">
            <a:avLst/>
          </a:prstGeom>
        </p:spPr>
        <p:txBody>
          <a:bodyPr numCol="1" wrap="none"/>
          <a:lstStyle>
            <a:lvl1pPr algn="l" indent="0" marL="0">
              <a:lnSpc>
                <a:spcPct val="87000"/>
              </a:lnSpc>
              <a:spcBef>
                <a:spcPts val="0"/>
              </a:spcBef>
              <a:buNone/>
              <a:defRPr b="0" sz="1600">
                <a:solidFill>
                  <a:schemeClr val="bg1"/>
                </a:solidFill>
                <a:latin charset="0" panose="02000509040000020004" pitchFamily="49" typeface="Space Mono"/>
              </a:defRPr>
            </a:lvl1pPr>
            <a:lvl2pPr algn="r" indent="0" marL="0">
              <a:lnSpc>
                <a:spcPct val="90000"/>
              </a:lnSpc>
              <a:spcBef>
                <a:spcPts val="0"/>
              </a:spcBef>
              <a:buNone/>
              <a:defRPr sz="1600">
                <a:solidFill>
                  <a:schemeClr val="bg1"/>
                </a:solidFill>
              </a:defRPr>
            </a:lvl2pPr>
            <a:lvl3pPr algn="r" indent="0" marL="0">
              <a:lnSpc>
                <a:spcPct val="90000"/>
              </a:lnSpc>
              <a:spcBef>
                <a:spcPts val="0"/>
              </a:spcBef>
              <a:buNone/>
              <a:defRPr sz="1600">
                <a:solidFill>
                  <a:schemeClr val="bg1"/>
                </a:solidFill>
              </a:defRPr>
            </a:lvl3pPr>
            <a:lvl4pPr algn="r" indent="0" marL="0">
              <a:lnSpc>
                <a:spcPct val="90000"/>
              </a:lnSpc>
              <a:spcBef>
                <a:spcPts val="0"/>
              </a:spcBef>
              <a:buNone/>
              <a:defRPr sz="1600">
                <a:solidFill>
                  <a:schemeClr val="bg1"/>
                </a:solidFill>
              </a:defRPr>
            </a:lvl4pPr>
            <a:lvl5pPr algn="r" indent="0" marL="0">
              <a:lnSpc>
                <a:spcPct val="90000"/>
              </a:lnSpc>
              <a:spcBef>
                <a:spcPts val="0"/>
              </a:spcBef>
              <a:buNone/>
              <a:defRPr sz="1600">
                <a:solidFill>
                  <a:schemeClr val="bg1"/>
                </a:solidFill>
              </a:defRPr>
            </a:lvl5pPr>
          </a:lstStyle>
          <a:p>
            <a:pPr lvl="0"/>
            <a:r>
              <a:rPr dirty="0" lang="en-US"/>
              <a:t>Date</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hasCustomPrompt="1" idx="13" sz="quarter" type="body"/>
          </p:nvPr>
        </p:nvSpPr>
        <p:spPr bwMode="gray">
          <a:xfrm>
            <a:off x="491019" y="6227544"/>
            <a:ext cx="1882210" cy="228600"/>
          </a:xfrm>
          <a:prstGeom prst="rect">
            <a:avLst/>
          </a:prstGeom>
        </p:spPr>
        <p:txBody>
          <a:bodyPr numCol="1" wrap="none"/>
          <a:lstStyle>
            <a:lvl1pPr indent="0" marL="0">
              <a:lnSpc>
                <a:spcPct val="87000"/>
              </a:lnSpc>
              <a:spcBef>
                <a:spcPts val="0"/>
              </a:spcBef>
              <a:buNone/>
              <a:defRPr sz="1600">
                <a:solidFill>
                  <a:schemeClr val="bg1"/>
                </a:solidFill>
                <a:latin charset="0" panose="02000509040000020004" pitchFamily="49" typeface="Space Mono"/>
              </a:defRPr>
            </a:lvl1pPr>
            <a:lvl2pPr indent="0" marL="0">
              <a:lnSpc>
                <a:spcPct val="98000"/>
              </a:lnSpc>
              <a:spcBef>
                <a:spcPts val="0"/>
              </a:spcBef>
              <a:buNone/>
              <a:defRPr sz="1600">
                <a:solidFill>
                  <a:schemeClr val="bg1"/>
                </a:solidFill>
              </a:defRPr>
            </a:lvl2pPr>
            <a:lvl3pPr indent="0" marL="0">
              <a:lnSpc>
                <a:spcPct val="98000"/>
              </a:lnSpc>
              <a:spcBef>
                <a:spcPts val="0"/>
              </a:spcBef>
              <a:buNone/>
              <a:defRPr sz="1600">
                <a:solidFill>
                  <a:schemeClr val="bg1"/>
                </a:solidFill>
              </a:defRPr>
            </a:lvl3pPr>
            <a:lvl4pPr indent="0" marL="0">
              <a:lnSpc>
                <a:spcPct val="98000"/>
              </a:lnSpc>
              <a:spcBef>
                <a:spcPts val="0"/>
              </a:spcBef>
              <a:buNone/>
              <a:defRPr sz="1600">
                <a:solidFill>
                  <a:schemeClr val="bg1"/>
                </a:solidFill>
              </a:defRPr>
            </a:lvl4pPr>
            <a:lvl5pPr indent="0" marL="0">
              <a:lnSpc>
                <a:spcPct val="98000"/>
              </a:lnSpc>
              <a:spcBef>
                <a:spcPts val="0"/>
              </a:spcBef>
              <a:buNone/>
              <a:defRPr sz="1600">
                <a:solidFill>
                  <a:schemeClr val="bg1"/>
                </a:solidFill>
              </a:defRPr>
            </a:lvl5pPr>
          </a:lstStyle>
          <a:p>
            <a:pPr algn="l" defTabSz="914400" eaLnBrk="1" hangingPunct="1" indent="0" latinLnBrk="0" lvl="0" marL="0" marR="0" rtl="0">
              <a:lnSpc>
                <a:spcPct val="87000"/>
              </a:lnSpc>
              <a:spcBef>
                <a:spcPts val="0"/>
              </a:spcBef>
              <a:spcAft>
                <a:spcPts val="0"/>
              </a:spcAft>
              <a:buClr>
                <a:schemeClr val="accent1"/>
              </a:buClr>
              <a:buSzTx/>
              <a:buFont charset="0" panose="020B0604020202020204" pitchFamily="34" typeface="Arial"/>
              <a:buNone/>
              <a:tabLst/>
              <a:defRPr/>
            </a:pPr>
            <a:r>
              <a:rPr dirty="0" lang="en-US"/>
              <a:t>@purestorage</a:t>
            </a: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7" y="2456690"/>
            <a:ext cx="7999981" cy="1820755"/>
          </a:xfrm>
        </p:spPr>
        <p:txBody>
          <a:bodyPr numCol="1" wrap="square">
            <a:spAutoFit/>
          </a:bodyPr>
          <a:lstStyle>
            <a:lvl1pPr>
              <a:lnSpc>
                <a:spcPct val="87000"/>
              </a:lnSpc>
              <a:defRPr sz="6800">
                <a:solidFill>
                  <a:schemeClr val="bg1"/>
                </a:solidFill>
              </a:defRPr>
            </a:lvl1pPr>
          </a:lstStyle>
          <a:p>
            <a:r>
              <a:rPr dirty="0" lang="en-US"/>
              <a:t>Click to edit Master title style</a:t>
            </a:r>
          </a:p>
        </p:txBody>
      </p:sp>
      <p:grpSp>
        <p:nvGrpSpPr>
          <p:cNvPr id="6" name="Group 5">
            <a:extLst>
              <a:ext uri="{FF2B5EF4-FFF2-40B4-BE49-F238E27FC236}">
                <a16:creationId xmlns:a16="http://schemas.microsoft.com/office/drawing/2014/main" id="{03E62D37-6E44-411F-BDCE-CC9964EA0277}"/>
              </a:ext>
            </a:extLst>
          </p:cNvPr>
          <p:cNvGrpSpPr/>
          <p:nvPr userDrawn="1"/>
        </p:nvGrpSpPr>
        <p:grpSpPr>
          <a:xfrm>
            <a:off x="495295" y="452553"/>
            <a:ext cx="2262687" cy="397148"/>
            <a:chOff x="495295" y="452553"/>
            <a:chExt cx="2262687" cy="397148"/>
          </a:xfrm>
        </p:grpSpPr>
        <p:sp>
          <p:nvSpPr>
            <p:cNvPr id="5" name="Freeform: Shape 4">
              <a:extLst>
                <a:ext uri="{FF2B5EF4-FFF2-40B4-BE49-F238E27FC236}">
                  <a16:creationId xmlns:a16="http://schemas.microsoft.com/office/drawing/2014/main" id="{CDE85878-4289-4819-84FD-4D3D4074BF10}"/>
                </a:ext>
              </a:extLst>
            </p:cNvPr>
            <p:cNvSpPr/>
            <p:nvPr/>
          </p:nvSpPr>
          <p:spPr>
            <a:xfrm>
              <a:off x="495295" y="452553"/>
              <a:ext cx="441055" cy="397148"/>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cap="flat" w="784">
              <a:noFill/>
              <a:prstDash val="solid"/>
              <a:miter/>
            </a:ln>
          </p:spPr>
          <p:txBody>
            <a:bodyPr anchor="ctr" numCol="1" rtlCol="0"/>
            <a:lstStyle/>
            <a:p>
              <a:endParaRPr lang="en-US"/>
            </a:p>
          </p:txBody>
        </p:sp>
        <p:grpSp>
          <p:nvGrpSpPr>
            <p:cNvPr id="7" name="Graphic 2">
              <a:extLst>
                <a:ext uri="{FF2B5EF4-FFF2-40B4-BE49-F238E27FC236}">
                  <a16:creationId xmlns:a16="http://schemas.microsoft.com/office/drawing/2014/main" id="{8DDC3A57-48AD-42F7-823F-F53D6D1A52FA}"/>
                </a:ext>
              </a:extLst>
            </p:cNvPr>
            <p:cNvGrpSpPr/>
            <p:nvPr/>
          </p:nvGrpSpPr>
          <p:grpSpPr>
            <a:xfrm>
              <a:off x="1036348" y="561444"/>
              <a:ext cx="1721634" cy="184196"/>
              <a:chOff x="1036348" y="561444"/>
              <a:chExt cx="1721634" cy="184196"/>
            </a:xfrm>
            <a:solidFill>
              <a:srgbClr val="FFFFFF"/>
            </a:solidFill>
          </p:grpSpPr>
          <p:grpSp>
            <p:nvGrpSpPr>
              <p:cNvPr id="8" name="Graphic 2">
                <a:extLst>
                  <a:ext uri="{FF2B5EF4-FFF2-40B4-BE49-F238E27FC236}">
                    <a16:creationId xmlns:a16="http://schemas.microsoft.com/office/drawing/2014/main" id="{8DDC3A57-48AD-42F7-823F-F53D6D1A52FA}"/>
                  </a:ext>
                </a:extLst>
              </p:cNvPr>
              <p:cNvGrpSpPr/>
              <p:nvPr/>
            </p:nvGrpSpPr>
            <p:grpSpPr>
              <a:xfrm>
                <a:off x="1036348" y="563495"/>
                <a:ext cx="1662302" cy="182146"/>
                <a:chOff x="1036348" y="563495"/>
                <a:chExt cx="1662302" cy="182146"/>
              </a:xfrm>
              <a:solidFill>
                <a:srgbClr val="FFFFFF"/>
              </a:solidFill>
            </p:grpSpPr>
            <p:sp>
              <p:nvSpPr>
                <p:cNvPr id="9" name="Freeform: Shape 8">
                  <a:extLst>
                    <a:ext uri="{FF2B5EF4-FFF2-40B4-BE49-F238E27FC236}">
                      <a16:creationId xmlns:a16="http://schemas.microsoft.com/office/drawing/2014/main" id="{58E1A35C-C691-48D9-B668-5BFD75DAD5AC}"/>
                    </a:ext>
                  </a:extLst>
                </p:cNvPr>
                <p:cNvSpPr/>
                <p:nvPr/>
              </p:nvSpPr>
              <p:spPr>
                <a:xfrm>
                  <a:off x="1036348" y="566677"/>
                  <a:ext cx="131117" cy="175805"/>
                </a:xfrm>
                <a:custGeom>
                  <a:avLst/>
                  <a:gdLst>
                    <a:gd fmla="*/ 45466 w 131117" name="connsiteX0"/>
                    <a:gd fmla="*/ 175806 h 175805" name="connsiteY0"/>
                    <a:gd fmla="*/ 0 w 131117" name="connsiteX1"/>
                    <a:gd fmla="*/ 175806 h 175805" name="connsiteY1"/>
                    <a:gd fmla="*/ 0 w 131117" name="connsiteX2"/>
                    <a:gd fmla="*/ 0 h 175805" name="connsiteY2"/>
                    <a:gd fmla="*/ 64502 w 131117" name="connsiteX3"/>
                    <a:gd fmla="*/ 0 h 175805" name="connsiteY3"/>
                    <a:gd fmla="*/ 131118 w 131117" name="connsiteX4"/>
                    <a:gd fmla="*/ 55781 h 175805" name="connsiteY4"/>
                    <a:gd fmla="*/ 58955 w 131117" name="connsiteX5"/>
                    <a:gd fmla="*/ 117377 h 175805" name="connsiteY5"/>
                    <a:gd fmla="*/ 45474 w 131117" name="connsiteX6"/>
                    <a:gd fmla="*/ 117377 h 175805" name="connsiteY6"/>
                    <a:gd fmla="*/ 45474 w 131117" name="connsiteX7"/>
                    <a:gd fmla="*/ 175806 h 175805" name="connsiteY7"/>
                    <a:gd fmla="*/ 55774 w 131117" name="connsiteX8"/>
                    <a:gd fmla="*/ 82219 h 175805" name="connsiteY8"/>
                    <a:gd fmla="*/ 84324 w 131117" name="connsiteX9"/>
                    <a:gd fmla="*/ 58688 h 175805" name="connsiteY9"/>
                    <a:gd fmla="*/ 58146 w 131117" name="connsiteX10"/>
                    <a:gd fmla="*/ 35684 h 175805" name="connsiteY10"/>
                    <a:gd fmla="*/ 45458 w 131117" name="connsiteX11"/>
                    <a:gd fmla="*/ 35684 h 175805" name="connsiteY11"/>
                    <a:gd fmla="*/ 45458 w 131117" name="connsiteX12"/>
                    <a:gd fmla="*/ 82219 h 175805" name="connsiteY12"/>
                    <a:gd fmla="*/ 55774 w 131117" name="connsiteX13"/>
                    <a:gd fmla="*/ 82219 h 175805" name="connsiteY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b="b" l="l" r="r" t="t"/>
                  <a:pathLst>
                    <a:path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cap="flat" w="784">
                  <a:noFill/>
                  <a:prstDash val="solid"/>
                  <a:miter/>
                </a:ln>
              </p:spPr>
              <p:txBody>
                <a:bodyPr anchor="ctr" numCol="1" rtlCol="0"/>
                <a:lstStyle/>
                <a:p>
                  <a:endParaRPr lang="en-US"/>
                </a:p>
              </p:txBody>
            </p:sp>
            <p:sp>
              <p:nvSpPr>
                <p:cNvPr id="10" name="Freeform: Shape 9">
                  <a:extLst>
                    <a:ext uri="{FF2B5EF4-FFF2-40B4-BE49-F238E27FC236}">
                      <a16:creationId xmlns:a16="http://schemas.microsoft.com/office/drawing/2014/main" id="{B5B45FC0-414A-4D0A-AC88-D552DD7F7EAB}"/>
                    </a:ext>
                  </a:extLst>
                </p:cNvPr>
                <p:cNvSpPr/>
                <p:nvPr/>
              </p:nvSpPr>
              <p:spPr>
                <a:xfrm>
                  <a:off x="1194123" y="566677"/>
                  <a:ext cx="139312" cy="178964"/>
                </a:xfrm>
                <a:custGeom>
                  <a:avLst/>
                  <a:gdLst>
                    <a:gd fmla="*/ 45458 w 139312" name="connsiteX0"/>
                    <a:gd fmla="*/ 0 h 178964" name="connsiteY0"/>
                    <a:gd fmla="*/ 45458 w 139312" name="connsiteX1"/>
                    <a:gd fmla="*/ 114996 h 178964" name="connsiteY1"/>
                    <a:gd fmla="*/ 70308 w 139312" name="connsiteX2"/>
                    <a:gd fmla="*/ 141166 h 178964" name="connsiteY2"/>
                    <a:gd fmla="*/ 93838 w 139312" name="connsiteX3"/>
                    <a:gd fmla="*/ 116324 h 178964" name="connsiteY3"/>
                    <a:gd fmla="*/ 93838 w 139312" name="connsiteX4"/>
                    <a:gd fmla="*/ 0 h 178964" name="connsiteY4"/>
                    <a:gd fmla="*/ 139312 w 139312" name="connsiteX5"/>
                    <a:gd fmla="*/ 0 h 178964" name="connsiteY5"/>
                    <a:gd fmla="*/ 139312 w 139312" name="connsiteX6"/>
                    <a:gd fmla="*/ 121604 h 178964" name="connsiteY6"/>
                    <a:gd fmla="*/ 69255 w 139312" name="connsiteX7"/>
                    <a:gd fmla="*/ 178964 h 178964" name="connsiteY7"/>
                    <a:gd fmla="*/ 0 w 139312" name="connsiteX8"/>
                    <a:gd fmla="*/ 117644 h 178964" name="connsiteY8"/>
                    <a:gd fmla="*/ 0 w 139312" name="connsiteX9"/>
                    <a:gd fmla="*/ 0 h 178964" name="connsiteY9"/>
                    <a:gd fmla="*/ 45458 w 139312" name="connsiteX10"/>
                    <a:gd fmla="*/ 0 h 178964" name="connsiteY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b="b" l="l" r="r" t="t"/>
                  <a:pathLst>
                    <a:path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cap="flat" w="784">
                  <a:noFill/>
                  <a:prstDash val="solid"/>
                  <a:miter/>
                </a:ln>
              </p:spPr>
              <p:txBody>
                <a:bodyPr anchor="ctr" numCol="1" rtlCol="0"/>
                <a:lstStyle/>
                <a:p>
                  <a:endParaRPr lang="en-US"/>
                </a:p>
              </p:txBody>
            </p:sp>
            <p:sp>
              <p:nvSpPr>
                <p:cNvPr id="11" name="Freeform: Shape 10">
                  <a:extLst>
                    <a:ext uri="{FF2B5EF4-FFF2-40B4-BE49-F238E27FC236}">
                      <a16:creationId xmlns:a16="http://schemas.microsoft.com/office/drawing/2014/main" id="{88DA74C7-9E8F-464D-80DE-A1BBB9C7AC86}"/>
                    </a:ext>
                  </a:extLst>
                </p:cNvPr>
                <p:cNvSpPr/>
                <p:nvPr/>
              </p:nvSpPr>
              <p:spPr>
                <a:xfrm>
                  <a:off x="1527743" y="566677"/>
                  <a:ext cx="116850" cy="175797"/>
                </a:xfrm>
                <a:custGeom>
                  <a:avLst/>
                  <a:gdLst>
                    <a:gd fmla="*/ 0 w 116850" name="connsiteX0"/>
                    <a:gd fmla="*/ 0 h 175797" name="connsiteY0"/>
                    <a:gd fmla="*/ 115004 w 116850" name="connsiteX1"/>
                    <a:gd fmla="*/ 0 h 175797" name="connsiteY1"/>
                    <a:gd fmla="*/ 115004 w 116850" name="connsiteX2"/>
                    <a:gd fmla="*/ 39652 h 175797" name="connsiteY2"/>
                    <a:gd fmla="*/ 45474 w 116850" name="connsiteX3"/>
                    <a:gd fmla="*/ 39652 h 175797" name="connsiteY3"/>
                    <a:gd fmla="*/ 45474 w 116850" name="connsiteX4"/>
                    <a:gd fmla="*/ 66356 h 175797" name="connsiteY4"/>
                    <a:gd fmla="*/ 105223 w 116850" name="connsiteX5"/>
                    <a:gd fmla="*/ 66356 h 175797" name="connsiteY5"/>
                    <a:gd fmla="*/ 105223 w 116850" name="connsiteX6"/>
                    <a:gd fmla="*/ 106008 h 175797" name="connsiteY6"/>
                    <a:gd fmla="*/ 45474 w 116850" name="connsiteX7"/>
                    <a:gd fmla="*/ 106008 h 175797" name="connsiteY7"/>
                    <a:gd fmla="*/ 45474 w 116850" name="connsiteX8"/>
                    <a:gd fmla="*/ 136146 h 175797" name="connsiteY8"/>
                    <a:gd fmla="*/ 116850 w 116850" name="connsiteX9"/>
                    <a:gd fmla="*/ 136146 h 175797" name="connsiteY9"/>
                    <a:gd fmla="*/ 116850 w 116850" name="connsiteX10"/>
                    <a:gd fmla="*/ 175798 h 175797" name="connsiteY10"/>
                    <a:gd fmla="*/ 0 w 116850" name="connsiteX11"/>
                    <a:gd fmla="*/ 175798 h 175797" name="connsiteY11"/>
                    <a:gd fmla="*/ 0 w 116850"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cap="flat" w="784">
                  <a:noFill/>
                  <a:prstDash val="solid"/>
                  <a:miter/>
                </a:ln>
              </p:spPr>
              <p:txBody>
                <a:bodyPr anchor="ctr" numCol="1" rtlCol="0"/>
                <a:lstStyle/>
                <a:p>
                  <a:endParaRPr lang="en-US"/>
                </a:p>
              </p:txBody>
            </p:sp>
            <p:sp>
              <p:nvSpPr>
                <p:cNvPr id="12" name="Freeform: Shape 11">
                  <a:extLst>
                    <a:ext uri="{FF2B5EF4-FFF2-40B4-BE49-F238E27FC236}">
                      <a16:creationId xmlns:a16="http://schemas.microsoft.com/office/drawing/2014/main" id="{1849E5C8-82FE-4809-B050-7CAB2556480D}"/>
                    </a:ext>
                  </a:extLst>
                </p:cNvPr>
                <p:cNvSpPr/>
                <p:nvPr/>
              </p:nvSpPr>
              <p:spPr>
                <a:xfrm>
                  <a:off x="1679783" y="563503"/>
                  <a:ext cx="116583" cy="182138"/>
                </a:xfrm>
                <a:custGeom>
                  <a:avLst/>
                  <a:gdLst>
                    <a:gd fmla="*/ 8721 w 116583" name="connsiteX0"/>
                    <a:gd fmla="*/ 148842 h 182138" name="connsiteY0"/>
                    <a:gd fmla="*/ 56575 w 116583" name="connsiteX1"/>
                    <a:gd fmla="*/ 163911 h 182138" name="connsiteY1"/>
                    <a:gd fmla="*/ 93579 w 116583" name="connsiteX2"/>
                    <a:gd fmla="*/ 131393 h 182138" name="connsiteY2"/>
                    <a:gd fmla="*/ 53935 w 116583" name="connsiteX3"/>
                    <a:gd fmla="*/ 97555 h 182138" name="connsiteY3"/>
                    <a:gd fmla="*/ 3700 w 116583" name="connsiteX4"/>
                    <a:gd fmla="*/ 48648 h 182138" name="connsiteY4"/>
                    <a:gd fmla="*/ 59474 w 116583" name="connsiteX5"/>
                    <a:gd fmla="*/ 0 h 182138" name="connsiteY5"/>
                    <a:gd fmla="*/ 116583 w 116583" name="connsiteX6"/>
                    <a:gd fmla="*/ 23530 h 182138" name="connsiteY6"/>
                    <a:gd fmla="*/ 104940 w 116583" name="connsiteX7"/>
                    <a:gd fmla="*/ 37539 h 182138" name="connsiteY7"/>
                    <a:gd fmla="*/ 59207 w 116583" name="connsiteX8"/>
                    <a:gd fmla="*/ 17976 h 182138" name="connsiteY8"/>
                    <a:gd fmla="*/ 25377 w 116583" name="connsiteX9"/>
                    <a:gd fmla="*/ 46526 h 182138" name="connsiteY9"/>
                    <a:gd fmla="*/ 66089 w 116583" name="connsiteX10"/>
                    <a:gd fmla="*/ 80372 h 182138" name="connsiteY10"/>
                    <a:gd fmla="*/ 115255 w 116583" name="connsiteX11"/>
                    <a:gd fmla="*/ 130591 h 182138" name="connsiteY11"/>
                    <a:gd fmla="*/ 56049 w 116583" name="connsiteX12"/>
                    <a:gd fmla="*/ 182138 h 182138" name="connsiteY12"/>
                    <a:gd fmla="*/ 0 w 116583" name="connsiteX13"/>
                    <a:gd fmla="*/ 166024 h 182138" name="connsiteY13"/>
                    <a:gd fmla="*/ 8721 w 116583" name="connsiteX14"/>
                    <a:gd fmla="*/ 148842 h 182138"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cap="flat" w="784">
                  <a:noFill/>
                  <a:prstDash val="solid"/>
                  <a:miter/>
                </a:ln>
              </p:spPr>
              <p:txBody>
                <a:bodyPr anchor="ctr" numCol="1" rtlCol="0"/>
                <a:lstStyle/>
                <a:p>
                  <a:endParaRPr lang="en-US"/>
                </a:p>
              </p:txBody>
            </p:sp>
            <p:sp>
              <p:nvSpPr>
                <p:cNvPr id="14" name="Freeform: Shape 13">
                  <a:extLst>
                    <a:ext uri="{FF2B5EF4-FFF2-40B4-BE49-F238E27FC236}">
                      <a16:creationId xmlns:a16="http://schemas.microsoft.com/office/drawing/2014/main" id="{A847E2A9-CB80-406E-9ADB-1885FF463E1F}"/>
                    </a:ext>
                  </a:extLst>
                </p:cNvPr>
                <p:cNvSpPr/>
                <p:nvPr/>
              </p:nvSpPr>
              <p:spPr>
                <a:xfrm>
                  <a:off x="1816471" y="566677"/>
                  <a:ext cx="126631" cy="175797"/>
                </a:xfrm>
                <a:custGeom>
                  <a:avLst/>
                  <a:gdLst>
                    <a:gd fmla="*/ 126632 w 126631" name="connsiteX0"/>
                    <a:gd fmla="*/ 0 h 175797" name="connsiteY0"/>
                    <a:gd fmla="*/ 126632 w 126631" name="connsiteX1"/>
                    <a:gd fmla="*/ 17976 h 175797" name="connsiteY1"/>
                    <a:gd fmla="*/ 73239 w 126631" name="connsiteX2"/>
                    <a:gd fmla="*/ 17976 h 175797" name="connsiteY2"/>
                    <a:gd fmla="*/ 73239 w 126631" name="connsiteX3"/>
                    <a:gd fmla="*/ 175798 h 175797" name="connsiteY3"/>
                    <a:gd fmla="*/ 52356 w 126631" name="connsiteX4"/>
                    <a:gd fmla="*/ 175798 h 175797" name="connsiteY4"/>
                    <a:gd fmla="*/ 52356 w 126631" name="connsiteX5"/>
                    <a:gd fmla="*/ 17976 h 175797" name="connsiteY5"/>
                    <a:gd fmla="*/ 0 w 126631" name="connsiteX6"/>
                    <a:gd fmla="*/ 17976 h 175797" name="connsiteY6"/>
                    <a:gd fmla="*/ 0 w 126631" name="connsiteX7"/>
                    <a:gd fmla="*/ 0 h 175797" name="connsiteY7"/>
                    <a:gd fmla="*/ 126632 w 126631" name="connsiteX8"/>
                    <a:gd fmla="*/ 0 h 175797" name="connsiteY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cap="flat" w="784">
                  <a:noFill/>
                  <a:prstDash val="solid"/>
                  <a:miter/>
                </a:ln>
              </p:spPr>
              <p:txBody>
                <a:bodyPr anchor="ctr" numCol="1" rtlCol="0"/>
                <a:lstStyle/>
                <a:p>
                  <a:endParaRPr lang="en-US"/>
                </a:p>
              </p:txBody>
            </p:sp>
            <p:sp>
              <p:nvSpPr>
                <p:cNvPr id="213" name="Freeform: Shape 212">
                  <a:extLst>
                    <a:ext uri="{FF2B5EF4-FFF2-40B4-BE49-F238E27FC236}">
                      <a16:creationId xmlns:a16="http://schemas.microsoft.com/office/drawing/2014/main" id="{2DBB1AB0-0EBA-4B54-B52F-913AF9D22400}"/>
                    </a:ext>
                  </a:extLst>
                </p:cNvPr>
                <p:cNvSpPr/>
                <p:nvPr/>
              </p:nvSpPr>
              <p:spPr>
                <a:xfrm>
                  <a:off x="1954840" y="563495"/>
                  <a:ext cx="146194" cy="182146"/>
                </a:xfrm>
                <a:custGeom>
                  <a:avLst/>
                  <a:gdLst>
                    <a:gd fmla="*/ 72429 w 146194" name="connsiteX0"/>
                    <a:gd fmla="*/ 182146 h 182146" name="connsiteY0"/>
                    <a:gd fmla="*/ 0 w 146194" name="connsiteX1"/>
                    <a:gd fmla="*/ 91466 h 182146" name="connsiteY1"/>
                    <a:gd fmla="*/ 75085 w 146194" name="connsiteX2"/>
                    <a:gd fmla="*/ 0 h 182146" name="connsiteY2"/>
                    <a:gd fmla="*/ 146194 w 146194" name="connsiteX3"/>
                    <a:gd fmla="*/ 91466 h 182146" name="connsiteY3"/>
                    <a:gd fmla="*/ 72429 w 146194" name="connsiteX4"/>
                    <a:gd fmla="*/ 182146 h 182146" name="connsiteY4"/>
                    <a:gd fmla="*/ 74551 w 146194" name="connsiteX5"/>
                    <a:gd fmla="*/ 164437 h 182146" name="connsiteY5"/>
                    <a:gd fmla="*/ 124793 w 146194" name="connsiteX6"/>
                    <a:gd fmla="*/ 92275 h 182146" name="connsiteY6"/>
                    <a:gd fmla="*/ 74284 w 146194" name="connsiteX7"/>
                    <a:gd fmla="*/ 17984 h 182146" name="connsiteY7"/>
                    <a:gd fmla="*/ 21409 w 146194" name="connsiteX8"/>
                    <a:gd fmla="*/ 90696 h 182146" name="connsiteY8"/>
                    <a:gd fmla="*/ 74551 w 146194" name="connsiteX9"/>
                    <a:gd fmla="*/ 164437 h 182146" name="connsiteY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b="b" l="l" r="r" t="t"/>
                  <a:pathLst>
                    <a:path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cap="flat" w="784">
                  <a:noFill/>
                  <a:prstDash val="solid"/>
                  <a:miter/>
                </a:ln>
              </p:spPr>
              <p:txBody>
                <a:bodyPr anchor="ctr" numCol="1" rtlCol="0"/>
                <a:lstStyle/>
                <a:p>
                  <a:endParaRPr lang="en-US"/>
                </a:p>
              </p:txBody>
            </p:sp>
            <p:sp>
              <p:nvSpPr>
                <p:cNvPr id="214" name="Freeform: Shape 213">
                  <a:extLst>
                    <a:ext uri="{FF2B5EF4-FFF2-40B4-BE49-F238E27FC236}">
                      <a16:creationId xmlns:a16="http://schemas.microsoft.com/office/drawing/2014/main" id="{54E4219D-A2A1-42AD-B0FA-EECDAA78B5F7}"/>
                    </a:ext>
                  </a:extLst>
                </p:cNvPr>
                <p:cNvSpPr/>
                <p:nvPr/>
              </p:nvSpPr>
              <p:spPr>
                <a:xfrm>
                  <a:off x="2271584" y="566677"/>
                  <a:ext cx="149894" cy="175805"/>
                </a:xfrm>
                <a:custGeom>
                  <a:avLst/>
                  <a:gdLst>
                    <a:gd fmla="*/ 0 w 149894" name="connsiteX0"/>
                    <a:gd fmla="*/ 175806 h 175805" name="connsiteY0"/>
                    <a:gd fmla="*/ 61862 w 149894" name="connsiteX1"/>
                    <a:gd fmla="*/ 0 h 175805" name="connsiteY1"/>
                    <a:gd fmla="*/ 86713 w 149894" name="connsiteX2"/>
                    <a:gd fmla="*/ 0 h 175805" name="connsiteY2"/>
                    <a:gd fmla="*/ 149895 w 149894" name="connsiteX3"/>
                    <a:gd fmla="*/ 175806 h 175805" name="connsiteY3"/>
                    <a:gd fmla="*/ 127952 w 149894" name="connsiteX4"/>
                    <a:gd fmla="*/ 175806 h 175805" name="connsiteY4"/>
                    <a:gd fmla="*/ 108664 w 149894" name="connsiteX5"/>
                    <a:gd fmla="*/ 121611 h 175805" name="connsiteY5"/>
                    <a:gd fmla="*/ 39401 w 149894" name="connsiteX6"/>
                    <a:gd fmla="*/ 121611 h 175805" name="connsiteY6"/>
                    <a:gd fmla="*/ 20631 w 149894" name="connsiteX7"/>
                    <a:gd fmla="*/ 175806 h 175805" name="connsiteY7"/>
                    <a:gd fmla="*/ 0 w 149894" name="connsiteX8"/>
                    <a:gd fmla="*/ 175806 h 175805" name="connsiteY8"/>
                    <a:gd fmla="*/ 44421 w 149894" name="connsiteX9"/>
                    <a:gd fmla="*/ 104688 h 175805" name="connsiteY9"/>
                    <a:gd fmla="*/ 103636 w 149894" name="connsiteX10"/>
                    <a:gd fmla="*/ 104688 h 175805" name="connsiteY10"/>
                    <a:gd fmla="*/ 73765 w 149894" name="connsiteX11"/>
                    <a:gd fmla="*/ 18785 h 175805" name="connsiteY11"/>
                    <a:gd fmla="*/ 44421 w 149894" name="connsiteX12"/>
                    <a:gd fmla="*/ 104688 h 175805"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cap="flat" w="784">
                  <a:noFill/>
                  <a:prstDash val="solid"/>
                  <a:miter/>
                </a:ln>
              </p:spPr>
              <p:txBody>
                <a:bodyPr anchor="ctr" numCol="1" rtlCol="0"/>
                <a:lstStyle/>
                <a:p>
                  <a:endParaRPr lang="en-US"/>
                </a:p>
              </p:txBody>
            </p:sp>
            <p:sp>
              <p:nvSpPr>
                <p:cNvPr id="215" name="Freeform: Shape 214">
                  <a:extLst>
                    <a:ext uri="{FF2B5EF4-FFF2-40B4-BE49-F238E27FC236}">
                      <a16:creationId xmlns:a16="http://schemas.microsoft.com/office/drawing/2014/main" id="{3CD9CAAA-BD58-457F-864C-5440AE6D3FD3}"/>
                    </a:ext>
                  </a:extLst>
                </p:cNvPr>
                <p:cNvSpPr/>
                <p:nvPr/>
              </p:nvSpPr>
              <p:spPr>
                <a:xfrm>
                  <a:off x="2429454" y="563495"/>
                  <a:ext cx="133773" cy="182146"/>
                </a:xfrm>
                <a:custGeom>
                  <a:avLst/>
                  <a:gdLst>
                    <a:gd fmla="*/ 133239 w 133773" name="connsiteX0"/>
                    <a:gd fmla="*/ 166032 h 182146" name="connsiteY0"/>
                    <a:gd fmla="*/ 74818 w 133773" name="connsiteX1"/>
                    <a:gd fmla="*/ 182146 h 182146" name="connsiteY1"/>
                    <a:gd fmla="*/ 0 w 133773" name="connsiteX2"/>
                    <a:gd fmla="*/ 91466 h 182146" name="connsiteY2"/>
                    <a:gd fmla="*/ 74818 w 133773" name="connsiteX3"/>
                    <a:gd fmla="*/ 0 h 182146" name="connsiteY3"/>
                    <a:gd fmla="*/ 133773 w 133773" name="connsiteX4"/>
                    <a:gd fmla="*/ 28551 h 182146" name="connsiteY4"/>
                    <a:gd fmla="*/ 118704 w 133773" name="connsiteX5"/>
                    <a:gd fmla="*/ 40453 h 182146" name="connsiteY5"/>
                    <a:gd fmla="*/ 74566 w 133773" name="connsiteX6"/>
                    <a:gd fmla="*/ 17976 h 182146" name="connsiteY6"/>
                    <a:gd fmla="*/ 21417 w 133773" name="connsiteX7"/>
                    <a:gd fmla="*/ 89620 h 182146" name="connsiteY7"/>
                    <a:gd fmla="*/ 76672 w 133773" name="connsiteX8"/>
                    <a:gd fmla="*/ 164972 h 182146" name="connsiteY8"/>
                    <a:gd fmla="*/ 112356 w 133773" name="connsiteX9"/>
                    <a:gd fmla="*/ 155709 h 182146" name="connsiteY9"/>
                    <a:gd fmla="*/ 112356 w 133773" name="connsiteX10"/>
                    <a:gd fmla="*/ 103384 h 182146" name="connsiteY10"/>
                    <a:gd fmla="*/ 72437 w 133773" name="connsiteX11"/>
                    <a:gd fmla="*/ 103384 h 182146" name="connsiteY11"/>
                    <a:gd fmla="*/ 72437 w 133773" name="connsiteX12"/>
                    <a:gd fmla="*/ 85393 h 182146" name="connsiteY12"/>
                    <a:gd fmla="*/ 133247 w 133773" name="connsiteX13"/>
                    <a:gd fmla="*/ 85393 h 182146" name="connsiteY13"/>
                    <a:gd fmla="*/ 133247 w 133773" name="connsiteX14"/>
                    <a:gd fmla="*/ 166032 h 182146"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cap="flat" w="784">
                  <a:noFill/>
                  <a:prstDash val="solid"/>
                  <a:miter/>
                </a:ln>
              </p:spPr>
              <p:txBody>
                <a:bodyPr anchor="ctr" numCol="1" rtlCol="0"/>
                <a:lstStyle/>
                <a:p>
                  <a:endParaRPr lang="en-US"/>
                </a:p>
              </p:txBody>
            </p:sp>
            <p:sp>
              <p:nvSpPr>
                <p:cNvPr id="216" name="Freeform: Shape 215">
                  <a:extLst>
                    <a:ext uri="{FF2B5EF4-FFF2-40B4-BE49-F238E27FC236}">
                      <a16:creationId xmlns:a16="http://schemas.microsoft.com/office/drawing/2014/main" id="{D1C91B72-694E-4CF0-949D-260D332648AF}"/>
                    </a:ext>
                  </a:extLst>
                </p:cNvPr>
                <p:cNvSpPr/>
                <p:nvPr/>
              </p:nvSpPr>
              <p:spPr>
                <a:xfrm>
                  <a:off x="2598455" y="566677"/>
                  <a:ext cx="100194" cy="175797"/>
                </a:xfrm>
                <a:custGeom>
                  <a:avLst/>
                  <a:gdLst>
                    <a:gd fmla="*/ 0 w 100194" name="connsiteX0"/>
                    <a:gd fmla="*/ 0 h 175797" name="connsiteY0"/>
                    <a:gd fmla="*/ 98340 w 100194" name="connsiteX1"/>
                    <a:gd fmla="*/ 0 h 175797" name="connsiteY1"/>
                    <a:gd fmla="*/ 98340 w 100194" name="connsiteX2"/>
                    <a:gd fmla="*/ 17976 h 175797" name="connsiteY2"/>
                    <a:gd fmla="*/ 20891 w 100194" name="connsiteX3"/>
                    <a:gd fmla="*/ 17976 h 175797" name="connsiteY3"/>
                    <a:gd fmla="*/ 20891 w 100194" name="connsiteX4"/>
                    <a:gd fmla="*/ 77198 h 175797" name="connsiteY4"/>
                    <a:gd fmla="*/ 87506 w 100194" name="connsiteX5"/>
                    <a:gd fmla="*/ 77198 h 175797" name="connsiteY5"/>
                    <a:gd fmla="*/ 87506 w 100194" name="connsiteX6"/>
                    <a:gd fmla="*/ 95166 h 175797" name="connsiteY6"/>
                    <a:gd fmla="*/ 20891 w 100194" name="connsiteX7"/>
                    <a:gd fmla="*/ 95166 h 175797" name="connsiteY7"/>
                    <a:gd fmla="*/ 20891 w 100194" name="connsiteX8"/>
                    <a:gd fmla="*/ 157822 h 175797" name="connsiteY8"/>
                    <a:gd fmla="*/ 100194 w 100194" name="connsiteX9"/>
                    <a:gd fmla="*/ 157822 h 175797" name="connsiteY9"/>
                    <a:gd fmla="*/ 100194 w 100194" name="connsiteX10"/>
                    <a:gd fmla="*/ 175798 h 175797" name="connsiteY10"/>
                    <a:gd fmla="*/ 8 w 100194" name="connsiteX11"/>
                    <a:gd fmla="*/ 175798 h 175797" name="connsiteY11"/>
                    <a:gd fmla="*/ 8 w 100194"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cap="flat" w="784">
                  <a:noFill/>
                  <a:prstDash val="solid"/>
                  <a:miter/>
                </a:ln>
              </p:spPr>
              <p:txBody>
                <a:bodyPr anchor="ctr" numCol="1" rtlCol="0"/>
                <a:lstStyle/>
                <a:p>
                  <a:endParaRPr lang="en-US"/>
                </a:p>
              </p:txBody>
            </p:sp>
            <p:sp>
              <p:nvSpPr>
                <p:cNvPr id="217" name="Freeform: Shape 216">
                  <a:extLst>
                    <a:ext uri="{FF2B5EF4-FFF2-40B4-BE49-F238E27FC236}">
                      <a16:creationId xmlns:a16="http://schemas.microsoft.com/office/drawing/2014/main" id="{C76FE54D-09ED-4223-95E4-9D19EF0E7CC6}"/>
                    </a:ext>
                  </a:extLst>
                </p:cNvPr>
                <p:cNvSpPr/>
                <p:nvPr/>
              </p:nvSpPr>
              <p:spPr>
                <a:xfrm>
                  <a:off x="2132924" y="566677"/>
                  <a:ext cx="121972" cy="175805"/>
                </a:xfrm>
                <a:custGeom>
                  <a:avLst/>
                  <a:gdLst>
                    <a:gd fmla="*/ 96934 w 121972" name="connsiteX0"/>
                    <a:gd fmla="*/ 120645 h 175805" name="connsiteY0"/>
                    <a:gd fmla="*/ 84866 w 121972" name="connsiteX1"/>
                    <a:gd fmla="*/ 104563 h 175805" name="connsiteY1"/>
                    <a:gd fmla="*/ 116316 w 121972" name="connsiteX2"/>
                    <a:gd fmla="*/ 52340 h 175805" name="connsiteY2"/>
                    <a:gd fmla="*/ 57094 w 121972" name="connsiteX3"/>
                    <a:gd fmla="*/ 0 h 175805" name="connsiteY3"/>
                    <a:gd fmla="*/ 0 w 121972" name="connsiteX4"/>
                    <a:gd fmla="*/ 0 h 175805" name="connsiteY4"/>
                    <a:gd fmla="*/ 0 w 121972" name="connsiteX5"/>
                    <a:gd fmla="*/ 175806 h 175805" name="connsiteY5"/>
                    <a:gd fmla="*/ 20883 w 121972" name="connsiteX6"/>
                    <a:gd fmla="*/ 175806 h 175805" name="connsiteY6"/>
                    <a:gd fmla="*/ 20883 w 121972" name="connsiteX7"/>
                    <a:gd fmla="*/ 111029 h 175805" name="connsiteY7"/>
                    <a:gd fmla="*/ 51028 w 121972" name="connsiteX8"/>
                    <a:gd fmla="*/ 111029 h 175805" name="connsiteY8"/>
                    <a:gd fmla="*/ 57345 w 121972" name="connsiteX9"/>
                    <a:gd fmla="*/ 110824 h 175805" name="connsiteY9"/>
                    <a:gd fmla="*/ 57046 w 121972" name="connsiteX10"/>
                    <a:gd fmla="*/ 110934 h 175805" name="connsiteY10"/>
                    <a:gd fmla="*/ 77387 w 121972" name="connsiteX11"/>
                    <a:gd fmla="*/ 127520 h 175805" name="connsiteY11"/>
                    <a:gd fmla="*/ 99762 w 121972" name="connsiteX12"/>
                    <a:gd fmla="*/ 175743 h 175805" name="connsiteY12"/>
                    <a:gd fmla="*/ 121973 w 121972" name="connsiteX13"/>
                    <a:gd fmla="*/ 175743 h 175805" name="connsiteY13"/>
                    <a:gd fmla="*/ 96934 w 121972" name="connsiteX14"/>
                    <a:gd fmla="*/ 120645 h 175805" name="connsiteY14"/>
                    <a:gd fmla="*/ 47304 w 121972" name="connsiteX15"/>
                    <a:gd fmla="*/ 94106 h 175805" name="connsiteY15"/>
                    <a:gd fmla="*/ 20867 w 121972" name="connsiteX16"/>
                    <a:gd fmla="*/ 94106 h 175805" name="connsiteY16"/>
                    <a:gd fmla="*/ 20867 w 121972" name="connsiteX17"/>
                    <a:gd fmla="*/ 17182 h 175805" name="connsiteY17"/>
                    <a:gd fmla="*/ 43871 w 121972" name="connsiteX18"/>
                    <a:gd fmla="*/ 17182 h 175805" name="connsiteY18"/>
                    <a:gd fmla="*/ 94891 w 121972" name="connsiteX19"/>
                    <a:gd fmla="*/ 55506 h 175805" name="connsiteY19"/>
                    <a:gd fmla="*/ 47304 w 121972" name="connsiteX20"/>
                    <a:gd fmla="*/ 94106 h 175805" name="connsiteY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b="b" l="l" r="r" t="t"/>
                  <a:pathLst>
                    <a:path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cap="flat" w="784">
                  <a:noFill/>
                  <a:prstDash val="solid"/>
                  <a:miter/>
                </a:ln>
              </p:spPr>
              <p:txBody>
                <a:bodyPr anchor="ctr" numCol="1" rtlCol="0"/>
                <a:lstStyle/>
                <a:p>
                  <a:endParaRPr lang="en-US"/>
                </a:p>
              </p:txBody>
            </p:sp>
            <p:sp>
              <p:nvSpPr>
                <p:cNvPr id="218" name="Freeform: Shape 217">
                  <a:extLst>
                    <a:ext uri="{FF2B5EF4-FFF2-40B4-BE49-F238E27FC236}">
                      <a16:creationId xmlns:a16="http://schemas.microsoft.com/office/drawing/2014/main" id="{737F280F-BBBF-480B-9CAF-F81A603A960F}"/>
                    </a:ext>
                  </a:extLst>
                </p:cNvPr>
                <p:cNvSpPr/>
                <p:nvPr/>
              </p:nvSpPr>
              <p:spPr>
                <a:xfrm>
                  <a:off x="1365183" y="566574"/>
                  <a:ext cx="139885" cy="175805"/>
                </a:xfrm>
                <a:custGeom>
                  <a:avLst/>
                  <a:gdLst>
                    <a:gd fmla="*/ 115860 w 139885" name="connsiteX0"/>
                    <a:gd fmla="*/ 120127 h 175805" name="connsiteY0"/>
                    <a:gd fmla="*/ 104335 w 139885" name="connsiteX1"/>
                    <a:gd fmla="*/ 106440 h 175805" name="connsiteY1"/>
                    <a:gd fmla="*/ 131134 w 139885" name="connsiteX2"/>
                    <a:gd fmla="*/ 55789 h 175805" name="connsiteY2"/>
                    <a:gd fmla="*/ 64510 w 139885" name="connsiteX3"/>
                    <a:gd fmla="*/ 0 h 175805" name="connsiteY3"/>
                    <a:gd fmla="*/ 0 w 139885" name="connsiteX4"/>
                    <a:gd fmla="*/ 0 h 175805" name="connsiteY4"/>
                    <a:gd fmla="*/ 0 w 139885" name="connsiteX5"/>
                    <a:gd fmla="*/ 175806 h 175805" name="connsiteY5"/>
                    <a:gd fmla="*/ 45466 w 139885" name="connsiteX6"/>
                    <a:gd fmla="*/ 175806 h 175805" name="connsiteY6"/>
                    <a:gd fmla="*/ 45466 w 139885" name="connsiteX7"/>
                    <a:gd fmla="*/ 117385 h 175805" name="connsiteY7"/>
                    <a:gd fmla="*/ 57172 w 139885" name="connsiteX8"/>
                    <a:gd fmla="*/ 117385 h 175805" name="connsiteY8"/>
                    <a:gd fmla="*/ 69907 w 139885" name="connsiteX9"/>
                    <a:gd fmla="*/ 127339 h 175805" name="connsiteY9"/>
                    <a:gd fmla="*/ 91238 w 139885" name="connsiteX10"/>
                    <a:gd fmla="*/ 175664 h 175805" name="connsiteY10"/>
                    <a:gd fmla="*/ 139886 w 139885" name="connsiteX11"/>
                    <a:gd fmla="*/ 175664 h 175805" name="connsiteY11"/>
                    <a:gd fmla="*/ 115860 w 139885" name="connsiteX12"/>
                    <a:gd fmla="*/ 120127 h 175805" name="connsiteY12"/>
                    <a:gd fmla="*/ 45474 w 139885" name="connsiteX13"/>
                    <a:gd fmla="*/ 82211 h 175805" name="connsiteY13"/>
                    <a:gd fmla="*/ 45474 w 139885" name="connsiteX14"/>
                    <a:gd fmla="*/ 35677 h 175805" name="connsiteY14"/>
                    <a:gd fmla="*/ 58162 w 139885" name="connsiteX15"/>
                    <a:gd fmla="*/ 35677 h 175805" name="connsiteY15"/>
                    <a:gd fmla="*/ 84340 w 139885" name="connsiteX16"/>
                    <a:gd fmla="*/ 58681 h 175805" name="connsiteY16"/>
                    <a:gd fmla="*/ 55789 w 139885" name="connsiteX17"/>
                    <a:gd fmla="*/ 82211 h 175805" name="connsiteY17"/>
                    <a:gd fmla="*/ 45474 w 139885" name="connsiteX18"/>
                    <a:gd fmla="*/ 82211 h 175805" name="connsiteY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b="b" l="l" r="r" t="t"/>
                  <a:pathLst>
                    <a:path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cap="flat" w="784">
                  <a:noFill/>
                  <a:prstDash val="solid"/>
                  <a:miter/>
                </a:ln>
              </p:spPr>
              <p:txBody>
                <a:bodyPr anchor="ctr" numCol="1" rtlCol="0"/>
                <a:lstStyle/>
                <a:p>
                  <a:endParaRPr lang="en-US"/>
                </a:p>
              </p:txBody>
            </p:sp>
          </p:grpSp>
          <p:sp>
            <p:nvSpPr>
              <p:cNvPr id="219" name="Freeform: Shape 218">
                <a:extLst>
                  <a:ext uri="{FF2B5EF4-FFF2-40B4-BE49-F238E27FC236}">
                    <a16:creationId xmlns:a16="http://schemas.microsoft.com/office/drawing/2014/main" id="{F21EA916-1BD4-46A3-8E5E-657B42D01289}"/>
                  </a:ext>
                </a:extLst>
              </p:cNvPr>
              <p:cNvSpPr/>
              <p:nvPr/>
            </p:nvSpPr>
            <p:spPr>
              <a:xfrm>
                <a:off x="2711472" y="561444"/>
                <a:ext cx="46510" cy="47398"/>
              </a:xfrm>
              <a:custGeom>
                <a:avLst/>
                <a:gdLst>
                  <a:gd fmla="*/ 23318 w 46510" name="connsiteX0"/>
                  <a:gd fmla="*/ 47399 h 47398" name="connsiteY0"/>
                  <a:gd fmla="*/ 0 w 46510" name="connsiteX1"/>
                  <a:gd fmla="*/ 23703 h 47398" name="connsiteY1"/>
                  <a:gd fmla="*/ 23318 w 46510" name="connsiteX2"/>
                  <a:gd fmla="*/ 0 h 47398" name="connsiteY2"/>
                  <a:gd fmla="*/ 46511 w 46510" name="connsiteX3"/>
                  <a:gd fmla="*/ 23703 h 47398" name="connsiteY3"/>
                  <a:gd fmla="*/ 23318 w 46510" name="connsiteX4"/>
                  <a:gd fmla="*/ 47399 h 47398" name="connsiteY4"/>
                  <a:gd fmla="*/ 23318 w 46510" name="connsiteX5"/>
                  <a:gd fmla="*/ 4117 h 47398" name="connsiteY5"/>
                  <a:gd fmla="*/ 5067 w 46510" name="connsiteX6"/>
                  <a:gd fmla="*/ 23695 h 47398" name="connsiteY6"/>
                  <a:gd fmla="*/ 23318 w 46510" name="connsiteX7"/>
                  <a:gd fmla="*/ 43274 h 47398" name="connsiteY7"/>
                  <a:gd fmla="*/ 41443 w 46510" name="connsiteX8"/>
                  <a:gd fmla="*/ 23695 h 47398" name="connsiteY8"/>
                  <a:gd fmla="*/ 23318 w 46510" name="connsiteX9"/>
                  <a:gd fmla="*/ 4117 h 47398" name="connsiteY9"/>
                  <a:gd fmla="*/ 18628 w 46510" name="connsiteX10"/>
                  <a:gd fmla="*/ 37256 h 47398" name="connsiteY10"/>
                  <a:gd fmla="*/ 14315 w 46510" name="connsiteX11"/>
                  <a:gd fmla="*/ 37256 h 47398" name="connsiteY11"/>
                  <a:gd fmla="*/ 14315 w 46510" name="connsiteX12"/>
                  <a:gd fmla="*/ 11023 h 47398" name="connsiteY12"/>
                  <a:gd fmla="*/ 24261 w 46510" name="connsiteX13"/>
                  <a:gd fmla="*/ 11023 h 47398" name="connsiteY13"/>
                  <a:gd fmla="*/ 33830 w 46510" name="connsiteX14"/>
                  <a:gd fmla="*/ 18565 h 47398" name="connsiteY14"/>
                  <a:gd fmla="*/ 26987 w 46510" name="connsiteX15"/>
                  <a:gd fmla="*/ 25722 h 47398" name="connsiteY15"/>
                  <a:gd fmla="*/ 34333 w 46510" name="connsiteX16"/>
                  <a:gd fmla="*/ 37256 h 47398" name="connsiteY16"/>
                  <a:gd fmla="*/ 29454 w 46510" name="connsiteX17"/>
                  <a:gd fmla="*/ 37256 h 47398" name="connsiteY17"/>
                  <a:gd fmla="*/ 22674 w 46510" name="connsiteX18"/>
                  <a:gd fmla="*/ 26037 h 47398" name="connsiteY18"/>
                  <a:gd fmla="*/ 18620 w 46510" name="connsiteX19"/>
                  <a:gd fmla="*/ 26037 h 47398" name="connsiteY19"/>
                  <a:gd fmla="*/ 18620 w 46510" name="connsiteX20"/>
                  <a:gd fmla="*/ 37256 h 47398" name="connsiteY20"/>
                  <a:gd fmla="*/ 23444 w 46510" name="connsiteX21"/>
                  <a:gd fmla="*/ 22368 h 47398" name="connsiteY21"/>
                  <a:gd fmla="*/ 29533 w 46510" name="connsiteX22"/>
                  <a:gd fmla="*/ 18251 h 47398" name="connsiteY22"/>
                  <a:gd fmla="*/ 23829 w 46510" name="connsiteX23"/>
                  <a:gd fmla="*/ 14700 h 47398" name="connsiteY23"/>
                  <a:gd fmla="*/ 18636 w 46510" name="connsiteX24"/>
                  <a:gd fmla="*/ 14700 h 47398" name="connsiteY24"/>
                  <a:gd fmla="*/ 18636 w 46510" name="connsiteX25"/>
                  <a:gd fmla="*/ 22368 h 47398" name="connsiteY25"/>
                  <a:gd fmla="*/ 23444 w 46510" name="connsiteX26"/>
                  <a:gd fmla="*/ 22368 h 47398" name="connsiteY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b="b" l="l" r="r" t="t"/>
                <a:pathLst>
                  <a:path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cap="flat" w="784">
                <a:noFill/>
                <a:prstDash val="solid"/>
                <a:miter/>
              </a:ln>
            </p:spPr>
            <p:txBody>
              <a:bodyPr anchor="ctr" numCol="1" rtlCol="0"/>
              <a:lstStyle/>
              <a:p>
                <a:endParaRPr lang="en-US"/>
              </a:p>
            </p:txBody>
          </p:sp>
        </p:grpSp>
      </p:grpSp>
    </p:spTree>
    <p:extLst>
      <p:ext uri="{BB962C8B-B14F-4D97-AF65-F5344CB8AC3E}">
        <p14:creationId xmlns:p14="http://schemas.microsoft.com/office/powerpoint/2010/main" val="825108277"/>
      </p:ext>
    </p:extLst>
  </p:cSld>
  <p:clrMapOvr>
    <a:overrideClrMapping accent1="accent1" accent2="accent2" accent3="accent3" accent4="accent4" accent5="accent5" accent6="accent6" bg1="lt1" bg2="lt2" folHlink="folHlink" hlink="hlink" tx1="dk1" tx2="dk2"/>
  </p:clrMapOvr>
  <p:transition spd="med">
    <p:fade/>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showMasterSp="0" userDrawn="1">
  <p:cSld name="Teal Title">
    <p:bg>
      <p:bgPr>
        <a:solidFill>
          <a:schemeClr val="accent4"/>
        </a:solidFill>
        <a:effectLst/>
      </p:bgPr>
    </p:bg>
    <p:spTree>
      <p:nvGrpSpPr>
        <p:cNvPr id="1" name=""/>
        <p:cNvGrpSpPr/>
        <p:nvPr/>
      </p:nvGrpSpPr>
      <p:grpSpPr>
        <a:xfrm>
          <a:off x="0" y="0"/>
          <a:ext cx="0" cy="0"/>
          <a:chOff x="0" y="0"/>
          <a:chExt cx="0" cy="0"/>
        </a:xfrm>
      </p:grpSpPr>
      <p:sp>
        <p:nvSpPr>
          <p:cNvPr id="38" name="Text Placeholder 7"/>
          <p:cNvSpPr>
            <a:spLocks noGrp="1"/>
          </p:cNvSpPr>
          <p:nvPr userDrawn="1">
            <p:ph hasCustomPrompt="1" idx="10" sz="quarter" type="body"/>
          </p:nvPr>
        </p:nvSpPr>
        <p:spPr bwMode="gray">
          <a:xfrm>
            <a:off x="431637" y="4398147"/>
            <a:ext cx="7055035" cy="961930"/>
          </a:xfrm>
          <a:prstGeom prst="rect">
            <a:avLst/>
          </a:prstGeom>
        </p:spPr>
        <p:txBody>
          <a:bodyPr numCol="1">
            <a:noAutofit/>
          </a:bodyPr>
          <a:lstStyle>
            <a:lvl1pPr indent="0" marL="0">
              <a:spcBef>
                <a:spcPts val="0"/>
              </a:spcBef>
              <a:spcAft>
                <a:spcPts val="600"/>
              </a:spcAft>
              <a:buFont charset="0" panose="020B0604020202020204" pitchFamily="34" typeface="Microsoft Sans Serif"/>
              <a:buChar char="​"/>
              <a:defRPr b="1" baseline="0" spc="30" sz="2100">
                <a:solidFill>
                  <a:schemeClr val="bg1"/>
                </a:solidFill>
              </a:defRPr>
            </a:lvl1pPr>
            <a:lvl2pPr indent="0" marL="0">
              <a:lnSpc>
                <a:spcPct val="96000"/>
              </a:lnSpc>
              <a:spcBef>
                <a:spcPts val="0"/>
              </a:spcBef>
              <a:buFont charset="0" panose="020B0604020202020204" pitchFamily="34" typeface="Microsoft Sans Serif"/>
              <a:buNone/>
              <a:defRPr sz="1800">
                <a:solidFill>
                  <a:schemeClr val="accent4">
                    <a:lumMod val="20000"/>
                    <a:lumOff val="80000"/>
                  </a:schemeClr>
                </a:solidFill>
              </a:defRPr>
            </a:lvl2pPr>
            <a:lvl3pPr indent="0" marL="0">
              <a:lnSpc>
                <a:spcPct val="98000"/>
              </a:lnSpc>
              <a:spcBef>
                <a:spcPts val="0"/>
              </a:spcBef>
              <a:buFont charset="0" panose="020B0604020202020204" pitchFamily="34" typeface="Microsoft Sans Serif"/>
              <a:buChar char="​"/>
              <a:defRPr sz="1800">
                <a:solidFill>
                  <a:schemeClr val="bg1"/>
                </a:solidFill>
              </a:defRPr>
            </a:lvl3pPr>
            <a:lvl4pPr indent="0" marL="0">
              <a:lnSpc>
                <a:spcPct val="98000"/>
              </a:lnSpc>
              <a:spcBef>
                <a:spcPts val="0"/>
              </a:spcBef>
              <a:buFont charset="0" panose="020B0604020202020204" pitchFamily="34" typeface="Microsoft Sans Serif"/>
              <a:buChar char="​"/>
              <a:defRPr baseline="0" sz="180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baseline="0" sz="1800">
                <a:solidFill>
                  <a:schemeClr val="bg1"/>
                </a:solidFill>
              </a:defRPr>
            </a:lvl7pPr>
            <a:lvl8pPr>
              <a:lnSpc>
                <a:spcPct val="98000"/>
              </a:lnSpc>
              <a:spcBef>
                <a:spcPts val="0"/>
              </a:spcBef>
              <a:defRPr baseline="0" sz="1800">
                <a:solidFill>
                  <a:schemeClr val="bg1"/>
                </a:solidFill>
              </a:defRPr>
            </a:lvl8pPr>
            <a:lvl9pPr>
              <a:lnSpc>
                <a:spcPct val="98000"/>
              </a:lnSpc>
              <a:spcBef>
                <a:spcPts val="0"/>
              </a:spcBef>
              <a:defRPr baseline="0" sz="1800">
                <a:solidFill>
                  <a:schemeClr val="bg1"/>
                </a:solidFill>
              </a:defRPr>
            </a:lvl9pPr>
          </a:lstStyle>
          <a:p>
            <a:pPr lvl="0"/>
            <a:r>
              <a:rPr dirty="0" lang="en-US"/>
              <a:t>Speaker name</a:t>
            </a:r>
          </a:p>
          <a:p>
            <a:pPr lvl="1"/>
            <a:r>
              <a:rPr dirty="0" lang="en-US"/>
              <a:t>Speaker title</a:t>
            </a:r>
          </a:p>
          <a:p>
            <a:pPr lvl="1"/>
            <a:endParaRPr dirty="0"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hasCustomPrompt="1" idx="11" sz="quarter" type="body"/>
          </p:nvPr>
        </p:nvSpPr>
        <p:spPr bwMode="gray">
          <a:xfrm>
            <a:off x="3352275" y="6227544"/>
            <a:ext cx="1904056" cy="226772"/>
          </a:xfrm>
          <a:prstGeom prst="rect">
            <a:avLst/>
          </a:prstGeom>
        </p:spPr>
        <p:txBody>
          <a:bodyPr numCol="1" wrap="none"/>
          <a:lstStyle>
            <a:lvl1pPr algn="l" indent="0" marL="0">
              <a:lnSpc>
                <a:spcPct val="87000"/>
              </a:lnSpc>
              <a:spcBef>
                <a:spcPts val="0"/>
              </a:spcBef>
              <a:buNone/>
              <a:defRPr b="0" sz="1600">
                <a:solidFill>
                  <a:schemeClr val="bg1"/>
                </a:solidFill>
                <a:latin charset="0" panose="02000509040000020004" pitchFamily="49" typeface="Space Mono"/>
              </a:defRPr>
            </a:lvl1pPr>
            <a:lvl2pPr algn="r" indent="0" marL="0">
              <a:lnSpc>
                <a:spcPct val="90000"/>
              </a:lnSpc>
              <a:spcBef>
                <a:spcPts val="0"/>
              </a:spcBef>
              <a:buNone/>
              <a:defRPr sz="1600">
                <a:solidFill>
                  <a:schemeClr val="bg1"/>
                </a:solidFill>
              </a:defRPr>
            </a:lvl2pPr>
            <a:lvl3pPr algn="r" indent="0" marL="0">
              <a:lnSpc>
                <a:spcPct val="90000"/>
              </a:lnSpc>
              <a:spcBef>
                <a:spcPts val="0"/>
              </a:spcBef>
              <a:buNone/>
              <a:defRPr sz="1600">
                <a:solidFill>
                  <a:schemeClr val="bg1"/>
                </a:solidFill>
              </a:defRPr>
            </a:lvl3pPr>
            <a:lvl4pPr algn="r" indent="0" marL="0">
              <a:lnSpc>
                <a:spcPct val="90000"/>
              </a:lnSpc>
              <a:spcBef>
                <a:spcPts val="0"/>
              </a:spcBef>
              <a:buNone/>
              <a:defRPr sz="1600">
                <a:solidFill>
                  <a:schemeClr val="bg1"/>
                </a:solidFill>
              </a:defRPr>
            </a:lvl4pPr>
            <a:lvl5pPr algn="r" indent="0" marL="0">
              <a:lnSpc>
                <a:spcPct val="90000"/>
              </a:lnSpc>
              <a:spcBef>
                <a:spcPts val="0"/>
              </a:spcBef>
              <a:buNone/>
              <a:defRPr sz="1600">
                <a:solidFill>
                  <a:schemeClr val="bg1"/>
                </a:solidFill>
              </a:defRPr>
            </a:lvl5pPr>
          </a:lstStyle>
          <a:p>
            <a:pPr lvl="0"/>
            <a:r>
              <a:rPr dirty="0" lang="en-US"/>
              <a:t>Date</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hasCustomPrompt="1" idx="13" sz="quarter" type="body"/>
          </p:nvPr>
        </p:nvSpPr>
        <p:spPr bwMode="gray">
          <a:xfrm>
            <a:off x="491019" y="6227544"/>
            <a:ext cx="1882210" cy="228600"/>
          </a:xfrm>
          <a:prstGeom prst="rect">
            <a:avLst/>
          </a:prstGeom>
        </p:spPr>
        <p:txBody>
          <a:bodyPr numCol="1" wrap="none"/>
          <a:lstStyle>
            <a:lvl1pPr indent="0" marL="0">
              <a:lnSpc>
                <a:spcPct val="87000"/>
              </a:lnSpc>
              <a:spcBef>
                <a:spcPts val="0"/>
              </a:spcBef>
              <a:buNone/>
              <a:defRPr sz="1600">
                <a:solidFill>
                  <a:schemeClr val="bg1"/>
                </a:solidFill>
                <a:latin charset="0" panose="02000509040000020004" pitchFamily="49" typeface="Space Mono"/>
              </a:defRPr>
            </a:lvl1pPr>
            <a:lvl2pPr indent="0" marL="0">
              <a:lnSpc>
                <a:spcPct val="98000"/>
              </a:lnSpc>
              <a:spcBef>
                <a:spcPts val="0"/>
              </a:spcBef>
              <a:buNone/>
              <a:defRPr sz="1600">
                <a:solidFill>
                  <a:schemeClr val="bg1"/>
                </a:solidFill>
              </a:defRPr>
            </a:lvl2pPr>
            <a:lvl3pPr indent="0" marL="0">
              <a:lnSpc>
                <a:spcPct val="98000"/>
              </a:lnSpc>
              <a:spcBef>
                <a:spcPts val="0"/>
              </a:spcBef>
              <a:buNone/>
              <a:defRPr sz="1600">
                <a:solidFill>
                  <a:schemeClr val="bg1"/>
                </a:solidFill>
              </a:defRPr>
            </a:lvl3pPr>
            <a:lvl4pPr indent="0" marL="0">
              <a:lnSpc>
                <a:spcPct val="98000"/>
              </a:lnSpc>
              <a:spcBef>
                <a:spcPts val="0"/>
              </a:spcBef>
              <a:buNone/>
              <a:defRPr sz="1600">
                <a:solidFill>
                  <a:schemeClr val="bg1"/>
                </a:solidFill>
              </a:defRPr>
            </a:lvl4pPr>
            <a:lvl5pPr indent="0" marL="0">
              <a:lnSpc>
                <a:spcPct val="98000"/>
              </a:lnSpc>
              <a:spcBef>
                <a:spcPts val="0"/>
              </a:spcBef>
              <a:buNone/>
              <a:defRPr sz="1600">
                <a:solidFill>
                  <a:schemeClr val="bg1"/>
                </a:solidFill>
              </a:defRPr>
            </a:lvl5pPr>
          </a:lstStyle>
          <a:p>
            <a:pPr algn="l" defTabSz="914400" eaLnBrk="1" hangingPunct="1" indent="0" latinLnBrk="0" lvl="0" marL="0" marR="0" rtl="0">
              <a:lnSpc>
                <a:spcPct val="87000"/>
              </a:lnSpc>
              <a:spcBef>
                <a:spcPts val="0"/>
              </a:spcBef>
              <a:spcAft>
                <a:spcPts val="0"/>
              </a:spcAft>
              <a:buClr>
                <a:schemeClr val="accent1"/>
              </a:buClr>
              <a:buSzTx/>
              <a:buFont charset="0" panose="020B0604020202020204" pitchFamily="34" typeface="Arial"/>
              <a:buNone/>
              <a:tabLst/>
              <a:defRPr/>
            </a:pPr>
            <a:r>
              <a:rPr dirty="0" lang="en-US"/>
              <a:t>@purestorage</a:t>
            </a:r>
          </a:p>
        </p:txBody>
      </p:sp>
      <p:sp>
        <p:nvSpPr>
          <p:cNvPr id="13" name="Title 2">
            <a:extLst>
              <a:ext uri="{FF2B5EF4-FFF2-40B4-BE49-F238E27FC236}">
                <a16:creationId xmlns:a16="http://schemas.microsoft.com/office/drawing/2014/main" id="{3EB0BD3E-DA13-45AB-BAE1-25767D7B24A2}"/>
              </a:ext>
            </a:extLst>
          </p:cNvPr>
          <p:cNvSpPr>
            <a:spLocks noGrp="1"/>
          </p:cNvSpPr>
          <p:nvPr>
            <p:ph hasCustomPrompt="1" type="title"/>
          </p:nvPr>
        </p:nvSpPr>
        <p:spPr bwMode="gray">
          <a:xfrm>
            <a:off x="431637" y="2459952"/>
            <a:ext cx="11266174" cy="1820755"/>
          </a:xfrm>
        </p:spPr>
        <p:txBody>
          <a:bodyPr numCol="1" wrap="square">
            <a:spAutoFit/>
          </a:bodyPr>
          <a:lstStyle>
            <a:lvl1pPr>
              <a:lnSpc>
                <a:spcPct val="87000"/>
              </a:lnSpc>
              <a:defRPr sz="6800">
                <a:solidFill>
                  <a:schemeClr val="bg1"/>
                </a:solidFill>
              </a:defRPr>
            </a:lvl1pPr>
          </a:lstStyle>
          <a:p>
            <a:r>
              <a:rPr dirty="0" lang="en-US"/>
              <a:t>Click to edit</a:t>
            </a:r>
            <a:br>
              <a:rPr dirty="0" lang="en-US"/>
            </a:br>
            <a:r>
              <a:rPr dirty="0" lang="en-US"/>
              <a:t>Master title style</a:t>
            </a:r>
          </a:p>
        </p:txBody>
      </p:sp>
      <p:grpSp>
        <p:nvGrpSpPr>
          <p:cNvPr id="6" name="Group 5">
            <a:extLst>
              <a:ext uri="{FF2B5EF4-FFF2-40B4-BE49-F238E27FC236}">
                <a16:creationId xmlns:a16="http://schemas.microsoft.com/office/drawing/2014/main" id="{03E62D37-6E44-411F-BDCE-CC9964EA0277}"/>
              </a:ext>
            </a:extLst>
          </p:cNvPr>
          <p:cNvGrpSpPr/>
          <p:nvPr userDrawn="1"/>
        </p:nvGrpSpPr>
        <p:grpSpPr>
          <a:xfrm>
            <a:off x="495295" y="452553"/>
            <a:ext cx="2262687" cy="397148"/>
            <a:chOff x="495295" y="452553"/>
            <a:chExt cx="2262687" cy="397148"/>
          </a:xfrm>
        </p:grpSpPr>
        <p:sp>
          <p:nvSpPr>
            <p:cNvPr id="5" name="Freeform: Shape 4">
              <a:extLst>
                <a:ext uri="{FF2B5EF4-FFF2-40B4-BE49-F238E27FC236}">
                  <a16:creationId xmlns:a16="http://schemas.microsoft.com/office/drawing/2014/main" id="{CDE85878-4289-4819-84FD-4D3D4074BF10}"/>
                </a:ext>
              </a:extLst>
            </p:cNvPr>
            <p:cNvSpPr/>
            <p:nvPr/>
          </p:nvSpPr>
          <p:spPr>
            <a:xfrm>
              <a:off x="495295" y="452553"/>
              <a:ext cx="441055" cy="397148"/>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cap="flat" w="784">
              <a:noFill/>
              <a:prstDash val="solid"/>
              <a:miter/>
            </a:ln>
          </p:spPr>
          <p:txBody>
            <a:bodyPr anchor="ctr" numCol="1" rtlCol="0"/>
            <a:lstStyle/>
            <a:p>
              <a:endParaRPr lang="en-US"/>
            </a:p>
          </p:txBody>
        </p:sp>
        <p:grpSp>
          <p:nvGrpSpPr>
            <p:cNvPr id="7" name="Graphic 2">
              <a:extLst>
                <a:ext uri="{FF2B5EF4-FFF2-40B4-BE49-F238E27FC236}">
                  <a16:creationId xmlns:a16="http://schemas.microsoft.com/office/drawing/2014/main" id="{8DDC3A57-48AD-42F7-823F-F53D6D1A52FA}"/>
                </a:ext>
              </a:extLst>
            </p:cNvPr>
            <p:cNvGrpSpPr/>
            <p:nvPr/>
          </p:nvGrpSpPr>
          <p:grpSpPr>
            <a:xfrm>
              <a:off x="1036348" y="561444"/>
              <a:ext cx="1721634" cy="184196"/>
              <a:chOff x="1036348" y="561444"/>
              <a:chExt cx="1721634" cy="184196"/>
            </a:xfrm>
            <a:solidFill>
              <a:srgbClr val="FFFFFF"/>
            </a:solidFill>
          </p:grpSpPr>
          <p:grpSp>
            <p:nvGrpSpPr>
              <p:cNvPr id="8" name="Graphic 2">
                <a:extLst>
                  <a:ext uri="{FF2B5EF4-FFF2-40B4-BE49-F238E27FC236}">
                    <a16:creationId xmlns:a16="http://schemas.microsoft.com/office/drawing/2014/main" id="{8DDC3A57-48AD-42F7-823F-F53D6D1A52FA}"/>
                  </a:ext>
                </a:extLst>
              </p:cNvPr>
              <p:cNvGrpSpPr/>
              <p:nvPr/>
            </p:nvGrpSpPr>
            <p:grpSpPr>
              <a:xfrm>
                <a:off x="1036348" y="563495"/>
                <a:ext cx="1662302" cy="182146"/>
                <a:chOff x="1036348" y="563495"/>
                <a:chExt cx="1662302" cy="182146"/>
              </a:xfrm>
              <a:solidFill>
                <a:srgbClr val="FFFFFF"/>
              </a:solidFill>
            </p:grpSpPr>
            <p:sp>
              <p:nvSpPr>
                <p:cNvPr id="9" name="Freeform: Shape 8">
                  <a:extLst>
                    <a:ext uri="{FF2B5EF4-FFF2-40B4-BE49-F238E27FC236}">
                      <a16:creationId xmlns:a16="http://schemas.microsoft.com/office/drawing/2014/main" id="{58E1A35C-C691-48D9-B668-5BFD75DAD5AC}"/>
                    </a:ext>
                  </a:extLst>
                </p:cNvPr>
                <p:cNvSpPr/>
                <p:nvPr/>
              </p:nvSpPr>
              <p:spPr>
                <a:xfrm>
                  <a:off x="1036348" y="566677"/>
                  <a:ext cx="131117" cy="175805"/>
                </a:xfrm>
                <a:custGeom>
                  <a:avLst/>
                  <a:gdLst>
                    <a:gd fmla="*/ 45466 w 131117" name="connsiteX0"/>
                    <a:gd fmla="*/ 175806 h 175805" name="connsiteY0"/>
                    <a:gd fmla="*/ 0 w 131117" name="connsiteX1"/>
                    <a:gd fmla="*/ 175806 h 175805" name="connsiteY1"/>
                    <a:gd fmla="*/ 0 w 131117" name="connsiteX2"/>
                    <a:gd fmla="*/ 0 h 175805" name="connsiteY2"/>
                    <a:gd fmla="*/ 64502 w 131117" name="connsiteX3"/>
                    <a:gd fmla="*/ 0 h 175805" name="connsiteY3"/>
                    <a:gd fmla="*/ 131118 w 131117" name="connsiteX4"/>
                    <a:gd fmla="*/ 55781 h 175805" name="connsiteY4"/>
                    <a:gd fmla="*/ 58955 w 131117" name="connsiteX5"/>
                    <a:gd fmla="*/ 117377 h 175805" name="connsiteY5"/>
                    <a:gd fmla="*/ 45474 w 131117" name="connsiteX6"/>
                    <a:gd fmla="*/ 117377 h 175805" name="connsiteY6"/>
                    <a:gd fmla="*/ 45474 w 131117" name="connsiteX7"/>
                    <a:gd fmla="*/ 175806 h 175805" name="connsiteY7"/>
                    <a:gd fmla="*/ 55774 w 131117" name="connsiteX8"/>
                    <a:gd fmla="*/ 82219 h 175805" name="connsiteY8"/>
                    <a:gd fmla="*/ 84324 w 131117" name="connsiteX9"/>
                    <a:gd fmla="*/ 58688 h 175805" name="connsiteY9"/>
                    <a:gd fmla="*/ 58146 w 131117" name="connsiteX10"/>
                    <a:gd fmla="*/ 35684 h 175805" name="connsiteY10"/>
                    <a:gd fmla="*/ 45458 w 131117" name="connsiteX11"/>
                    <a:gd fmla="*/ 35684 h 175805" name="connsiteY11"/>
                    <a:gd fmla="*/ 45458 w 131117" name="connsiteX12"/>
                    <a:gd fmla="*/ 82219 h 175805" name="connsiteY12"/>
                    <a:gd fmla="*/ 55774 w 131117" name="connsiteX13"/>
                    <a:gd fmla="*/ 82219 h 175805" name="connsiteY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b="b" l="l" r="r" t="t"/>
                  <a:pathLst>
                    <a:path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cap="flat" w="784">
                  <a:noFill/>
                  <a:prstDash val="solid"/>
                  <a:miter/>
                </a:ln>
              </p:spPr>
              <p:txBody>
                <a:bodyPr anchor="ctr" numCol="1" rtlCol="0"/>
                <a:lstStyle/>
                <a:p>
                  <a:endParaRPr lang="en-US"/>
                </a:p>
              </p:txBody>
            </p:sp>
            <p:sp>
              <p:nvSpPr>
                <p:cNvPr id="10" name="Freeform: Shape 9">
                  <a:extLst>
                    <a:ext uri="{FF2B5EF4-FFF2-40B4-BE49-F238E27FC236}">
                      <a16:creationId xmlns:a16="http://schemas.microsoft.com/office/drawing/2014/main" id="{B5B45FC0-414A-4D0A-AC88-D552DD7F7EAB}"/>
                    </a:ext>
                  </a:extLst>
                </p:cNvPr>
                <p:cNvSpPr/>
                <p:nvPr/>
              </p:nvSpPr>
              <p:spPr>
                <a:xfrm>
                  <a:off x="1194123" y="566677"/>
                  <a:ext cx="139312" cy="178964"/>
                </a:xfrm>
                <a:custGeom>
                  <a:avLst/>
                  <a:gdLst>
                    <a:gd fmla="*/ 45458 w 139312" name="connsiteX0"/>
                    <a:gd fmla="*/ 0 h 178964" name="connsiteY0"/>
                    <a:gd fmla="*/ 45458 w 139312" name="connsiteX1"/>
                    <a:gd fmla="*/ 114996 h 178964" name="connsiteY1"/>
                    <a:gd fmla="*/ 70308 w 139312" name="connsiteX2"/>
                    <a:gd fmla="*/ 141166 h 178964" name="connsiteY2"/>
                    <a:gd fmla="*/ 93838 w 139312" name="connsiteX3"/>
                    <a:gd fmla="*/ 116324 h 178964" name="connsiteY3"/>
                    <a:gd fmla="*/ 93838 w 139312" name="connsiteX4"/>
                    <a:gd fmla="*/ 0 h 178964" name="connsiteY4"/>
                    <a:gd fmla="*/ 139312 w 139312" name="connsiteX5"/>
                    <a:gd fmla="*/ 0 h 178964" name="connsiteY5"/>
                    <a:gd fmla="*/ 139312 w 139312" name="connsiteX6"/>
                    <a:gd fmla="*/ 121604 h 178964" name="connsiteY6"/>
                    <a:gd fmla="*/ 69255 w 139312" name="connsiteX7"/>
                    <a:gd fmla="*/ 178964 h 178964" name="connsiteY7"/>
                    <a:gd fmla="*/ 0 w 139312" name="connsiteX8"/>
                    <a:gd fmla="*/ 117644 h 178964" name="connsiteY8"/>
                    <a:gd fmla="*/ 0 w 139312" name="connsiteX9"/>
                    <a:gd fmla="*/ 0 h 178964" name="connsiteY9"/>
                    <a:gd fmla="*/ 45458 w 139312" name="connsiteX10"/>
                    <a:gd fmla="*/ 0 h 178964" name="connsiteY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b="b" l="l" r="r" t="t"/>
                  <a:pathLst>
                    <a:path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cap="flat" w="784">
                  <a:noFill/>
                  <a:prstDash val="solid"/>
                  <a:miter/>
                </a:ln>
              </p:spPr>
              <p:txBody>
                <a:bodyPr anchor="ctr" numCol="1" rtlCol="0"/>
                <a:lstStyle/>
                <a:p>
                  <a:endParaRPr lang="en-US"/>
                </a:p>
              </p:txBody>
            </p:sp>
            <p:sp>
              <p:nvSpPr>
                <p:cNvPr id="11" name="Freeform: Shape 10">
                  <a:extLst>
                    <a:ext uri="{FF2B5EF4-FFF2-40B4-BE49-F238E27FC236}">
                      <a16:creationId xmlns:a16="http://schemas.microsoft.com/office/drawing/2014/main" id="{88DA74C7-9E8F-464D-80DE-A1BBB9C7AC86}"/>
                    </a:ext>
                  </a:extLst>
                </p:cNvPr>
                <p:cNvSpPr/>
                <p:nvPr/>
              </p:nvSpPr>
              <p:spPr>
                <a:xfrm>
                  <a:off x="1527743" y="566677"/>
                  <a:ext cx="116850" cy="175797"/>
                </a:xfrm>
                <a:custGeom>
                  <a:avLst/>
                  <a:gdLst>
                    <a:gd fmla="*/ 0 w 116850" name="connsiteX0"/>
                    <a:gd fmla="*/ 0 h 175797" name="connsiteY0"/>
                    <a:gd fmla="*/ 115004 w 116850" name="connsiteX1"/>
                    <a:gd fmla="*/ 0 h 175797" name="connsiteY1"/>
                    <a:gd fmla="*/ 115004 w 116850" name="connsiteX2"/>
                    <a:gd fmla="*/ 39652 h 175797" name="connsiteY2"/>
                    <a:gd fmla="*/ 45474 w 116850" name="connsiteX3"/>
                    <a:gd fmla="*/ 39652 h 175797" name="connsiteY3"/>
                    <a:gd fmla="*/ 45474 w 116850" name="connsiteX4"/>
                    <a:gd fmla="*/ 66356 h 175797" name="connsiteY4"/>
                    <a:gd fmla="*/ 105223 w 116850" name="connsiteX5"/>
                    <a:gd fmla="*/ 66356 h 175797" name="connsiteY5"/>
                    <a:gd fmla="*/ 105223 w 116850" name="connsiteX6"/>
                    <a:gd fmla="*/ 106008 h 175797" name="connsiteY6"/>
                    <a:gd fmla="*/ 45474 w 116850" name="connsiteX7"/>
                    <a:gd fmla="*/ 106008 h 175797" name="connsiteY7"/>
                    <a:gd fmla="*/ 45474 w 116850" name="connsiteX8"/>
                    <a:gd fmla="*/ 136146 h 175797" name="connsiteY8"/>
                    <a:gd fmla="*/ 116850 w 116850" name="connsiteX9"/>
                    <a:gd fmla="*/ 136146 h 175797" name="connsiteY9"/>
                    <a:gd fmla="*/ 116850 w 116850" name="connsiteX10"/>
                    <a:gd fmla="*/ 175798 h 175797" name="connsiteY10"/>
                    <a:gd fmla="*/ 0 w 116850" name="connsiteX11"/>
                    <a:gd fmla="*/ 175798 h 175797" name="connsiteY11"/>
                    <a:gd fmla="*/ 0 w 116850"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cap="flat" w="784">
                  <a:noFill/>
                  <a:prstDash val="solid"/>
                  <a:miter/>
                </a:ln>
              </p:spPr>
              <p:txBody>
                <a:bodyPr anchor="ctr" numCol="1" rtlCol="0"/>
                <a:lstStyle/>
                <a:p>
                  <a:endParaRPr lang="en-US"/>
                </a:p>
              </p:txBody>
            </p:sp>
            <p:sp>
              <p:nvSpPr>
                <p:cNvPr id="12" name="Freeform: Shape 11">
                  <a:extLst>
                    <a:ext uri="{FF2B5EF4-FFF2-40B4-BE49-F238E27FC236}">
                      <a16:creationId xmlns:a16="http://schemas.microsoft.com/office/drawing/2014/main" id="{1849E5C8-82FE-4809-B050-7CAB2556480D}"/>
                    </a:ext>
                  </a:extLst>
                </p:cNvPr>
                <p:cNvSpPr/>
                <p:nvPr/>
              </p:nvSpPr>
              <p:spPr>
                <a:xfrm>
                  <a:off x="1679783" y="563503"/>
                  <a:ext cx="116583" cy="182138"/>
                </a:xfrm>
                <a:custGeom>
                  <a:avLst/>
                  <a:gdLst>
                    <a:gd fmla="*/ 8721 w 116583" name="connsiteX0"/>
                    <a:gd fmla="*/ 148842 h 182138" name="connsiteY0"/>
                    <a:gd fmla="*/ 56575 w 116583" name="connsiteX1"/>
                    <a:gd fmla="*/ 163911 h 182138" name="connsiteY1"/>
                    <a:gd fmla="*/ 93579 w 116583" name="connsiteX2"/>
                    <a:gd fmla="*/ 131393 h 182138" name="connsiteY2"/>
                    <a:gd fmla="*/ 53935 w 116583" name="connsiteX3"/>
                    <a:gd fmla="*/ 97555 h 182138" name="connsiteY3"/>
                    <a:gd fmla="*/ 3700 w 116583" name="connsiteX4"/>
                    <a:gd fmla="*/ 48648 h 182138" name="connsiteY4"/>
                    <a:gd fmla="*/ 59474 w 116583" name="connsiteX5"/>
                    <a:gd fmla="*/ 0 h 182138" name="connsiteY5"/>
                    <a:gd fmla="*/ 116583 w 116583" name="connsiteX6"/>
                    <a:gd fmla="*/ 23530 h 182138" name="connsiteY6"/>
                    <a:gd fmla="*/ 104940 w 116583" name="connsiteX7"/>
                    <a:gd fmla="*/ 37539 h 182138" name="connsiteY7"/>
                    <a:gd fmla="*/ 59207 w 116583" name="connsiteX8"/>
                    <a:gd fmla="*/ 17976 h 182138" name="connsiteY8"/>
                    <a:gd fmla="*/ 25377 w 116583" name="connsiteX9"/>
                    <a:gd fmla="*/ 46526 h 182138" name="connsiteY9"/>
                    <a:gd fmla="*/ 66089 w 116583" name="connsiteX10"/>
                    <a:gd fmla="*/ 80372 h 182138" name="connsiteY10"/>
                    <a:gd fmla="*/ 115255 w 116583" name="connsiteX11"/>
                    <a:gd fmla="*/ 130591 h 182138" name="connsiteY11"/>
                    <a:gd fmla="*/ 56049 w 116583" name="connsiteX12"/>
                    <a:gd fmla="*/ 182138 h 182138" name="connsiteY12"/>
                    <a:gd fmla="*/ 0 w 116583" name="connsiteX13"/>
                    <a:gd fmla="*/ 166024 h 182138" name="connsiteY13"/>
                    <a:gd fmla="*/ 8721 w 116583" name="connsiteX14"/>
                    <a:gd fmla="*/ 148842 h 182138"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cap="flat" w="784">
                  <a:noFill/>
                  <a:prstDash val="solid"/>
                  <a:miter/>
                </a:ln>
              </p:spPr>
              <p:txBody>
                <a:bodyPr anchor="ctr" numCol="1" rtlCol="0"/>
                <a:lstStyle/>
                <a:p>
                  <a:endParaRPr lang="en-US"/>
                </a:p>
              </p:txBody>
            </p:sp>
            <p:sp>
              <p:nvSpPr>
                <p:cNvPr id="14" name="Freeform: Shape 13">
                  <a:extLst>
                    <a:ext uri="{FF2B5EF4-FFF2-40B4-BE49-F238E27FC236}">
                      <a16:creationId xmlns:a16="http://schemas.microsoft.com/office/drawing/2014/main" id="{A847E2A9-CB80-406E-9ADB-1885FF463E1F}"/>
                    </a:ext>
                  </a:extLst>
                </p:cNvPr>
                <p:cNvSpPr/>
                <p:nvPr/>
              </p:nvSpPr>
              <p:spPr>
                <a:xfrm>
                  <a:off x="1816471" y="566677"/>
                  <a:ext cx="126631" cy="175797"/>
                </a:xfrm>
                <a:custGeom>
                  <a:avLst/>
                  <a:gdLst>
                    <a:gd fmla="*/ 126632 w 126631" name="connsiteX0"/>
                    <a:gd fmla="*/ 0 h 175797" name="connsiteY0"/>
                    <a:gd fmla="*/ 126632 w 126631" name="connsiteX1"/>
                    <a:gd fmla="*/ 17976 h 175797" name="connsiteY1"/>
                    <a:gd fmla="*/ 73239 w 126631" name="connsiteX2"/>
                    <a:gd fmla="*/ 17976 h 175797" name="connsiteY2"/>
                    <a:gd fmla="*/ 73239 w 126631" name="connsiteX3"/>
                    <a:gd fmla="*/ 175798 h 175797" name="connsiteY3"/>
                    <a:gd fmla="*/ 52356 w 126631" name="connsiteX4"/>
                    <a:gd fmla="*/ 175798 h 175797" name="connsiteY4"/>
                    <a:gd fmla="*/ 52356 w 126631" name="connsiteX5"/>
                    <a:gd fmla="*/ 17976 h 175797" name="connsiteY5"/>
                    <a:gd fmla="*/ 0 w 126631" name="connsiteX6"/>
                    <a:gd fmla="*/ 17976 h 175797" name="connsiteY6"/>
                    <a:gd fmla="*/ 0 w 126631" name="connsiteX7"/>
                    <a:gd fmla="*/ 0 h 175797" name="connsiteY7"/>
                    <a:gd fmla="*/ 126632 w 126631" name="connsiteX8"/>
                    <a:gd fmla="*/ 0 h 175797" name="connsiteY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cap="flat" w="784">
                  <a:noFill/>
                  <a:prstDash val="solid"/>
                  <a:miter/>
                </a:ln>
              </p:spPr>
              <p:txBody>
                <a:bodyPr anchor="ctr" numCol="1" rtlCol="0"/>
                <a:lstStyle/>
                <a:p>
                  <a:endParaRPr lang="en-US"/>
                </a:p>
              </p:txBody>
            </p:sp>
            <p:sp>
              <p:nvSpPr>
                <p:cNvPr id="213" name="Freeform: Shape 212">
                  <a:extLst>
                    <a:ext uri="{FF2B5EF4-FFF2-40B4-BE49-F238E27FC236}">
                      <a16:creationId xmlns:a16="http://schemas.microsoft.com/office/drawing/2014/main" id="{2DBB1AB0-0EBA-4B54-B52F-913AF9D22400}"/>
                    </a:ext>
                  </a:extLst>
                </p:cNvPr>
                <p:cNvSpPr/>
                <p:nvPr/>
              </p:nvSpPr>
              <p:spPr>
                <a:xfrm>
                  <a:off x="1954840" y="563495"/>
                  <a:ext cx="146194" cy="182146"/>
                </a:xfrm>
                <a:custGeom>
                  <a:avLst/>
                  <a:gdLst>
                    <a:gd fmla="*/ 72429 w 146194" name="connsiteX0"/>
                    <a:gd fmla="*/ 182146 h 182146" name="connsiteY0"/>
                    <a:gd fmla="*/ 0 w 146194" name="connsiteX1"/>
                    <a:gd fmla="*/ 91466 h 182146" name="connsiteY1"/>
                    <a:gd fmla="*/ 75085 w 146194" name="connsiteX2"/>
                    <a:gd fmla="*/ 0 h 182146" name="connsiteY2"/>
                    <a:gd fmla="*/ 146194 w 146194" name="connsiteX3"/>
                    <a:gd fmla="*/ 91466 h 182146" name="connsiteY3"/>
                    <a:gd fmla="*/ 72429 w 146194" name="connsiteX4"/>
                    <a:gd fmla="*/ 182146 h 182146" name="connsiteY4"/>
                    <a:gd fmla="*/ 74551 w 146194" name="connsiteX5"/>
                    <a:gd fmla="*/ 164437 h 182146" name="connsiteY5"/>
                    <a:gd fmla="*/ 124793 w 146194" name="connsiteX6"/>
                    <a:gd fmla="*/ 92275 h 182146" name="connsiteY6"/>
                    <a:gd fmla="*/ 74284 w 146194" name="connsiteX7"/>
                    <a:gd fmla="*/ 17984 h 182146" name="connsiteY7"/>
                    <a:gd fmla="*/ 21409 w 146194" name="connsiteX8"/>
                    <a:gd fmla="*/ 90696 h 182146" name="connsiteY8"/>
                    <a:gd fmla="*/ 74551 w 146194" name="connsiteX9"/>
                    <a:gd fmla="*/ 164437 h 182146" name="connsiteY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b="b" l="l" r="r" t="t"/>
                  <a:pathLst>
                    <a:path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cap="flat" w="784">
                  <a:noFill/>
                  <a:prstDash val="solid"/>
                  <a:miter/>
                </a:ln>
              </p:spPr>
              <p:txBody>
                <a:bodyPr anchor="ctr" numCol="1" rtlCol="0"/>
                <a:lstStyle/>
                <a:p>
                  <a:endParaRPr lang="en-US"/>
                </a:p>
              </p:txBody>
            </p:sp>
            <p:sp>
              <p:nvSpPr>
                <p:cNvPr id="214" name="Freeform: Shape 213">
                  <a:extLst>
                    <a:ext uri="{FF2B5EF4-FFF2-40B4-BE49-F238E27FC236}">
                      <a16:creationId xmlns:a16="http://schemas.microsoft.com/office/drawing/2014/main" id="{54E4219D-A2A1-42AD-B0FA-EECDAA78B5F7}"/>
                    </a:ext>
                  </a:extLst>
                </p:cNvPr>
                <p:cNvSpPr/>
                <p:nvPr/>
              </p:nvSpPr>
              <p:spPr>
                <a:xfrm>
                  <a:off x="2271584" y="566677"/>
                  <a:ext cx="149894" cy="175805"/>
                </a:xfrm>
                <a:custGeom>
                  <a:avLst/>
                  <a:gdLst>
                    <a:gd fmla="*/ 0 w 149894" name="connsiteX0"/>
                    <a:gd fmla="*/ 175806 h 175805" name="connsiteY0"/>
                    <a:gd fmla="*/ 61862 w 149894" name="connsiteX1"/>
                    <a:gd fmla="*/ 0 h 175805" name="connsiteY1"/>
                    <a:gd fmla="*/ 86713 w 149894" name="connsiteX2"/>
                    <a:gd fmla="*/ 0 h 175805" name="connsiteY2"/>
                    <a:gd fmla="*/ 149895 w 149894" name="connsiteX3"/>
                    <a:gd fmla="*/ 175806 h 175805" name="connsiteY3"/>
                    <a:gd fmla="*/ 127952 w 149894" name="connsiteX4"/>
                    <a:gd fmla="*/ 175806 h 175805" name="connsiteY4"/>
                    <a:gd fmla="*/ 108664 w 149894" name="connsiteX5"/>
                    <a:gd fmla="*/ 121611 h 175805" name="connsiteY5"/>
                    <a:gd fmla="*/ 39401 w 149894" name="connsiteX6"/>
                    <a:gd fmla="*/ 121611 h 175805" name="connsiteY6"/>
                    <a:gd fmla="*/ 20631 w 149894" name="connsiteX7"/>
                    <a:gd fmla="*/ 175806 h 175805" name="connsiteY7"/>
                    <a:gd fmla="*/ 0 w 149894" name="connsiteX8"/>
                    <a:gd fmla="*/ 175806 h 175805" name="connsiteY8"/>
                    <a:gd fmla="*/ 44421 w 149894" name="connsiteX9"/>
                    <a:gd fmla="*/ 104688 h 175805" name="connsiteY9"/>
                    <a:gd fmla="*/ 103636 w 149894" name="connsiteX10"/>
                    <a:gd fmla="*/ 104688 h 175805" name="connsiteY10"/>
                    <a:gd fmla="*/ 73765 w 149894" name="connsiteX11"/>
                    <a:gd fmla="*/ 18785 h 175805" name="connsiteY11"/>
                    <a:gd fmla="*/ 44421 w 149894" name="connsiteX12"/>
                    <a:gd fmla="*/ 104688 h 175805"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cap="flat" w="784">
                  <a:noFill/>
                  <a:prstDash val="solid"/>
                  <a:miter/>
                </a:ln>
              </p:spPr>
              <p:txBody>
                <a:bodyPr anchor="ctr" numCol="1" rtlCol="0"/>
                <a:lstStyle/>
                <a:p>
                  <a:endParaRPr lang="en-US"/>
                </a:p>
              </p:txBody>
            </p:sp>
            <p:sp>
              <p:nvSpPr>
                <p:cNvPr id="215" name="Freeform: Shape 214">
                  <a:extLst>
                    <a:ext uri="{FF2B5EF4-FFF2-40B4-BE49-F238E27FC236}">
                      <a16:creationId xmlns:a16="http://schemas.microsoft.com/office/drawing/2014/main" id="{3CD9CAAA-BD58-457F-864C-5440AE6D3FD3}"/>
                    </a:ext>
                  </a:extLst>
                </p:cNvPr>
                <p:cNvSpPr/>
                <p:nvPr/>
              </p:nvSpPr>
              <p:spPr>
                <a:xfrm>
                  <a:off x="2429454" y="563495"/>
                  <a:ext cx="133773" cy="182146"/>
                </a:xfrm>
                <a:custGeom>
                  <a:avLst/>
                  <a:gdLst>
                    <a:gd fmla="*/ 133239 w 133773" name="connsiteX0"/>
                    <a:gd fmla="*/ 166032 h 182146" name="connsiteY0"/>
                    <a:gd fmla="*/ 74818 w 133773" name="connsiteX1"/>
                    <a:gd fmla="*/ 182146 h 182146" name="connsiteY1"/>
                    <a:gd fmla="*/ 0 w 133773" name="connsiteX2"/>
                    <a:gd fmla="*/ 91466 h 182146" name="connsiteY2"/>
                    <a:gd fmla="*/ 74818 w 133773" name="connsiteX3"/>
                    <a:gd fmla="*/ 0 h 182146" name="connsiteY3"/>
                    <a:gd fmla="*/ 133773 w 133773" name="connsiteX4"/>
                    <a:gd fmla="*/ 28551 h 182146" name="connsiteY4"/>
                    <a:gd fmla="*/ 118704 w 133773" name="connsiteX5"/>
                    <a:gd fmla="*/ 40453 h 182146" name="connsiteY5"/>
                    <a:gd fmla="*/ 74566 w 133773" name="connsiteX6"/>
                    <a:gd fmla="*/ 17976 h 182146" name="connsiteY6"/>
                    <a:gd fmla="*/ 21417 w 133773" name="connsiteX7"/>
                    <a:gd fmla="*/ 89620 h 182146" name="connsiteY7"/>
                    <a:gd fmla="*/ 76672 w 133773" name="connsiteX8"/>
                    <a:gd fmla="*/ 164972 h 182146" name="connsiteY8"/>
                    <a:gd fmla="*/ 112356 w 133773" name="connsiteX9"/>
                    <a:gd fmla="*/ 155709 h 182146" name="connsiteY9"/>
                    <a:gd fmla="*/ 112356 w 133773" name="connsiteX10"/>
                    <a:gd fmla="*/ 103384 h 182146" name="connsiteY10"/>
                    <a:gd fmla="*/ 72437 w 133773" name="connsiteX11"/>
                    <a:gd fmla="*/ 103384 h 182146" name="connsiteY11"/>
                    <a:gd fmla="*/ 72437 w 133773" name="connsiteX12"/>
                    <a:gd fmla="*/ 85393 h 182146" name="connsiteY12"/>
                    <a:gd fmla="*/ 133247 w 133773" name="connsiteX13"/>
                    <a:gd fmla="*/ 85393 h 182146" name="connsiteY13"/>
                    <a:gd fmla="*/ 133247 w 133773" name="connsiteX14"/>
                    <a:gd fmla="*/ 166032 h 182146"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cap="flat" w="784">
                  <a:noFill/>
                  <a:prstDash val="solid"/>
                  <a:miter/>
                </a:ln>
              </p:spPr>
              <p:txBody>
                <a:bodyPr anchor="ctr" numCol="1" rtlCol="0"/>
                <a:lstStyle/>
                <a:p>
                  <a:endParaRPr lang="en-US"/>
                </a:p>
              </p:txBody>
            </p:sp>
            <p:sp>
              <p:nvSpPr>
                <p:cNvPr id="216" name="Freeform: Shape 215">
                  <a:extLst>
                    <a:ext uri="{FF2B5EF4-FFF2-40B4-BE49-F238E27FC236}">
                      <a16:creationId xmlns:a16="http://schemas.microsoft.com/office/drawing/2014/main" id="{D1C91B72-694E-4CF0-949D-260D332648AF}"/>
                    </a:ext>
                  </a:extLst>
                </p:cNvPr>
                <p:cNvSpPr/>
                <p:nvPr/>
              </p:nvSpPr>
              <p:spPr>
                <a:xfrm>
                  <a:off x="2598455" y="566677"/>
                  <a:ext cx="100194" cy="175797"/>
                </a:xfrm>
                <a:custGeom>
                  <a:avLst/>
                  <a:gdLst>
                    <a:gd fmla="*/ 0 w 100194" name="connsiteX0"/>
                    <a:gd fmla="*/ 0 h 175797" name="connsiteY0"/>
                    <a:gd fmla="*/ 98340 w 100194" name="connsiteX1"/>
                    <a:gd fmla="*/ 0 h 175797" name="connsiteY1"/>
                    <a:gd fmla="*/ 98340 w 100194" name="connsiteX2"/>
                    <a:gd fmla="*/ 17976 h 175797" name="connsiteY2"/>
                    <a:gd fmla="*/ 20891 w 100194" name="connsiteX3"/>
                    <a:gd fmla="*/ 17976 h 175797" name="connsiteY3"/>
                    <a:gd fmla="*/ 20891 w 100194" name="connsiteX4"/>
                    <a:gd fmla="*/ 77198 h 175797" name="connsiteY4"/>
                    <a:gd fmla="*/ 87506 w 100194" name="connsiteX5"/>
                    <a:gd fmla="*/ 77198 h 175797" name="connsiteY5"/>
                    <a:gd fmla="*/ 87506 w 100194" name="connsiteX6"/>
                    <a:gd fmla="*/ 95166 h 175797" name="connsiteY6"/>
                    <a:gd fmla="*/ 20891 w 100194" name="connsiteX7"/>
                    <a:gd fmla="*/ 95166 h 175797" name="connsiteY7"/>
                    <a:gd fmla="*/ 20891 w 100194" name="connsiteX8"/>
                    <a:gd fmla="*/ 157822 h 175797" name="connsiteY8"/>
                    <a:gd fmla="*/ 100194 w 100194" name="connsiteX9"/>
                    <a:gd fmla="*/ 157822 h 175797" name="connsiteY9"/>
                    <a:gd fmla="*/ 100194 w 100194" name="connsiteX10"/>
                    <a:gd fmla="*/ 175798 h 175797" name="connsiteY10"/>
                    <a:gd fmla="*/ 8 w 100194" name="connsiteX11"/>
                    <a:gd fmla="*/ 175798 h 175797" name="connsiteY11"/>
                    <a:gd fmla="*/ 8 w 100194"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cap="flat" w="784">
                  <a:noFill/>
                  <a:prstDash val="solid"/>
                  <a:miter/>
                </a:ln>
              </p:spPr>
              <p:txBody>
                <a:bodyPr anchor="ctr" numCol="1" rtlCol="0"/>
                <a:lstStyle/>
                <a:p>
                  <a:endParaRPr lang="en-US"/>
                </a:p>
              </p:txBody>
            </p:sp>
            <p:sp>
              <p:nvSpPr>
                <p:cNvPr id="217" name="Freeform: Shape 216">
                  <a:extLst>
                    <a:ext uri="{FF2B5EF4-FFF2-40B4-BE49-F238E27FC236}">
                      <a16:creationId xmlns:a16="http://schemas.microsoft.com/office/drawing/2014/main" id="{C76FE54D-09ED-4223-95E4-9D19EF0E7CC6}"/>
                    </a:ext>
                  </a:extLst>
                </p:cNvPr>
                <p:cNvSpPr/>
                <p:nvPr/>
              </p:nvSpPr>
              <p:spPr>
                <a:xfrm>
                  <a:off x="2132924" y="566677"/>
                  <a:ext cx="121972" cy="175805"/>
                </a:xfrm>
                <a:custGeom>
                  <a:avLst/>
                  <a:gdLst>
                    <a:gd fmla="*/ 96934 w 121972" name="connsiteX0"/>
                    <a:gd fmla="*/ 120645 h 175805" name="connsiteY0"/>
                    <a:gd fmla="*/ 84866 w 121972" name="connsiteX1"/>
                    <a:gd fmla="*/ 104563 h 175805" name="connsiteY1"/>
                    <a:gd fmla="*/ 116316 w 121972" name="connsiteX2"/>
                    <a:gd fmla="*/ 52340 h 175805" name="connsiteY2"/>
                    <a:gd fmla="*/ 57094 w 121972" name="connsiteX3"/>
                    <a:gd fmla="*/ 0 h 175805" name="connsiteY3"/>
                    <a:gd fmla="*/ 0 w 121972" name="connsiteX4"/>
                    <a:gd fmla="*/ 0 h 175805" name="connsiteY4"/>
                    <a:gd fmla="*/ 0 w 121972" name="connsiteX5"/>
                    <a:gd fmla="*/ 175806 h 175805" name="connsiteY5"/>
                    <a:gd fmla="*/ 20883 w 121972" name="connsiteX6"/>
                    <a:gd fmla="*/ 175806 h 175805" name="connsiteY6"/>
                    <a:gd fmla="*/ 20883 w 121972" name="connsiteX7"/>
                    <a:gd fmla="*/ 111029 h 175805" name="connsiteY7"/>
                    <a:gd fmla="*/ 51028 w 121972" name="connsiteX8"/>
                    <a:gd fmla="*/ 111029 h 175805" name="connsiteY8"/>
                    <a:gd fmla="*/ 57345 w 121972" name="connsiteX9"/>
                    <a:gd fmla="*/ 110824 h 175805" name="connsiteY9"/>
                    <a:gd fmla="*/ 57046 w 121972" name="connsiteX10"/>
                    <a:gd fmla="*/ 110934 h 175805" name="connsiteY10"/>
                    <a:gd fmla="*/ 77387 w 121972" name="connsiteX11"/>
                    <a:gd fmla="*/ 127520 h 175805" name="connsiteY11"/>
                    <a:gd fmla="*/ 99762 w 121972" name="connsiteX12"/>
                    <a:gd fmla="*/ 175743 h 175805" name="connsiteY12"/>
                    <a:gd fmla="*/ 121973 w 121972" name="connsiteX13"/>
                    <a:gd fmla="*/ 175743 h 175805" name="connsiteY13"/>
                    <a:gd fmla="*/ 96934 w 121972" name="connsiteX14"/>
                    <a:gd fmla="*/ 120645 h 175805" name="connsiteY14"/>
                    <a:gd fmla="*/ 47304 w 121972" name="connsiteX15"/>
                    <a:gd fmla="*/ 94106 h 175805" name="connsiteY15"/>
                    <a:gd fmla="*/ 20867 w 121972" name="connsiteX16"/>
                    <a:gd fmla="*/ 94106 h 175805" name="connsiteY16"/>
                    <a:gd fmla="*/ 20867 w 121972" name="connsiteX17"/>
                    <a:gd fmla="*/ 17182 h 175805" name="connsiteY17"/>
                    <a:gd fmla="*/ 43871 w 121972" name="connsiteX18"/>
                    <a:gd fmla="*/ 17182 h 175805" name="connsiteY18"/>
                    <a:gd fmla="*/ 94891 w 121972" name="connsiteX19"/>
                    <a:gd fmla="*/ 55506 h 175805" name="connsiteY19"/>
                    <a:gd fmla="*/ 47304 w 121972" name="connsiteX20"/>
                    <a:gd fmla="*/ 94106 h 175805" name="connsiteY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b="b" l="l" r="r" t="t"/>
                  <a:pathLst>
                    <a:path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cap="flat" w="784">
                  <a:noFill/>
                  <a:prstDash val="solid"/>
                  <a:miter/>
                </a:ln>
              </p:spPr>
              <p:txBody>
                <a:bodyPr anchor="ctr" numCol="1" rtlCol="0"/>
                <a:lstStyle/>
                <a:p>
                  <a:endParaRPr lang="en-US"/>
                </a:p>
              </p:txBody>
            </p:sp>
            <p:sp>
              <p:nvSpPr>
                <p:cNvPr id="218" name="Freeform: Shape 217">
                  <a:extLst>
                    <a:ext uri="{FF2B5EF4-FFF2-40B4-BE49-F238E27FC236}">
                      <a16:creationId xmlns:a16="http://schemas.microsoft.com/office/drawing/2014/main" id="{737F280F-BBBF-480B-9CAF-F81A603A960F}"/>
                    </a:ext>
                  </a:extLst>
                </p:cNvPr>
                <p:cNvSpPr/>
                <p:nvPr/>
              </p:nvSpPr>
              <p:spPr>
                <a:xfrm>
                  <a:off x="1365183" y="566574"/>
                  <a:ext cx="139885" cy="175805"/>
                </a:xfrm>
                <a:custGeom>
                  <a:avLst/>
                  <a:gdLst>
                    <a:gd fmla="*/ 115860 w 139885" name="connsiteX0"/>
                    <a:gd fmla="*/ 120127 h 175805" name="connsiteY0"/>
                    <a:gd fmla="*/ 104335 w 139885" name="connsiteX1"/>
                    <a:gd fmla="*/ 106440 h 175805" name="connsiteY1"/>
                    <a:gd fmla="*/ 131134 w 139885" name="connsiteX2"/>
                    <a:gd fmla="*/ 55789 h 175805" name="connsiteY2"/>
                    <a:gd fmla="*/ 64510 w 139885" name="connsiteX3"/>
                    <a:gd fmla="*/ 0 h 175805" name="connsiteY3"/>
                    <a:gd fmla="*/ 0 w 139885" name="connsiteX4"/>
                    <a:gd fmla="*/ 0 h 175805" name="connsiteY4"/>
                    <a:gd fmla="*/ 0 w 139885" name="connsiteX5"/>
                    <a:gd fmla="*/ 175806 h 175805" name="connsiteY5"/>
                    <a:gd fmla="*/ 45466 w 139885" name="connsiteX6"/>
                    <a:gd fmla="*/ 175806 h 175805" name="connsiteY6"/>
                    <a:gd fmla="*/ 45466 w 139885" name="connsiteX7"/>
                    <a:gd fmla="*/ 117385 h 175805" name="connsiteY7"/>
                    <a:gd fmla="*/ 57172 w 139885" name="connsiteX8"/>
                    <a:gd fmla="*/ 117385 h 175805" name="connsiteY8"/>
                    <a:gd fmla="*/ 69907 w 139885" name="connsiteX9"/>
                    <a:gd fmla="*/ 127339 h 175805" name="connsiteY9"/>
                    <a:gd fmla="*/ 91238 w 139885" name="connsiteX10"/>
                    <a:gd fmla="*/ 175664 h 175805" name="connsiteY10"/>
                    <a:gd fmla="*/ 139886 w 139885" name="connsiteX11"/>
                    <a:gd fmla="*/ 175664 h 175805" name="connsiteY11"/>
                    <a:gd fmla="*/ 115860 w 139885" name="connsiteX12"/>
                    <a:gd fmla="*/ 120127 h 175805" name="connsiteY12"/>
                    <a:gd fmla="*/ 45474 w 139885" name="connsiteX13"/>
                    <a:gd fmla="*/ 82211 h 175805" name="connsiteY13"/>
                    <a:gd fmla="*/ 45474 w 139885" name="connsiteX14"/>
                    <a:gd fmla="*/ 35677 h 175805" name="connsiteY14"/>
                    <a:gd fmla="*/ 58162 w 139885" name="connsiteX15"/>
                    <a:gd fmla="*/ 35677 h 175805" name="connsiteY15"/>
                    <a:gd fmla="*/ 84340 w 139885" name="connsiteX16"/>
                    <a:gd fmla="*/ 58681 h 175805" name="connsiteY16"/>
                    <a:gd fmla="*/ 55789 w 139885" name="connsiteX17"/>
                    <a:gd fmla="*/ 82211 h 175805" name="connsiteY17"/>
                    <a:gd fmla="*/ 45474 w 139885" name="connsiteX18"/>
                    <a:gd fmla="*/ 82211 h 175805" name="connsiteY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b="b" l="l" r="r" t="t"/>
                  <a:pathLst>
                    <a:path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cap="flat" w="784">
                  <a:noFill/>
                  <a:prstDash val="solid"/>
                  <a:miter/>
                </a:ln>
              </p:spPr>
              <p:txBody>
                <a:bodyPr anchor="ctr" numCol="1" rtlCol="0"/>
                <a:lstStyle/>
                <a:p>
                  <a:endParaRPr lang="en-US"/>
                </a:p>
              </p:txBody>
            </p:sp>
          </p:grpSp>
          <p:sp>
            <p:nvSpPr>
              <p:cNvPr id="219" name="Freeform: Shape 218">
                <a:extLst>
                  <a:ext uri="{FF2B5EF4-FFF2-40B4-BE49-F238E27FC236}">
                    <a16:creationId xmlns:a16="http://schemas.microsoft.com/office/drawing/2014/main" id="{F21EA916-1BD4-46A3-8E5E-657B42D01289}"/>
                  </a:ext>
                </a:extLst>
              </p:cNvPr>
              <p:cNvSpPr/>
              <p:nvPr/>
            </p:nvSpPr>
            <p:spPr>
              <a:xfrm>
                <a:off x="2711472" y="561444"/>
                <a:ext cx="46510" cy="47398"/>
              </a:xfrm>
              <a:custGeom>
                <a:avLst/>
                <a:gdLst>
                  <a:gd fmla="*/ 23318 w 46510" name="connsiteX0"/>
                  <a:gd fmla="*/ 47399 h 47398" name="connsiteY0"/>
                  <a:gd fmla="*/ 0 w 46510" name="connsiteX1"/>
                  <a:gd fmla="*/ 23703 h 47398" name="connsiteY1"/>
                  <a:gd fmla="*/ 23318 w 46510" name="connsiteX2"/>
                  <a:gd fmla="*/ 0 h 47398" name="connsiteY2"/>
                  <a:gd fmla="*/ 46511 w 46510" name="connsiteX3"/>
                  <a:gd fmla="*/ 23703 h 47398" name="connsiteY3"/>
                  <a:gd fmla="*/ 23318 w 46510" name="connsiteX4"/>
                  <a:gd fmla="*/ 47399 h 47398" name="connsiteY4"/>
                  <a:gd fmla="*/ 23318 w 46510" name="connsiteX5"/>
                  <a:gd fmla="*/ 4117 h 47398" name="connsiteY5"/>
                  <a:gd fmla="*/ 5067 w 46510" name="connsiteX6"/>
                  <a:gd fmla="*/ 23695 h 47398" name="connsiteY6"/>
                  <a:gd fmla="*/ 23318 w 46510" name="connsiteX7"/>
                  <a:gd fmla="*/ 43274 h 47398" name="connsiteY7"/>
                  <a:gd fmla="*/ 41443 w 46510" name="connsiteX8"/>
                  <a:gd fmla="*/ 23695 h 47398" name="connsiteY8"/>
                  <a:gd fmla="*/ 23318 w 46510" name="connsiteX9"/>
                  <a:gd fmla="*/ 4117 h 47398" name="connsiteY9"/>
                  <a:gd fmla="*/ 18628 w 46510" name="connsiteX10"/>
                  <a:gd fmla="*/ 37256 h 47398" name="connsiteY10"/>
                  <a:gd fmla="*/ 14315 w 46510" name="connsiteX11"/>
                  <a:gd fmla="*/ 37256 h 47398" name="connsiteY11"/>
                  <a:gd fmla="*/ 14315 w 46510" name="connsiteX12"/>
                  <a:gd fmla="*/ 11023 h 47398" name="connsiteY12"/>
                  <a:gd fmla="*/ 24261 w 46510" name="connsiteX13"/>
                  <a:gd fmla="*/ 11023 h 47398" name="connsiteY13"/>
                  <a:gd fmla="*/ 33830 w 46510" name="connsiteX14"/>
                  <a:gd fmla="*/ 18565 h 47398" name="connsiteY14"/>
                  <a:gd fmla="*/ 26987 w 46510" name="connsiteX15"/>
                  <a:gd fmla="*/ 25722 h 47398" name="connsiteY15"/>
                  <a:gd fmla="*/ 34333 w 46510" name="connsiteX16"/>
                  <a:gd fmla="*/ 37256 h 47398" name="connsiteY16"/>
                  <a:gd fmla="*/ 29454 w 46510" name="connsiteX17"/>
                  <a:gd fmla="*/ 37256 h 47398" name="connsiteY17"/>
                  <a:gd fmla="*/ 22674 w 46510" name="connsiteX18"/>
                  <a:gd fmla="*/ 26037 h 47398" name="connsiteY18"/>
                  <a:gd fmla="*/ 18620 w 46510" name="connsiteX19"/>
                  <a:gd fmla="*/ 26037 h 47398" name="connsiteY19"/>
                  <a:gd fmla="*/ 18620 w 46510" name="connsiteX20"/>
                  <a:gd fmla="*/ 37256 h 47398" name="connsiteY20"/>
                  <a:gd fmla="*/ 23444 w 46510" name="connsiteX21"/>
                  <a:gd fmla="*/ 22368 h 47398" name="connsiteY21"/>
                  <a:gd fmla="*/ 29533 w 46510" name="connsiteX22"/>
                  <a:gd fmla="*/ 18251 h 47398" name="connsiteY22"/>
                  <a:gd fmla="*/ 23829 w 46510" name="connsiteX23"/>
                  <a:gd fmla="*/ 14700 h 47398" name="connsiteY23"/>
                  <a:gd fmla="*/ 18636 w 46510" name="connsiteX24"/>
                  <a:gd fmla="*/ 14700 h 47398" name="connsiteY24"/>
                  <a:gd fmla="*/ 18636 w 46510" name="connsiteX25"/>
                  <a:gd fmla="*/ 22368 h 47398" name="connsiteY25"/>
                  <a:gd fmla="*/ 23444 w 46510" name="connsiteX26"/>
                  <a:gd fmla="*/ 22368 h 47398" name="connsiteY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b="b" l="l" r="r" t="t"/>
                <a:pathLst>
                  <a:path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cap="flat" w="784">
                <a:noFill/>
                <a:prstDash val="solid"/>
                <a:miter/>
              </a:ln>
            </p:spPr>
            <p:txBody>
              <a:bodyPr anchor="ctr" numCol="1" rtlCol="0"/>
              <a:lstStyle/>
              <a:p>
                <a:endParaRPr lang="en-US"/>
              </a:p>
            </p:txBody>
          </p:sp>
        </p:grpSp>
      </p:grpSp>
    </p:spTree>
    <p:extLst>
      <p:ext uri="{BB962C8B-B14F-4D97-AF65-F5344CB8AC3E}">
        <p14:creationId xmlns:p14="http://schemas.microsoft.com/office/powerpoint/2010/main" val="2196135586"/>
      </p:ext>
    </p:extLst>
  </p:cSld>
  <p:clrMapOvr>
    <a:overrideClrMapping accent1="accent1" accent2="accent2" accent3="accent3" accent4="accent4" accent5="accent5" accent6="accent6" bg1="lt1" bg2="lt2" folHlink="folHlink" hlink="hlink" tx1="dk1" tx2="dk2"/>
  </p:clrMapOvr>
  <p:transition spd="med">
    <p:fade/>
  </p:transition>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showMasterSp="0" userDrawn="1">
  <p:cSld name="Image Title">
    <p:bg>
      <p:bgPr>
        <a:solidFill>
          <a:schemeClr val="tx1"/>
        </a:solidFill>
        <a:effectLst/>
      </p:bgPr>
    </p:bg>
    <p:spTree>
      <p:nvGrpSpPr>
        <p:cNvPr id="1" name=""/>
        <p:cNvGrpSpPr/>
        <p:nvPr/>
      </p:nvGrpSpPr>
      <p:grpSpPr>
        <a:xfrm>
          <a:off x="0" y="0"/>
          <a:ext cx="0" cy="0"/>
          <a:chOff x="0" y="0"/>
          <a:chExt cx="0" cy="0"/>
        </a:xfrm>
      </p:grpSpPr>
      <p:sp>
        <p:nvSpPr>
          <p:cNvPr id="38" name="Text Placeholder 7"/>
          <p:cNvSpPr>
            <a:spLocks noGrp="1"/>
          </p:cNvSpPr>
          <p:nvPr userDrawn="1">
            <p:ph hasCustomPrompt="1" idx="10" sz="quarter" type="body"/>
          </p:nvPr>
        </p:nvSpPr>
        <p:spPr bwMode="gray">
          <a:xfrm>
            <a:off x="431637" y="4394885"/>
            <a:ext cx="7055035" cy="961930"/>
          </a:xfrm>
          <a:prstGeom prst="rect">
            <a:avLst/>
          </a:prstGeom>
        </p:spPr>
        <p:txBody>
          <a:bodyPr numCol="1">
            <a:noAutofit/>
          </a:bodyPr>
          <a:lstStyle>
            <a:lvl1pPr indent="0" marL="0">
              <a:spcBef>
                <a:spcPts val="0"/>
              </a:spcBef>
              <a:spcAft>
                <a:spcPts val="600"/>
              </a:spcAft>
              <a:buFont charset="0" panose="020B0604020202020204" pitchFamily="34" typeface="Microsoft Sans Serif"/>
              <a:buChar char="​"/>
              <a:defRPr b="1" baseline="0" spc="30" sz="2100">
                <a:solidFill>
                  <a:schemeClr val="bg1"/>
                </a:solidFill>
              </a:defRPr>
            </a:lvl1pPr>
            <a:lvl2pPr indent="0" marL="0">
              <a:lnSpc>
                <a:spcPct val="96000"/>
              </a:lnSpc>
              <a:spcBef>
                <a:spcPts val="0"/>
              </a:spcBef>
              <a:buFont charset="0" panose="020B0604020202020204" pitchFamily="34" typeface="Microsoft Sans Serif"/>
              <a:buNone/>
              <a:defRPr sz="1800">
                <a:solidFill>
                  <a:schemeClr val="bg1"/>
                </a:solidFill>
              </a:defRPr>
            </a:lvl2pPr>
            <a:lvl3pPr indent="0" marL="0">
              <a:lnSpc>
                <a:spcPct val="98000"/>
              </a:lnSpc>
              <a:spcBef>
                <a:spcPts val="0"/>
              </a:spcBef>
              <a:buFont charset="0" panose="020B0604020202020204" pitchFamily="34" typeface="Microsoft Sans Serif"/>
              <a:buChar char="​"/>
              <a:defRPr sz="1800">
                <a:solidFill>
                  <a:schemeClr val="bg1"/>
                </a:solidFill>
              </a:defRPr>
            </a:lvl3pPr>
            <a:lvl4pPr indent="0" marL="0">
              <a:lnSpc>
                <a:spcPct val="98000"/>
              </a:lnSpc>
              <a:spcBef>
                <a:spcPts val="0"/>
              </a:spcBef>
              <a:buFont charset="0" panose="020B0604020202020204" pitchFamily="34" typeface="Microsoft Sans Serif"/>
              <a:buChar char="​"/>
              <a:defRPr baseline="0" sz="180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baseline="0" sz="1800">
                <a:solidFill>
                  <a:schemeClr val="bg1"/>
                </a:solidFill>
              </a:defRPr>
            </a:lvl7pPr>
            <a:lvl8pPr>
              <a:lnSpc>
                <a:spcPct val="98000"/>
              </a:lnSpc>
              <a:spcBef>
                <a:spcPts val="0"/>
              </a:spcBef>
              <a:defRPr baseline="0" sz="1800">
                <a:solidFill>
                  <a:schemeClr val="bg1"/>
                </a:solidFill>
              </a:defRPr>
            </a:lvl8pPr>
            <a:lvl9pPr>
              <a:lnSpc>
                <a:spcPct val="98000"/>
              </a:lnSpc>
              <a:spcBef>
                <a:spcPts val="0"/>
              </a:spcBef>
              <a:defRPr baseline="0" sz="1800">
                <a:solidFill>
                  <a:schemeClr val="bg1"/>
                </a:solidFill>
              </a:defRPr>
            </a:lvl9pPr>
          </a:lstStyle>
          <a:p>
            <a:pPr lvl="0"/>
            <a:r>
              <a:rPr dirty="0" lang="en-US"/>
              <a:t>Speaker name</a:t>
            </a:r>
          </a:p>
          <a:p>
            <a:pPr lvl="1"/>
            <a:r>
              <a:rPr dirty="0" lang="en-US"/>
              <a:t>Speaker title</a:t>
            </a:r>
          </a:p>
          <a:p>
            <a:pPr lvl="1"/>
            <a:endParaRPr dirty="0"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hasCustomPrompt="1" idx="11" sz="quarter" type="body"/>
          </p:nvPr>
        </p:nvSpPr>
        <p:spPr bwMode="gray">
          <a:xfrm>
            <a:off x="3352275" y="6227544"/>
            <a:ext cx="1904056" cy="226772"/>
          </a:xfrm>
          <a:prstGeom prst="rect">
            <a:avLst/>
          </a:prstGeom>
        </p:spPr>
        <p:txBody>
          <a:bodyPr numCol="1" wrap="none"/>
          <a:lstStyle>
            <a:lvl1pPr algn="l" indent="0" marL="0">
              <a:lnSpc>
                <a:spcPct val="87000"/>
              </a:lnSpc>
              <a:spcBef>
                <a:spcPts val="0"/>
              </a:spcBef>
              <a:buNone/>
              <a:defRPr b="0" sz="1600">
                <a:solidFill>
                  <a:schemeClr val="bg1"/>
                </a:solidFill>
                <a:latin charset="0" panose="02000509040000020004" pitchFamily="49" typeface="Space Mono"/>
              </a:defRPr>
            </a:lvl1pPr>
            <a:lvl2pPr algn="r" indent="0" marL="0">
              <a:lnSpc>
                <a:spcPct val="90000"/>
              </a:lnSpc>
              <a:spcBef>
                <a:spcPts val="0"/>
              </a:spcBef>
              <a:buNone/>
              <a:defRPr sz="1600">
                <a:solidFill>
                  <a:schemeClr val="bg1"/>
                </a:solidFill>
              </a:defRPr>
            </a:lvl2pPr>
            <a:lvl3pPr algn="r" indent="0" marL="0">
              <a:lnSpc>
                <a:spcPct val="90000"/>
              </a:lnSpc>
              <a:spcBef>
                <a:spcPts val="0"/>
              </a:spcBef>
              <a:buNone/>
              <a:defRPr sz="1600">
                <a:solidFill>
                  <a:schemeClr val="bg1"/>
                </a:solidFill>
              </a:defRPr>
            </a:lvl3pPr>
            <a:lvl4pPr algn="r" indent="0" marL="0">
              <a:lnSpc>
                <a:spcPct val="90000"/>
              </a:lnSpc>
              <a:spcBef>
                <a:spcPts val="0"/>
              </a:spcBef>
              <a:buNone/>
              <a:defRPr sz="1600">
                <a:solidFill>
                  <a:schemeClr val="bg1"/>
                </a:solidFill>
              </a:defRPr>
            </a:lvl4pPr>
            <a:lvl5pPr algn="r" indent="0" marL="0">
              <a:lnSpc>
                <a:spcPct val="90000"/>
              </a:lnSpc>
              <a:spcBef>
                <a:spcPts val="0"/>
              </a:spcBef>
              <a:buNone/>
              <a:defRPr sz="1600">
                <a:solidFill>
                  <a:schemeClr val="bg1"/>
                </a:solidFill>
              </a:defRPr>
            </a:lvl5pPr>
          </a:lstStyle>
          <a:p>
            <a:pPr lvl="0"/>
            <a:r>
              <a:rPr dirty="0" lang="en-US"/>
              <a:t>Date</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hasCustomPrompt="1" idx="13" sz="quarter" type="body"/>
          </p:nvPr>
        </p:nvSpPr>
        <p:spPr bwMode="gray">
          <a:xfrm>
            <a:off x="491019" y="6227544"/>
            <a:ext cx="1882210" cy="228600"/>
          </a:xfrm>
          <a:prstGeom prst="rect">
            <a:avLst/>
          </a:prstGeom>
        </p:spPr>
        <p:txBody>
          <a:bodyPr numCol="1" wrap="none"/>
          <a:lstStyle>
            <a:lvl1pPr indent="0" marL="0">
              <a:lnSpc>
                <a:spcPct val="87000"/>
              </a:lnSpc>
              <a:spcBef>
                <a:spcPts val="0"/>
              </a:spcBef>
              <a:buNone/>
              <a:defRPr sz="1600">
                <a:solidFill>
                  <a:schemeClr val="bg1"/>
                </a:solidFill>
                <a:latin charset="0" panose="02000509040000020004" pitchFamily="49" typeface="Space Mono"/>
              </a:defRPr>
            </a:lvl1pPr>
            <a:lvl2pPr indent="0" marL="0">
              <a:lnSpc>
                <a:spcPct val="98000"/>
              </a:lnSpc>
              <a:spcBef>
                <a:spcPts val="0"/>
              </a:spcBef>
              <a:buNone/>
              <a:defRPr sz="1600">
                <a:solidFill>
                  <a:schemeClr val="bg1"/>
                </a:solidFill>
              </a:defRPr>
            </a:lvl2pPr>
            <a:lvl3pPr indent="0" marL="0">
              <a:lnSpc>
                <a:spcPct val="98000"/>
              </a:lnSpc>
              <a:spcBef>
                <a:spcPts val="0"/>
              </a:spcBef>
              <a:buNone/>
              <a:defRPr sz="1600">
                <a:solidFill>
                  <a:schemeClr val="bg1"/>
                </a:solidFill>
              </a:defRPr>
            </a:lvl3pPr>
            <a:lvl4pPr indent="0" marL="0">
              <a:lnSpc>
                <a:spcPct val="98000"/>
              </a:lnSpc>
              <a:spcBef>
                <a:spcPts val="0"/>
              </a:spcBef>
              <a:buNone/>
              <a:defRPr sz="1600">
                <a:solidFill>
                  <a:schemeClr val="bg1"/>
                </a:solidFill>
              </a:defRPr>
            </a:lvl4pPr>
            <a:lvl5pPr indent="0" marL="0">
              <a:lnSpc>
                <a:spcPct val="98000"/>
              </a:lnSpc>
              <a:spcBef>
                <a:spcPts val="0"/>
              </a:spcBef>
              <a:buNone/>
              <a:defRPr sz="1600">
                <a:solidFill>
                  <a:schemeClr val="bg1"/>
                </a:solidFill>
              </a:defRPr>
            </a:lvl5pPr>
          </a:lstStyle>
          <a:p>
            <a:pPr algn="l" defTabSz="914400" eaLnBrk="1" hangingPunct="1" indent="0" latinLnBrk="0" lvl="0" marL="0" marR="0" rtl="0">
              <a:lnSpc>
                <a:spcPct val="87000"/>
              </a:lnSpc>
              <a:spcBef>
                <a:spcPts val="0"/>
              </a:spcBef>
              <a:spcAft>
                <a:spcPts val="0"/>
              </a:spcAft>
              <a:buClr>
                <a:schemeClr val="accent1"/>
              </a:buClr>
              <a:buSzTx/>
              <a:buFont charset="0" panose="020B0604020202020204" pitchFamily="34" typeface="Arial"/>
              <a:buNone/>
              <a:tabLst/>
              <a:defRPr/>
            </a:pPr>
            <a:r>
              <a:rPr dirty="0" lang="en-US"/>
              <a:t>@purestorage</a:t>
            </a:r>
          </a:p>
        </p:txBody>
      </p:sp>
      <p:sp>
        <p:nvSpPr>
          <p:cNvPr id="13" name="Title 2">
            <a:extLst>
              <a:ext uri="{FF2B5EF4-FFF2-40B4-BE49-F238E27FC236}">
                <a16:creationId xmlns:a16="http://schemas.microsoft.com/office/drawing/2014/main" id="{3EB0BD3E-DA13-45AB-BAE1-25767D7B24A2}"/>
              </a:ext>
            </a:extLst>
          </p:cNvPr>
          <p:cNvSpPr>
            <a:spLocks noGrp="1"/>
          </p:cNvSpPr>
          <p:nvPr>
            <p:ph hasCustomPrompt="1" type="title"/>
          </p:nvPr>
        </p:nvSpPr>
        <p:spPr bwMode="gray">
          <a:xfrm>
            <a:off x="431637" y="2456690"/>
            <a:ext cx="11266174" cy="1820755"/>
          </a:xfrm>
        </p:spPr>
        <p:txBody>
          <a:bodyPr numCol="1" wrap="square">
            <a:spAutoFit/>
          </a:bodyPr>
          <a:lstStyle>
            <a:lvl1pPr>
              <a:lnSpc>
                <a:spcPct val="87000"/>
              </a:lnSpc>
              <a:defRPr sz="6800">
                <a:solidFill>
                  <a:schemeClr val="bg1"/>
                </a:solidFill>
              </a:defRPr>
            </a:lvl1pPr>
          </a:lstStyle>
          <a:p>
            <a:r>
              <a:rPr dirty="0" lang="en-US"/>
              <a:t>Click to edit</a:t>
            </a:r>
            <a:br>
              <a:rPr dirty="0" lang="en-US"/>
            </a:br>
            <a:r>
              <a:rPr dirty="0" lang="en-US"/>
              <a:t>Master title style</a:t>
            </a:r>
          </a:p>
        </p:txBody>
      </p:sp>
      <p:grpSp>
        <p:nvGrpSpPr>
          <p:cNvPr id="3" name="Group 2">
            <a:extLst>
              <a:ext uri="{FF2B5EF4-FFF2-40B4-BE49-F238E27FC236}">
                <a16:creationId xmlns:a16="http://schemas.microsoft.com/office/drawing/2014/main" id="{BDAF4873-EF37-494F-A5C3-6FC654230D50}"/>
              </a:ext>
            </a:extLst>
          </p:cNvPr>
          <p:cNvGrpSpPr/>
          <p:nvPr userDrawn="1"/>
        </p:nvGrpSpPr>
        <p:grpSpPr>
          <a:xfrm>
            <a:off x="495295" y="452553"/>
            <a:ext cx="2262687" cy="397148"/>
            <a:chOff x="495295" y="452553"/>
            <a:chExt cx="2262687" cy="397148"/>
          </a:xfrm>
          <a:solidFill>
            <a:schemeClr val="bg1"/>
          </a:solidFill>
        </p:grpSpPr>
        <p:sp>
          <p:nvSpPr>
            <p:cNvPr id="5" name="Freeform: Shape 4">
              <a:extLst>
                <a:ext uri="{FF2B5EF4-FFF2-40B4-BE49-F238E27FC236}">
                  <a16:creationId xmlns:a16="http://schemas.microsoft.com/office/drawing/2014/main" id="{CDE85878-4289-4819-84FD-4D3D4074BF10}"/>
                </a:ext>
              </a:extLst>
            </p:cNvPr>
            <p:cNvSpPr/>
            <p:nvPr/>
          </p:nvSpPr>
          <p:spPr>
            <a:xfrm>
              <a:off x="495295" y="452553"/>
              <a:ext cx="441055" cy="397148"/>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grpFill/>
            <a:ln cap="flat" w="784">
              <a:noFill/>
              <a:prstDash val="solid"/>
              <a:miter/>
            </a:ln>
          </p:spPr>
          <p:txBody>
            <a:bodyPr anchor="ctr" numCol="1" rtlCol="0"/>
            <a:lstStyle/>
            <a:p>
              <a:endParaRPr lang="en-US"/>
            </a:p>
          </p:txBody>
        </p:sp>
        <p:grpSp>
          <p:nvGrpSpPr>
            <p:cNvPr id="7" name="Graphic 2">
              <a:extLst>
                <a:ext uri="{FF2B5EF4-FFF2-40B4-BE49-F238E27FC236}">
                  <a16:creationId xmlns:a16="http://schemas.microsoft.com/office/drawing/2014/main" id="{8DDC3A57-48AD-42F7-823F-F53D6D1A52FA}"/>
                </a:ext>
              </a:extLst>
            </p:cNvPr>
            <p:cNvGrpSpPr/>
            <p:nvPr/>
          </p:nvGrpSpPr>
          <p:grpSpPr>
            <a:xfrm>
              <a:off x="1036348" y="561444"/>
              <a:ext cx="1721634" cy="184196"/>
              <a:chOff x="1036348" y="561444"/>
              <a:chExt cx="1721634" cy="184196"/>
            </a:xfrm>
            <a:grpFill/>
          </p:grpSpPr>
          <p:grpSp>
            <p:nvGrpSpPr>
              <p:cNvPr id="8" name="Graphic 2">
                <a:extLst>
                  <a:ext uri="{FF2B5EF4-FFF2-40B4-BE49-F238E27FC236}">
                    <a16:creationId xmlns:a16="http://schemas.microsoft.com/office/drawing/2014/main" id="{8DDC3A57-48AD-42F7-823F-F53D6D1A52FA}"/>
                  </a:ext>
                </a:extLst>
              </p:cNvPr>
              <p:cNvGrpSpPr/>
              <p:nvPr/>
            </p:nvGrpSpPr>
            <p:grpSpPr>
              <a:xfrm>
                <a:off x="1036348" y="563495"/>
                <a:ext cx="1662302" cy="182146"/>
                <a:chOff x="1036348" y="563495"/>
                <a:chExt cx="1662302" cy="182146"/>
              </a:xfrm>
              <a:grpFill/>
            </p:grpSpPr>
            <p:sp>
              <p:nvSpPr>
                <p:cNvPr id="9" name="Freeform: Shape 8">
                  <a:extLst>
                    <a:ext uri="{FF2B5EF4-FFF2-40B4-BE49-F238E27FC236}">
                      <a16:creationId xmlns:a16="http://schemas.microsoft.com/office/drawing/2014/main" id="{58E1A35C-C691-48D9-B668-5BFD75DAD5AC}"/>
                    </a:ext>
                  </a:extLst>
                </p:cNvPr>
                <p:cNvSpPr/>
                <p:nvPr/>
              </p:nvSpPr>
              <p:spPr>
                <a:xfrm>
                  <a:off x="1036348" y="566677"/>
                  <a:ext cx="131117" cy="175805"/>
                </a:xfrm>
                <a:custGeom>
                  <a:avLst/>
                  <a:gdLst>
                    <a:gd fmla="*/ 45466 w 131117" name="connsiteX0"/>
                    <a:gd fmla="*/ 175806 h 175805" name="connsiteY0"/>
                    <a:gd fmla="*/ 0 w 131117" name="connsiteX1"/>
                    <a:gd fmla="*/ 175806 h 175805" name="connsiteY1"/>
                    <a:gd fmla="*/ 0 w 131117" name="connsiteX2"/>
                    <a:gd fmla="*/ 0 h 175805" name="connsiteY2"/>
                    <a:gd fmla="*/ 64502 w 131117" name="connsiteX3"/>
                    <a:gd fmla="*/ 0 h 175805" name="connsiteY3"/>
                    <a:gd fmla="*/ 131118 w 131117" name="connsiteX4"/>
                    <a:gd fmla="*/ 55781 h 175805" name="connsiteY4"/>
                    <a:gd fmla="*/ 58955 w 131117" name="connsiteX5"/>
                    <a:gd fmla="*/ 117377 h 175805" name="connsiteY5"/>
                    <a:gd fmla="*/ 45474 w 131117" name="connsiteX6"/>
                    <a:gd fmla="*/ 117377 h 175805" name="connsiteY6"/>
                    <a:gd fmla="*/ 45474 w 131117" name="connsiteX7"/>
                    <a:gd fmla="*/ 175806 h 175805" name="connsiteY7"/>
                    <a:gd fmla="*/ 55774 w 131117" name="connsiteX8"/>
                    <a:gd fmla="*/ 82219 h 175805" name="connsiteY8"/>
                    <a:gd fmla="*/ 84324 w 131117" name="connsiteX9"/>
                    <a:gd fmla="*/ 58688 h 175805" name="connsiteY9"/>
                    <a:gd fmla="*/ 58146 w 131117" name="connsiteX10"/>
                    <a:gd fmla="*/ 35684 h 175805" name="connsiteY10"/>
                    <a:gd fmla="*/ 45458 w 131117" name="connsiteX11"/>
                    <a:gd fmla="*/ 35684 h 175805" name="connsiteY11"/>
                    <a:gd fmla="*/ 45458 w 131117" name="connsiteX12"/>
                    <a:gd fmla="*/ 82219 h 175805" name="connsiteY12"/>
                    <a:gd fmla="*/ 55774 w 131117" name="connsiteX13"/>
                    <a:gd fmla="*/ 82219 h 175805" name="connsiteY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b="b" l="l" r="r" t="t"/>
                  <a:pathLst>
                    <a:path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grpFill/>
                <a:ln cap="flat" w="784">
                  <a:noFill/>
                  <a:prstDash val="solid"/>
                  <a:miter/>
                </a:ln>
              </p:spPr>
              <p:txBody>
                <a:bodyPr anchor="ctr" numCol="1" rtlCol="0"/>
                <a:lstStyle/>
                <a:p>
                  <a:endParaRPr lang="en-US">
                    <a:solidFill>
                      <a:schemeClr val="tx1"/>
                    </a:solidFill>
                  </a:endParaRPr>
                </a:p>
              </p:txBody>
            </p:sp>
            <p:sp>
              <p:nvSpPr>
                <p:cNvPr id="10" name="Freeform: Shape 9">
                  <a:extLst>
                    <a:ext uri="{FF2B5EF4-FFF2-40B4-BE49-F238E27FC236}">
                      <a16:creationId xmlns:a16="http://schemas.microsoft.com/office/drawing/2014/main" id="{B5B45FC0-414A-4D0A-AC88-D552DD7F7EAB}"/>
                    </a:ext>
                  </a:extLst>
                </p:cNvPr>
                <p:cNvSpPr/>
                <p:nvPr/>
              </p:nvSpPr>
              <p:spPr>
                <a:xfrm>
                  <a:off x="1194123" y="566677"/>
                  <a:ext cx="139312" cy="178964"/>
                </a:xfrm>
                <a:custGeom>
                  <a:avLst/>
                  <a:gdLst>
                    <a:gd fmla="*/ 45458 w 139312" name="connsiteX0"/>
                    <a:gd fmla="*/ 0 h 178964" name="connsiteY0"/>
                    <a:gd fmla="*/ 45458 w 139312" name="connsiteX1"/>
                    <a:gd fmla="*/ 114996 h 178964" name="connsiteY1"/>
                    <a:gd fmla="*/ 70308 w 139312" name="connsiteX2"/>
                    <a:gd fmla="*/ 141166 h 178964" name="connsiteY2"/>
                    <a:gd fmla="*/ 93838 w 139312" name="connsiteX3"/>
                    <a:gd fmla="*/ 116324 h 178964" name="connsiteY3"/>
                    <a:gd fmla="*/ 93838 w 139312" name="connsiteX4"/>
                    <a:gd fmla="*/ 0 h 178964" name="connsiteY4"/>
                    <a:gd fmla="*/ 139312 w 139312" name="connsiteX5"/>
                    <a:gd fmla="*/ 0 h 178964" name="connsiteY5"/>
                    <a:gd fmla="*/ 139312 w 139312" name="connsiteX6"/>
                    <a:gd fmla="*/ 121604 h 178964" name="connsiteY6"/>
                    <a:gd fmla="*/ 69255 w 139312" name="connsiteX7"/>
                    <a:gd fmla="*/ 178964 h 178964" name="connsiteY7"/>
                    <a:gd fmla="*/ 0 w 139312" name="connsiteX8"/>
                    <a:gd fmla="*/ 117644 h 178964" name="connsiteY8"/>
                    <a:gd fmla="*/ 0 w 139312" name="connsiteX9"/>
                    <a:gd fmla="*/ 0 h 178964" name="connsiteY9"/>
                    <a:gd fmla="*/ 45458 w 139312" name="connsiteX10"/>
                    <a:gd fmla="*/ 0 h 178964" name="connsiteY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b="b" l="l" r="r" t="t"/>
                  <a:pathLst>
                    <a:path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grpFill/>
                <a:ln cap="flat" w="784">
                  <a:noFill/>
                  <a:prstDash val="solid"/>
                  <a:miter/>
                </a:ln>
              </p:spPr>
              <p:txBody>
                <a:bodyPr anchor="ctr" numCol="1" rtlCol="0"/>
                <a:lstStyle/>
                <a:p>
                  <a:endParaRPr lang="en-US">
                    <a:solidFill>
                      <a:schemeClr val="tx1"/>
                    </a:solidFill>
                  </a:endParaRPr>
                </a:p>
              </p:txBody>
            </p:sp>
            <p:sp>
              <p:nvSpPr>
                <p:cNvPr id="11" name="Freeform: Shape 10">
                  <a:extLst>
                    <a:ext uri="{FF2B5EF4-FFF2-40B4-BE49-F238E27FC236}">
                      <a16:creationId xmlns:a16="http://schemas.microsoft.com/office/drawing/2014/main" id="{88DA74C7-9E8F-464D-80DE-A1BBB9C7AC86}"/>
                    </a:ext>
                  </a:extLst>
                </p:cNvPr>
                <p:cNvSpPr/>
                <p:nvPr/>
              </p:nvSpPr>
              <p:spPr>
                <a:xfrm>
                  <a:off x="1527743" y="566677"/>
                  <a:ext cx="116850" cy="175797"/>
                </a:xfrm>
                <a:custGeom>
                  <a:avLst/>
                  <a:gdLst>
                    <a:gd fmla="*/ 0 w 116850" name="connsiteX0"/>
                    <a:gd fmla="*/ 0 h 175797" name="connsiteY0"/>
                    <a:gd fmla="*/ 115004 w 116850" name="connsiteX1"/>
                    <a:gd fmla="*/ 0 h 175797" name="connsiteY1"/>
                    <a:gd fmla="*/ 115004 w 116850" name="connsiteX2"/>
                    <a:gd fmla="*/ 39652 h 175797" name="connsiteY2"/>
                    <a:gd fmla="*/ 45474 w 116850" name="connsiteX3"/>
                    <a:gd fmla="*/ 39652 h 175797" name="connsiteY3"/>
                    <a:gd fmla="*/ 45474 w 116850" name="connsiteX4"/>
                    <a:gd fmla="*/ 66356 h 175797" name="connsiteY4"/>
                    <a:gd fmla="*/ 105223 w 116850" name="connsiteX5"/>
                    <a:gd fmla="*/ 66356 h 175797" name="connsiteY5"/>
                    <a:gd fmla="*/ 105223 w 116850" name="connsiteX6"/>
                    <a:gd fmla="*/ 106008 h 175797" name="connsiteY6"/>
                    <a:gd fmla="*/ 45474 w 116850" name="connsiteX7"/>
                    <a:gd fmla="*/ 106008 h 175797" name="connsiteY7"/>
                    <a:gd fmla="*/ 45474 w 116850" name="connsiteX8"/>
                    <a:gd fmla="*/ 136146 h 175797" name="connsiteY8"/>
                    <a:gd fmla="*/ 116850 w 116850" name="connsiteX9"/>
                    <a:gd fmla="*/ 136146 h 175797" name="connsiteY9"/>
                    <a:gd fmla="*/ 116850 w 116850" name="connsiteX10"/>
                    <a:gd fmla="*/ 175798 h 175797" name="connsiteY10"/>
                    <a:gd fmla="*/ 0 w 116850" name="connsiteX11"/>
                    <a:gd fmla="*/ 175798 h 175797" name="connsiteY11"/>
                    <a:gd fmla="*/ 0 w 116850"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grpFill/>
                <a:ln cap="flat" w="784">
                  <a:noFill/>
                  <a:prstDash val="solid"/>
                  <a:miter/>
                </a:ln>
              </p:spPr>
              <p:txBody>
                <a:bodyPr anchor="ctr" numCol="1" rtlCol="0"/>
                <a:lstStyle/>
                <a:p>
                  <a:endParaRPr lang="en-US">
                    <a:solidFill>
                      <a:schemeClr val="tx1"/>
                    </a:solidFill>
                  </a:endParaRPr>
                </a:p>
              </p:txBody>
            </p:sp>
            <p:sp>
              <p:nvSpPr>
                <p:cNvPr id="12" name="Freeform: Shape 11">
                  <a:extLst>
                    <a:ext uri="{FF2B5EF4-FFF2-40B4-BE49-F238E27FC236}">
                      <a16:creationId xmlns:a16="http://schemas.microsoft.com/office/drawing/2014/main" id="{1849E5C8-82FE-4809-B050-7CAB2556480D}"/>
                    </a:ext>
                  </a:extLst>
                </p:cNvPr>
                <p:cNvSpPr/>
                <p:nvPr/>
              </p:nvSpPr>
              <p:spPr>
                <a:xfrm>
                  <a:off x="1679783" y="563503"/>
                  <a:ext cx="116583" cy="182138"/>
                </a:xfrm>
                <a:custGeom>
                  <a:avLst/>
                  <a:gdLst>
                    <a:gd fmla="*/ 8721 w 116583" name="connsiteX0"/>
                    <a:gd fmla="*/ 148842 h 182138" name="connsiteY0"/>
                    <a:gd fmla="*/ 56575 w 116583" name="connsiteX1"/>
                    <a:gd fmla="*/ 163911 h 182138" name="connsiteY1"/>
                    <a:gd fmla="*/ 93579 w 116583" name="connsiteX2"/>
                    <a:gd fmla="*/ 131393 h 182138" name="connsiteY2"/>
                    <a:gd fmla="*/ 53935 w 116583" name="connsiteX3"/>
                    <a:gd fmla="*/ 97555 h 182138" name="connsiteY3"/>
                    <a:gd fmla="*/ 3700 w 116583" name="connsiteX4"/>
                    <a:gd fmla="*/ 48648 h 182138" name="connsiteY4"/>
                    <a:gd fmla="*/ 59474 w 116583" name="connsiteX5"/>
                    <a:gd fmla="*/ 0 h 182138" name="connsiteY5"/>
                    <a:gd fmla="*/ 116583 w 116583" name="connsiteX6"/>
                    <a:gd fmla="*/ 23530 h 182138" name="connsiteY6"/>
                    <a:gd fmla="*/ 104940 w 116583" name="connsiteX7"/>
                    <a:gd fmla="*/ 37539 h 182138" name="connsiteY7"/>
                    <a:gd fmla="*/ 59207 w 116583" name="connsiteX8"/>
                    <a:gd fmla="*/ 17976 h 182138" name="connsiteY8"/>
                    <a:gd fmla="*/ 25377 w 116583" name="connsiteX9"/>
                    <a:gd fmla="*/ 46526 h 182138" name="connsiteY9"/>
                    <a:gd fmla="*/ 66089 w 116583" name="connsiteX10"/>
                    <a:gd fmla="*/ 80372 h 182138" name="connsiteY10"/>
                    <a:gd fmla="*/ 115255 w 116583" name="connsiteX11"/>
                    <a:gd fmla="*/ 130591 h 182138" name="connsiteY11"/>
                    <a:gd fmla="*/ 56049 w 116583" name="connsiteX12"/>
                    <a:gd fmla="*/ 182138 h 182138" name="connsiteY12"/>
                    <a:gd fmla="*/ 0 w 116583" name="connsiteX13"/>
                    <a:gd fmla="*/ 166024 h 182138" name="connsiteY13"/>
                    <a:gd fmla="*/ 8721 w 116583" name="connsiteX14"/>
                    <a:gd fmla="*/ 148842 h 182138"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grpFill/>
                <a:ln cap="flat" w="784">
                  <a:noFill/>
                  <a:prstDash val="solid"/>
                  <a:miter/>
                </a:ln>
              </p:spPr>
              <p:txBody>
                <a:bodyPr anchor="ctr" numCol="1" rtlCol="0"/>
                <a:lstStyle/>
                <a:p>
                  <a:endParaRPr lang="en-US">
                    <a:solidFill>
                      <a:schemeClr val="tx1"/>
                    </a:solidFill>
                  </a:endParaRPr>
                </a:p>
              </p:txBody>
            </p:sp>
            <p:sp>
              <p:nvSpPr>
                <p:cNvPr id="14" name="Freeform: Shape 13">
                  <a:extLst>
                    <a:ext uri="{FF2B5EF4-FFF2-40B4-BE49-F238E27FC236}">
                      <a16:creationId xmlns:a16="http://schemas.microsoft.com/office/drawing/2014/main" id="{A847E2A9-CB80-406E-9ADB-1885FF463E1F}"/>
                    </a:ext>
                  </a:extLst>
                </p:cNvPr>
                <p:cNvSpPr/>
                <p:nvPr/>
              </p:nvSpPr>
              <p:spPr>
                <a:xfrm>
                  <a:off x="1816471" y="566677"/>
                  <a:ext cx="126631" cy="175797"/>
                </a:xfrm>
                <a:custGeom>
                  <a:avLst/>
                  <a:gdLst>
                    <a:gd fmla="*/ 126632 w 126631" name="connsiteX0"/>
                    <a:gd fmla="*/ 0 h 175797" name="connsiteY0"/>
                    <a:gd fmla="*/ 126632 w 126631" name="connsiteX1"/>
                    <a:gd fmla="*/ 17976 h 175797" name="connsiteY1"/>
                    <a:gd fmla="*/ 73239 w 126631" name="connsiteX2"/>
                    <a:gd fmla="*/ 17976 h 175797" name="connsiteY2"/>
                    <a:gd fmla="*/ 73239 w 126631" name="connsiteX3"/>
                    <a:gd fmla="*/ 175798 h 175797" name="connsiteY3"/>
                    <a:gd fmla="*/ 52356 w 126631" name="connsiteX4"/>
                    <a:gd fmla="*/ 175798 h 175797" name="connsiteY4"/>
                    <a:gd fmla="*/ 52356 w 126631" name="connsiteX5"/>
                    <a:gd fmla="*/ 17976 h 175797" name="connsiteY5"/>
                    <a:gd fmla="*/ 0 w 126631" name="connsiteX6"/>
                    <a:gd fmla="*/ 17976 h 175797" name="connsiteY6"/>
                    <a:gd fmla="*/ 0 w 126631" name="connsiteX7"/>
                    <a:gd fmla="*/ 0 h 175797" name="connsiteY7"/>
                    <a:gd fmla="*/ 126632 w 126631" name="connsiteX8"/>
                    <a:gd fmla="*/ 0 h 175797" name="connsiteY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grpFill/>
                <a:ln cap="flat" w="784">
                  <a:noFill/>
                  <a:prstDash val="solid"/>
                  <a:miter/>
                </a:ln>
              </p:spPr>
              <p:txBody>
                <a:bodyPr anchor="ctr" numCol="1" rtlCol="0"/>
                <a:lstStyle/>
                <a:p>
                  <a:endParaRPr lang="en-US">
                    <a:solidFill>
                      <a:schemeClr val="tx1"/>
                    </a:solidFill>
                  </a:endParaRPr>
                </a:p>
              </p:txBody>
            </p:sp>
            <p:sp>
              <p:nvSpPr>
                <p:cNvPr id="213" name="Freeform: Shape 212">
                  <a:extLst>
                    <a:ext uri="{FF2B5EF4-FFF2-40B4-BE49-F238E27FC236}">
                      <a16:creationId xmlns:a16="http://schemas.microsoft.com/office/drawing/2014/main" id="{2DBB1AB0-0EBA-4B54-B52F-913AF9D22400}"/>
                    </a:ext>
                  </a:extLst>
                </p:cNvPr>
                <p:cNvSpPr/>
                <p:nvPr/>
              </p:nvSpPr>
              <p:spPr>
                <a:xfrm>
                  <a:off x="1954840" y="563495"/>
                  <a:ext cx="146194" cy="182146"/>
                </a:xfrm>
                <a:custGeom>
                  <a:avLst/>
                  <a:gdLst>
                    <a:gd fmla="*/ 72429 w 146194" name="connsiteX0"/>
                    <a:gd fmla="*/ 182146 h 182146" name="connsiteY0"/>
                    <a:gd fmla="*/ 0 w 146194" name="connsiteX1"/>
                    <a:gd fmla="*/ 91466 h 182146" name="connsiteY1"/>
                    <a:gd fmla="*/ 75085 w 146194" name="connsiteX2"/>
                    <a:gd fmla="*/ 0 h 182146" name="connsiteY2"/>
                    <a:gd fmla="*/ 146194 w 146194" name="connsiteX3"/>
                    <a:gd fmla="*/ 91466 h 182146" name="connsiteY3"/>
                    <a:gd fmla="*/ 72429 w 146194" name="connsiteX4"/>
                    <a:gd fmla="*/ 182146 h 182146" name="connsiteY4"/>
                    <a:gd fmla="*/ 74551 w 146194" name="connsiteX5"/>
                    <a:gd fmla="*/ 164437 h 182146" name="connsiteY5"/>
                    <a:gd fmla="*/ 124793 w 146194" name="connsiteX6"/>
                    <a:gd fmla="*/ 92275 h 182146" name="connsiteY6"/>
                    <a:gd fmla="*/ 74284 w 146194" name="connsiteX7"/>
                    <a:gd fmla="*/ 17984 h 182146" name="connsiteY7"/>
                    <a:gd fmla="*/ 21409 w 146194" name="connsiteX8"/>
                    <a:gd fmla="*/ 90696 h 182146" name="connsiteY8"/>
                    <a:gd fmla="*/ 74551 w 146194" name="connsiteX9"/>
                    <a:gd fmla="*/ 164437 h 182146" name="connsiteY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b="b" l="l" r="r" t="t"/>
                  <a:pathLst>
                    <a:path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grpFill/>
                <a:ln cap="flat" w="784">
                  <a:noFill/>
                  <a:prstDash val="solid"/>
                  <a:miter/>
                </a:ln>
              </p:spPr>
              <p:txBody>
                <a:bodyPr anchor="ctr" numCol="1" rtlCol="0"/>
                <a:lstStyle/>
                <a:p>
                  <a:endParaRPr lang="en-US">
                    <a:solidFill>
                      <a:schemeClr val="tx1"/>
                    </a:solidFill>
                  </a:endParaRPr>
                </a:p>
              </p:txBody>
            </p:sp>
            <p:sp>
              <p:nvSpPr>
                <p:cNvPr id="214" name="Freeform: Shape 213">
                  <a:extLst>
                    <a:ext uri="{FF2B5EF4-FFF2-40B4-BE49-F238E27FC236}">
                      <a16:creationId xmlns:a16="http://schemas.microsoft.com/office/drawing/2014/main" id="{54E4219D-A2A1-42AD-B0FA-EECDAA78B5F7}"/>
                    </a:ext>
                  </a:extLst>
                </p:cNvPr>
                <p:cNvSpPr/>
                <p:nvPr/>
              </p:nvSpPr>
              <p:spPr>
                <a:xfrm>
                  <a:off x="2271584" y="566677"/>
                  <a:ext cx="149894" cy="175805"/>
                </a:xfrm>
                <a:custGeom>
                  <a:avLst/>
                  <a:gdLst>
                    <a:gd fmla="*/ 0 w 149894" name="connsiteX0"/>
                    <a:gd fmla="*/ 175806 h 175805" name="connsiteY0"/>
                    <a:gd fmla="*/ 61862 w 149894" name="connsiteX1"/>
                    <a:gd fmla="*/ 0 h 175805" name="connsiteY1"/>
                    <a:gd fmla="*/ 86713 w 149894" name="connsiteX2"/>
                    <a:gd fmla="*/ 0 h 175805" name="connsiteY2"/>
                    <a:gd fmla="*/ 149895 w 149894" name="connsiteX3"/>
                    <a:gd fmla="*/ 175806 h 175805" name="connsiteY3"/>
                    <a:gd fmla="*/ 127952 w 149894" name="connsiteX4"/>
                    <a:gd fmla="*/ 175806 h 175805" name="connsiteY4"/>
                    <a:gd fmla="*/ 108664 w 149894" name="connsiteX5"/>
                    <a:gd fmla="*/ 121611 h 175805" name="connsiteY5"/>
                    <a:gd fmla="*/ 39401 w 149894" name="connsiteX6"/>
                    <a:gd fmla="*/ 121611 h 175805" name="connsiteY6"/>
                    <a:gd fmla="*/ 20631 w 149894" name="connsiteX7"/>
                    <a:gd fmla="*/ 175806 h 175805" name="connsiteY7"/>
                    <a:gd fmla="*/ 0 w 149894" name="connsiteX8"/>
                    <a:gd fmla="*/ 175806 h 175805" name="connsiteY8"/>
                    <a:gd fmla="*/ 44421 w 149894" name="connsiteX9"/>
                    <a:gd fmla="*/ 104688 h 175805" name="connsiteY9"/>
                    <a:gd fmla="*/ 103636 w 149894" name="connsiteX10"/>
                    <a:gd fmla="*/ 104688 h 175805" name="connsiteY10"/>
                    <a:gd fmla="*/ 73765 w 149894" name="connsiteX11"/>
                    <a:gd fmla="*/ 18785 h 175805" name="connsiteY11"/>
                    <a:gd fmla="*/ 44421 w 149894" name="connsiteX12"/>
                    <a:gd fmla="*/ 104688 h 175805"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grpFill/>
                <a:ln cap="flat" w="784">
                  <a:noFill/>
                  <a:prstDash val="solid"/>
                  <a:miter/>
                </a:ln>
              </p:spPr>
              <p:txBody>
                <a:bodyPr anchor="ctr" numCol="1" rtlCol="0"/>
                <a:lstStyle/>
                <a:p>
                  <a:endParaRPr lang="en-US">
                    <a:solidFill>
                      <a:schemeClr val="tx1"/>
                    </a:solidFill>
                  </a:endParaRPr>
                </a:p>
              </p:txBody>
            </p:sp>
            <p:sp>
              <p:nvSpPr>
                <p:cNvPr id="215" name="Freeform: Shape 214">
                  <a:extLst>
                    <a:ext uri="{FF2B5EF4-FFF2-40B4-BE49-F238E27FC236}">
                      <a16:creationId xmlns:a16="http://schemas.microsoft.com/office/drawing/2014/main" id="{3CD9CAAA-BD58-457F-864C-5440AE6D3FD3}"/>
                    </a:ext>
                  </a:extLst>
                </p:cNvPr>
                <p:cNvSpPr/>
                <p:nvPr/>
              </p:nvSpPr>
              <p:spPr>
                <a:xfrm>
                  <a:off x="2429454" y="563495"/>
                  <a:ext cx="133773" cy="182146"/>
                </a:xfrm>
                <a:custGeom>
                  <a:avLst/>
                  <a:gdLst>
                    <a:gd fmla="*/ 133239 w 133773" name="connsiteX0"/>
                    <a:gd fmla="*/ 166032 h 182146" name="connsiteY0"/>
                    <a:gd fmla="*/ 74818 w 133773" name="connsiteX1"/>
                    <a:gd fmla="*/ 182146 h 182146" name="connsiteY1"/>
                    <a:gd fmla="*/ 0 w 133773" name="connsiteX2"/>
                    <a:gd fmla="*/ 91466 h 182146" name="connsiteY2"/>
                    <a:gd fmla="*/ 74818 w 133773" name="connsiteX3"/>
                    <a:gd fmla="*/ 0 h 182146" name="connsiteY3"/>
                    <a:gd fmla="*/ 133773 w 133773" name="connsiteX4"/>
                    <a:gd fmla="*/ 28551 h 182146" name="connsiteY4"/>
                    <a:gd fmla="*/ 118704 w 133773" name="connsiteX5"/>
                    <a:gd fmla="*/ 40453 h 182146" name="connsiteY5"/>
                    <a:gd fmla="*/ 74566 w 133773" name="connsiteX6"/>
                    <a:gd fmla="*/ 17976 h 182146" name="connsiteY6"/>
                    <a:gd fmla="*/ 21417 w 133773" name="connsiteX7"/>
                    <a:gd fmla="*/ 89620 h 182146" name="connsiteY7"/>
                    <a:gd fmla="*/ 76672 w 133773" name="connsiteX8"/>
                    <a:gd fmla="*/ 164972 h 182146" name="connsiteY8"/>
                    <a:gd fmla="*/ 112356 w 133773" name="connsiteX9"/>
                    <a:gd fmla="*/ 155709 h 182146" name="connsiteY9"/>
                    <a:gd fmla="*/ 112356 w 133773" name="connsiteX10"/>
                    <a:gd fmla="*/ 103384 h 182146" name="connsiteY10"/>
                    <a:gd fmla="*/ 72437 w 133773" name="connsiteX11"/>
                    <a:gd fmla="*/ 103384 h 182146" name="connsiteY11"/>
                    <a:gd fmla="*/ 72437 w 133773" name="connsiteX12"/>
                    <a:gd fmla="*/ 85393 h 182146" name="connsiteY12"/>
                    <a:gd fmla="*/ 133247 w 133773" name="connsiteX13"/>
                    <a:gd fmla="*/ 85393 h 182146" name="connsiteY13"/>
                    <a:gd fmla="*/ 133247 w 133773" name="connsiteX14"/>
                    <a:gd fmla="*/ 166032 h 182146"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grpFill/>
                <a:ln cap="flat" w="784">
                  <a:noFill/>
                  <a:prstDash val="solid"/>
                  <a:miter/>
                </a:ln>
              </p:spPr>
              <p:txBody>
                <a:bodyPr anchor="ctr" numCol="1" rtlCol="0"/>
                <a:lstStyle/>
                <a:p>
                  <a:endParaRPr lang="en-US">
                    <a:solidFill>
                      <a:schemeClr val="tx1"/>
                    </a:solidFill>
                  </a:endParaRPr>
                </a:p>
              </p:txBody>
            </p:sp>
            <p:sp>
              <p:nvSpPr>
                <p:cNvPr id="216" name="Freeform: Shape 215">
                  <a:extLst>
                    <a:ext uri="{FF2B5EF4-FFF2-40B4-BE49-F238E27FC236}">
                      <a16:creationId xmlns:a16="http://schemas.microsoft.com/office/drawing/2014/main" id="{D1C91B72-694E-4CF0-949D-260D332648AF}"/>
                    </a:ext>
                  </a:extLst>
                </p:cNvPr>
                <p:cNvSpPr/>
                <p:nvPr/>
              </p:nvSpPr>
              <p:spPr>
                <a:xfrm>
                  <a:off x="2598455" y="566677"/>
                  <a:ext cx="100194" cy="175797"/>
                </a:xfrm>
                <a:custGeom>
                  <a:avLst/>
                  <a:gdLst>
                    <a:gd fmla="*/ 0 w 100194" name="connsiteX0"/>
                    <a:gd fmla="*/ 0 h 175797" name="connsiteY0"/>
                    <a:gd fmla="*/ 98340 w 100194" name="connsiteX1"/>
                    <a:gd fmla="*/ 0 h 175797" name="connsiteY1"/>
                    <a:gd fmla="*/ 98340 w 100194" name="connsiteX2"/>
                    <a:gd fmla="*/ 17976 h 175797" name="connsiteY2"/>
                    <a:gd fmla="*/ 20891 w 100194" name="connsiteX3"/>
                    <a:gd fmla="*/ 17976 h 175797" name="connsiteY3"/>
                    <a:gd fmla="*/ 20891 w 100194" name="connsiteX4"/>
                    <a:gd fmla="*/ 77198 h 175797" name="connsiteY4"/>
                    <a:gd fmla="*/ 87506 w 100194" name="connsiteX5"/>
                    <a:gd fmla="*/ 77198 h 175797" name="connsiteY5"/>
                    <a:gd fmla="*/ 87506 w 100194" name="connsiteX6"/>
                    <a:gd fmla="*/ 95166 h 175797" name="connsiteY6"/>
                    <a:gd fmla="*/ 20891 w 100194" name="connsiteX7"/>
                    <a:gd fmla="*/ 95166 h 175797" name="connsiteY7"/>
                    <a:gd fmla="*/ 20891 w 100194" name="connsiteX8"/>
                    <a:gd fmla="*/ 157822 h 175797" name="connsiteY8"/>
                    <a:gd fmla="*/ 100194 w 100194" name="connsiteX9"/>
                    <a:gd fmla="*/ 157822 h 175797" name="connsiteY9"/>
                    <a:gd fmla="*/ 100194 w 100194" name="connsiteX10"/>
                    <a:gd fmla="*/ 175798 h 175797" name="connsiteY10"/>
                    <a:gd fmla="*/ 8 w 100194" name="connsiteX11"/>
                    <a:gd fmla="*/ 175798 h 175797" name="connsiteY11"/>
                    <a:gd fmla="*/ 8 w 100194"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grpFill/>
                <a:ln cap="flat" w="784">
                  <a:noFill/>
                  <a:prstDash val="solid"/>
                  <a:miter/>
                </a:ln>
              </p:spPr>
              <p:txBody>
                <a:bodyPr anchor="ctr" numCol="1" rtlCol="0"/>
                <a:lstStyle/>
                <a:p>
                  <a:endParaRPr lang="en-US">
                    <a:solidFill>
                      <a:schemeClr val="tx1"/>
                    </a:solidFill>
                  </a:endParaRPr>
                </a:p>
              </p:txBody>
            </p:sp>
            <p:sp>
              <p:nvSpPr>
                <p:cNvPr id="217" name="Freeform: Shape 216">
                  <a:extLst>
                    <a:ext uri="{FF2B5EF4-FFF2-40B4-BE49-F238E27FC236}">
                      <a16:creationId xmlns:a16="http://schemas.microsoft.com/office/drawing/2014/main" id="{C76FE54D-09ED-4223-95E4-9D19EF0E7CC6}"/>
                    </a:ext>
                  </a:extLst>
                </p:cNvPr>
                <p:cNvSpPr/>
                <p:nvPr/>
              </p:nvSpPr>
              <p:spPr>
                <a:xfrm>
                  <a:off x="2132924" y="566677"/>
                  <a:ext cx="121972" cy="175805"/>
                </a:xfrm>
                <a:custGeom>
                  <a:avLst/>
                  <a:gdLst>
                    <a:gd fmla="*/ 96934 w 121972" name="connsiteX0"/>
                    <a:gd fmla="*/ 120645 h 175805" name="connsiteY0"/>
                    <a:gd fmla="*/ 84866 w 121972" name="connsiteX1"/>
                    <a:gd fmla="*/ 104563 h 175805" name="connsiteY1"/>
                    <a:gd fmla="*/ 116316 w 121972" name="connsiteX2"/>
                    <a:gd fmla="*/ 52340 h 175805" name="connsiteY2"/>
                    <a:gd fmla="*/ 57094 w 121972" name="connsiteX3"/>
                    <a:gd fmla="*/ 0 h 175805" name="connsiteY3"/>
                    <a:gd fmla="*/ 0 w 121972" name="connsiteX4"/>
                    <a:gd fmla="*/ 0 h 175805" name="connsiteY4"/>
                    <a:gd fmla="*/ 0 w 121972" name="connsiteX5"/>
                    <a:gd fmla="*/ 175806 h 175805" name="connsiteY5"/>
                    <a:gd fmla="*/ 20883 w 121972" name="connsiteX6"/>
                    <a:gd fmla="*/ 175806 h 175805" name="connsiteY6"/>
                    <a:gd fmla="*/ 20883 w 121972" name="connsiteX7"/>
                    <a:gd fmla="*/ 111029 h 175805" name="connsiteY7"/>
                    <a:gd fmla="*/ 51028 w 121972" name="connsiteX8"/>
                    <a:gd fmla="*/ 111029 h 175805" name="connsiteY8"/>
                    <a:gd fmla="*/ 57345 w 121972" name="connsiteX9"/>
                    <a:gd fmla="*/ 110824 h 175805" name="connsiteY9"/>
                    <a:gd fmla="*/ 57046 w 121972" name="connsiteX10"/>
                    <a:gd fmla="*/ 110934 h 175805" name="connsiteY10"/>
                    <a:gd fmla="*/ 77387 w 121972" name="connsiteX11"/>
                    <a:gd fmla="*/ 127520 h 175805" name="connsiteY11"/>
                    <a:gd fmla="*/ 99762 w 121972" name="connsiteX12"/>
                    <a:gd fmla="*/ 175743 h 175805" name="connsiteY12"/>
                    <a:gd fmla="*/ 121973 w 121972" name="connsiteX13"/>
                    <a:gd fmla="*/ 175743 h 175805" name="connsiteY13"/>
                    <a:gd fmla="*/ 96934 w 121972" name="connsiteX14"/>
                    <a:gd fmla="*/ 120645 h 175805" name="connsiteY14"/>
                    <a:gd fmla="*/ 47304 w 121972" name="connsiteX15"/>
                    <a:gd fmla="*/ 94106 h 175805" name="connsiteY15"/>
                    <a:gd fmla="*/ 20867 w 121972" name="connsiteX16"/>
                    <a:gd fmla="*/ 94106 h 175805" name="connsiteY16"/>
                    <a:gd fmla="*/ 20867 w 121972" name="connsiteX17"/>
                    <a:gd fmla="*/ 17182 h 175805" name="connsiteY17"/>
                    <a:gd fmla="*/ 43871 w 121972" name="connsiteX18"/>
                    <a:gd fmla="*/ 17182 h 175805" name="connsiteY18"/>
                    <a:gd fmla="*/ 94891 w 121972" name="connsiteX19"/>
                    <a:gd fmla="*/ 55506 h 175805" name="connsiteY19"/>
                    <a:gd fmla="*/ 47304 w 121972" name="connsiteX20"/>
                    <a:gd fmla="*/ 94106 h 175805" name="connsiteY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b="b" l="l" r="r" t="t"/>
                  <a:pathLst>
                    <a:path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grpFill/>
                <a:ln cap="flat" w="784">
                  <a:noFill/>
                  <a:prstDash val="solid"/>
                  <a:miter/>
                </a:ln>
              </p:spPr>
              <p:txBody>
                <a:bodyPr anchor="ctr" numCol="1" rtlCol="0"/>
                <a:lstStyle/>
                <a:p>
                  <a:endParaRPr lang="en-US">
                    <a:solidFill>
                      <a:schemeClr val="tx1"/>
                    </a:solidFill>
                  </a:endParaRPr>
                </a:p>
              </p:txBody>
            </p:sp>
            <p:sp>
              <p:nvSpPr>
                <p:cNvPr id="218" name="Freeform: Shape 217">
                  <a:extLst>
                    <a:ext uri="{FF2B5EF4-FFF2-40B4-BE49-F238E27FC236}">
                      <a16:creationId xmlns:a16="http://schemas.microsoft.com/office/drawing/2014/main" id="{737F280F-BBBF-480B-9CAF-F81A603A960F}"/>
                    </a:ext>
                  </a:extLst>
                </p:cNvPr>
                <p:cNvSpPr/>
                <p:nvPr/>
              </p:nvSpPr>
              <p:spPr>
                <a:xfrm>
                  <a:off x="1365183" y="566574"/>
                  <a:ext cx="139885" cy="175805"/>
                </a:xfrm>
                <a:custGeom>
                  <a:avLst/>
                  <a:gdLst>
                    <a:gd fmla="*/ 115860 w 139885" name="connsiteX0"/>
                    <a:gd fmla="*/ 120127 h 175805" name="connsiteY0"/>
                    <a:gd fmla="*/ 104335 w 139885" name="connsiteX1"/>
                    <a:gd fmla="*/ 106440 h 175805" name="connsiteY1"/>
                    <a:gd fmla="*/ 131134 w 139885" name="connsiteX2"/>
                    <a:gd fmla="*/ 55789 h 175805" name="connsiteY2"/>
                    <a:gd fmla="*/ 64510 w 139885" name="connsiteX3"/>
                    <a:gd fmla="*/ 0 h 175805" name="connsiteY3"/>
                    <a:gd fmla="*/ 0 w 139885" name="connsiteX4"/>
                    <a:gd fmla="*/ 0 h 175805" name="connsiteY4"/>
                    <a:gd fmla="*/ 0 w 139885" name="connsiteX5"/>
                    <a:gd fmla="*/ 175806 h 175805" name="connsiteY5"/>
                    <a:gd fmla="*/ 45466 w 139885" name="connsiteX6"/>
                    <a:gd fmla="*/ 175806 h 175805" name="connsiteY6"/>
                    <a:gd fmla="*/ 45466 w 139885" name="connsiteX7"/>
                    <a:gd fmla="*/ 117385 h 175805" name="connsiteY7"/>
                    <a:gd fmla="*/ 57172 w 139885" name="connsiteX8"/>
                    <a:gd fmla="*/ 117385 h 175805" name="connsiteY8"/>
                    <a:gd fmla="*/ 69907 w 139885" name="connsiteX9"/>
                    <a:gd fmla="*/ 127339 h 175805" name="connsiteY9"/>
                    <a:gd fmla="*/ 91238 w 139885" name="connsiteX10"/>
                    <a:gd fmla="*/ 175664 h 175805" name="connsiteY10"/>
                    <a:gd fmla="*/ 139886 w 139885" name="connsiteX11"/>
                    <a:gd fmla="*/ 175664 h 175805" name="connsiteY11"/>
                    <a:gd fmla="*/ 115860 w 139885" name="connsiteX12"/>
                    <a:gd fmla="*/ 120127 h 175805" name="connsiteY12"/>
                    <a:gd fmla="*/ 45474 w 139885" name="connsiteX13"/>
                    <a:gd fmla="*/ 82211 h 175805" name="connsiteY13"/>
                    <a:gd fmla="*/ 45474 w 139885" name="connsiteX14"/>
                    <a:gd fmla="*/ 35677 h 175805" name="connsiteY14"/>
                    <a:gd fmla="*/ 58162 w 139885" name="connsiteX15"/>
                    <a:gd fmla="*/ 35677 h 175805" name="connsiteY15"/>
                    <a:gd fmla="*/ 84340 w 139885" name="connsiteX16"/>
                    <a:gd fmla="*/ 58681 h 175805" name="connsiteY16"/>
                    <a:gd fmla="*/ 55789 w 139885" name="connsiteX17"/>
                    <a:gd fmla="*/ 82211 h 175805" name="connsiteY17"/>
                    <a:gd fmla="*/ 45474 w 139885" name="connsiteX18"/>
                    <a:gd fmla="*/ 82211 h 175805" name="connsiteY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b="b" l="l" r="r" t="t"/>
                  <a:pathLst>
                    <a:path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grpFill/>
                <a:ln cap="flat" w="784">
                  <a:noFill/>
                  <a:prstDash val="solid"/>
                  <a:miter/>
                </a:ln>
              </p:spPr>
              <p:txBody>
                <a:bodyPr anchor="ctr" numCol="1" rtlCol="0"/>
                <a:lstStyle/>
                <a:p>
                  <a:endParaRPr lang="en-US">
                    <a:solidFill>
                      <a:schemeClr val="tx1"/>
                    </a:solidFill>
                  </a:endParaRPr>
                </a:p>
              </p:txBody>
            </p:sp>
          </p:grpSp>
          <p:sp>
            <p:nvSpPr>
              <p:cNvPr id="219" name="Freeform: Shape 218">
                <a:extLst>
                  <a:ext uri="{FF2B5EF4-FFF2-40B4-BE49-F238E27FC236}">
                    <a16:creationId xmlns:a16="http://schemas.microsoft.com/office/drawing/2014/main" id="{F21EA916-1BD4-46A3-8E5E-657B42D01289}"/>
                  </a:ext>
                </a:extLst>
              </p:cNvPr>
              <p:cNvSpPr/>
              <p:nvPr/>
            </p:nvSpPr>
            <p:spPr>
              <a:xfrm>
                <a:off x="2711472" y="561444"/>
                <a:ext cx="46510" cy="47398"/>
              </a:xfrm>
              <a:custGeom>
                <a:avLst/>
                <a:gdLst>
                  <a:gd fmla="*/ 23318 w 46510" name="connsiteX0"/>
                  <a:gd fmla="*/ 47399 h 47398" name="connsiteY0"/>
                  <a:gd fmla="*/ 0 w 46510" name="connsiteX1"/>
                  <a:gd fmla="*/ 23703 h 47398" name="connsiteY1"/>
                  <a:gd fmla="*/ 23318 w 46510" name="connsiteX2"/>
                  <a:gd fmla="*/ 0 h 47398" name="connsiteY2"/>
                  <a:gd fmla="*/ 46511 w 46510" name="connsiteX3"/>
                  <a:gd fmla="*/ 23703 h 47398" name="connsiteY3"/>
                  <a:gd fmla="*/ 23318 w 46510" name="connsiteX4"/>
                  <a:gd fmla="*/ 47399 h 47398" name="connsiteY4"/>
                  <a:gd fmla="*/ 23318 w 46510" name="connsiteX5"/>
                  <a:gd fmla="*/ 4117 h 47398" name="connsiteY5"/>
                  <a:gd fmla="*/ 5067 w 46510" name="connsiteX6"/>
                  <a:gd fmla="*/ 23695 h 47398" name="connsiteY6"/>
                  <a:gd fmla="*/ 23318 w 46510" name="connsiteX7"/>
                  <a:gd fmla="*/ 43274 h 47398" name="connsiteY7"/>
                  <a:gd fmla="*/ 41443 w 46510" name="connsiteX8"/>
                  <a:gd fmla="*/ 23695 h 47398" name="connsiteY8"/>
                  <a:gd fmla="*/ 23318 w 46510" name="connsiteX9"/>
                  <a:gd fmla="*/ 4117 h 47398" name="connsiteY9"/>
                  <a:gd fmla="*/ 18628 w 46510" name="connsiteX10"/>
                  <a:gd fmla="*/ 37256 h 47398" name="connsiteY10"/>
                  <a:gd fmla="*/ 14315 w 46510" name="connsiteX11"/>
                  <a:gd fmla="*/ 37256 h 47398" name="connsiteY11"/>
                  <a:gd fmla="*/ 14315 w 46510" name="connsiteX12"/>
                  <a:gd fmla="*/ 11023 h 47398" name="connsiteY12"/>
                  <a:gd fmla="*/ 24261 w 46510" name="connsiteX13"/>
                  <a:gd fmla="*/ 11023 h 47398" name="connsiteY13"/>
                  <a:gd fmla="*/ 33830 w 46510" name="connsiteX14"/>
                  <a:gd fmla="*/ 18565 h 47398" name="connsiteY14"/>
                  <a:gd fmla="*/ 26987 w 46510" name="connsiteX15"/>
                  <a:gd fmla="*/ 25722 h 47398" name="connsiteY15"/>
                  <a:gd fmla="*/ 34333 w 46510" name="connsiteX16"/>
                  <a:gd fmla="*/ 37256 h 47398" name="connsiteY16"/>
                  <a:gd fmla="*/ 29454 w 46510" name="connsiteX17"/>
                  <a:gd fmla="*/ 37256 h 47398" name="connsiteY17"/>
                  <a:gd fmla="*/ 22674 w 46510" name="connsiteX18"/>
                  <a:gd fmla="*/ 26037 h 47398" name="connsiteY18"/>
                  <a:gd fmla="*/ 18620 w 46510" name="connsiteX19"/>
                  <a:gd fmla="*/ 26037 h 47398" name="connsiteY19"/>
                  <a:gd fmla="*/ 18620 w 46510" name="connsiteX20"/>
                  <a:gd fmla="*/ 37256 h 47398" name="connsiteY20"/>
                  <a:gd fmla="*/ 23444 w 46510" name="connsiteX21"/>
                  <a:gd fmla="*/ 22368 h 47398" name="connsiteY21"/>
                  <a:gd fmla="*/ 29533 w 46510" name="connsiteX22"/>
                  <a:gd fmla="*/ 18251 h 47398" name="connsiteY22"/>
                  <a:gd fmla="*/ 23829 w 46510" name="connsiteX23"/>
                  <a:gd fmla="*/ 14700 h 47398" name="connsiteY23"/>
                  <a:gd fmla="*/ 18636 w 46510" name="connsiteX24"/>
                  <a:gd fmla="*/ 14700 h 47398" name="connsiteY24"/>
                  <a:gd fmla="*/ 18636 w 46510" name="connsiteX25"/>
                  <a:gd fmla="*/ 22368 h 47398" name="connsiteY25"/>
                  <a:gd fmla="*/ 23444 w 46510" name="connsiteX26"/>
                  <a:gd fmla="*/ 22368 h 47398" name="connsiteY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b="b" l="l" r="r" t="t"/>
                <a:pathLst>
                  <a:path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grpFill/>
              <a:ln cap="flat" w="784">
                <a:noFill/>
                <a:prstDash val="solid"/>
                <a:miter/>
              </a:ln>
            </p:spPr>
            <p:txBody>
              <a:bodyPr anchor="ctr" numCol="1" rtlCol="0"/>
              <a:lstStyle/>
              <a:p>
                <a:endParaRPr lang="en-US">
                  <a:solidFill>
                    <a:schemeClr val="tx1"/>
                  </a:solidFill>
                </a:endParaRPr>
              </a:p>
            </p:txBody>
          </p:sp>
        </p:grpSp>
      </p:grpSp>
    </p:spTree>
    <p:extLst>
      <p:ext uri="{BB962C8B-B14F-4D97-AF65-F5344CB8AC3E}">
        <p14:creationId xmlns:p14="http://schemas.microsoft.com/office/powerpoint/2010/main" val="382250841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549415"/>
            <a:ext cx="11187112" cy="455189"/>
          </a:xfrm>
        </p:spPr>
        <p:txBody>
          <a:bodyPr numCol="1"/>
          <a:lstStyle/>
          <a:p>
            <a:r>
              <a:rPr lang="en-US"/>
              <a:t>Click to edit Master title style</a:t>
            </a:r>
            <a:endParaRPr dirty="0" lang="en-US"/>
          </a:p>
        </p:txBody>
      </p:sp>
      <p:sp>
        <p:nvSpPr>
          <p:cNvPr id="6" name="Subtitle">
            <a:extLst>
              <a:ext uri="{FF2B5EF4-FFF2-40B4-BE49-F238E27FC236}">
                <a16:creationId xmlns:a16="http://schemas.microsoft.com/office/drawing/2014/main" id="{70A64B2B-7631-4F26-8A92-DDCFC848C520}"/>
              </a:ext>
            </a:extLst>
          </p:cNvPr>
          <p:cNvSpPr>
            <a:spLocks noGrp="1"/>
          </p:cNvSpPr>
          <p:nvPr>
            <p:ph idx="1" type="subTitle"/>
          </p:nvPr>
        </p:nvSpPr>
        <p:spPr>
          <a:xfrm>
            <a:off x="494189" y="1088135"/>
            <a:ext cx="11188223" cy="274320"/>
          </a:xfrm>
          <a:prstGeom prst="rect">
            <a:avLst/>
          </a:prstGeom>
        </p:spPr>
        <p:txBody>
          <a:bodyPr numCol="1">
            <a:spAutoFit/>
          </a:bodyPr>
          <a:lstStyle>
            <a:lvl1pPr algn="l" defTabSz="914400" eaLnBrk="1" hangingPunct="1" indent="0" latinLnBrk="0" marL="0" rtl="0">
              <a:lnSpc>
                <a:spcPct val="96000"/>
              </a:lnSpc>
              <a:spcBef>
                <a:spcPts val="900"/>
              </a:spcBef>
              <a:buClr>
                <a:schemeClr val="accent1"/>
              </a:buClr>
              <a:buFont charset="0" panose="020B0604020202020204" pitchFamily="34" typeface="Arial"/>
              <a:buNone/>
              <a:defRPr baseline="0" dirty="0" kern="1200" lang="en-US" sz="1800">
                <a:solidFill>
                  <a:schemeClr val="tx1"/>
                </a:solidFill>
                <a:latin typeface="+mn-lt"/>
                <a:ea typeface="+mn-ea"/>
                <a:cs typeface="+mn-cs"/>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7" name="Footer Placeholder 2">
            <a:extLst>
              <a:ext uri="{FF2B5EF4-FFF2-40B4-BE49-F238E27FC236}">
                <a16:creationId xmlns:a16="http://schemas.microsoft.com/office/drawing/2014/main" id="{7C81FCC7-D9DB-4C10-8E6F-EB4C8DB9788C}"/>
              </a:ext>
            </a:extLst>
          </p:cNvPr>
          <p:cNvSpPr>
            <a:spLocks noGrp="1"/>
          </p:cNvSpPr>
          <p:nvPr>
            <p:ph idx="3" sz="quarter" type="ftr"/>
          </p:nvPr>
        </p:nvSpPr>
        <p:spPr>
          <a:xfrm>
            <a:off x="495299" y="6391291"/>
            <a:ext cx="6597895" cy="118174"/>
          </a:xfrm>
          <a:prstGeom prst="rect">
            <a:avLst/>
          </a:prstGeom>
        </p:spPr>
        <p:txBody>
          <a:bodyPr anchor="b" bIns="0" lIns="0" numCol="1" rIns="0" rtlCol="0" tIns="0" vert="horz" wrap="square">
            <a:spAutoFit/>
          </a:bodyPr>
          <a:lstStyle>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bg1">
                    <a:lumMod val="65000"/>
                  </a:schemeClr>
                </a:solidFill>
                <a:latin charset="0" panose="02000509040000020004" pitchFamily="49" typeface="Space Mono"/>
                <a:ea typeface="+mn-ea"/>
                <a:cs typeface="+mn-cs"/>
              </a:defRPr>
            </a:lvl1pPr>
          </a:lstStyle>
          <a:p>
            <a:r>
              <a:rPr lang="en-US"/>
              <a:t>Source sample text</a:t>
            </a:r>
            <a:endParaRPr dirty="0" lang="en-US"/>
          </a:p>
        </p:txBody>
      </p:sp>
    </p:spTree>
    <p:extLst>
      <p:ext uri="{BB962C8B-B14F-4D97-AF65-F5344CB8AC3E}">
        <p14:creationId xmlns:p14="http://schemas.microsoft.com/office/powerpoint/2010/main" val="383167566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Orange Image Right">
  <p:cSld name="1_Orange Image Right">
    <p:spTree>
      <p:nvGrpSpPr>
        <p:cNvPr id="1" name="Shape 82"/>
        <p:cNvGrpSpPr/>
        <p:nvPr/>
      </p:nvGrpSpPr>
      <p:grpSpPr>
        <a:xfrm>
          <a:off x="0" y="0"/>
          <a:ext cx="0" cy="0"/>
          <a:chOff x="0" y="0"/>
          <a:chExt cx="0" cy="0"/>
        </a:xfrm>
      </p:grpSpPr>
      <p:sp>
        <p:nvSpPr>
          <p:cNvPr id="83" name="Google Shape;83;p101"/>
          <p:cNvSpPr/>
          <p:nvPr/>
        </p:nvSpPr>
        <p:spPr>
          <a:xfrm>
            <a:off x="0" y="0"/>
            <a:ext cx="4658374" cy="6858000"/>
          </a:xfrm>
          <a:prstGeom prst="rect">
            <a:avLst/>
          </a:prstGeom>
          <a:gradFill>
            <a:gsLst>
              <a:gs pos="0">
                <a:schemeClr val="accent5"/>
              </a:gs>
              <a:gs pos="72000">
                <a:schemeClr val="accent1"/>
              </a:gs>
              <a:gs pos="100000">
                <a:srgbClr val="DA4400"/>
              </a:gs>
            </a:gsLst>
            <a:lin ang="8100000" scaled="0"/>
          </a:gradFill>
          <a:ln>
            <a:noFill/>
          </a:ln>
        </p:spPr>
        <p:txBody>
          <a:bodyPr anchor="ctr" anchorCtr="0" bIns="45700" lIns="91425" numCol="1" rIns="91425" spcFirstLastPara="1" tIns="45700" wrap="square">
            <a:noAutofit/>
          </a:bodyPr>
          <a:lstStyle/>
          <a:p>
            <a:pPr algn="ctr" indent="0" lvl="0" marL="0" marR="0" rtl="0">
              <a:spcBef>
                <a:spcPts val="0"/>
              </a:spcBef>
              <a:spcAft>
                <a:spcPts val="0"/>
              </a:spcAft>
              <a:buNone/>
            </a:pPr>
            <a:endParaRPr b="1" sz="1800">
              <a:solidFill>
                <a:srgbClr val="FFFFFF"/>
              </a:solidFill>
              <a:latin typeface="Inter Light"/>
              <a:ea typeface="Inter Light"/>
              <a:cs typeface="Inter Light"/>
              <a:sym typeface="Inter Light"/>
            </a:endParaRPr>
          </a:p>
        </p:txBody>
      </p:sp>
      <p:sp>
        <p:nvSpPr>
          <p:cNvPr id="84" name="Google Shape;84;p101"/>
          <p:cNvSpPr>
            <a:spLocks noGrp="1"/>
          </p:cNvSpPr>
          <p:nvPr>
            <p:ph idx="2" type="pic"/>
          </p:nvPr>
        </p:nvSpPr>
        <p:spPr>
          <a:xfrm>
            <a:off x="4658374" y="0"/>
            <a:ext cx="7533626" cy="6858000"/>
          </a:xfrm>
          <a:prstGeom prst="rect">
            <a:avLst/>
          </a:prstGeom>
          <a:noFill/>
          <a:ln>
            <a:noFill/>
          </a:ln>
        </p:spPr>
      </p:sp>
      <p:sp>
        <p:nvSpPr>
          <p:cNvPr id="85" name="Google Shape;85;p101"/>
          <p:cNvSpPr txBox="1">
            <a:spLocks noGrp="1"/>
          </p:cNvSpPr>
          <p:nvPr>
            <p:ph idx="1" type="body"/>
          </p:nvPr>
        </p:nvSpPr>
        <p:spPr>
          <a:xfrm>
            <a:off x="495300" y="4743450"/>
            <a:ext cx="3556000" cy="1657341"/>
          </a:xfrm>
          <a:prstGeom prst="rect">
            <a:avLst/>
          </a:prstGeom>
          <a:noFill/>
          <a:ln>
            <a:noFill/>
          </a:ln>
        </p:spPr>
        <p:txBody>
          <a:bodyPr anchor="t" anchorCtr="0" bIns="0" lIns="0" numCol="1" rIns="0" spcFirstLastPara="1" tIns="0" wrap="square">
            <a:noAutofit/>
          </a:bodyPr>
          <a:lstStyle>
            <a:lvl1pPr algn="l" indent="-228600" lvl="0" marL="457200">
              <a:lnSpc>
                <a:spcPct val="96000"/>
              </a:lnSpc>
              <a:spcBef>
                <a:spcPts val="1200"/>
              </a:spcBef>
              <a:spcAft>
                <a:spcPts val="0"/>
              </a:spcAft>
              <a:buClr>
                <a:schemeClr val="lt1"/>
              </a:buClr>
              <a:buSzPts val="1800"/>
              <a:buNone/>
              <a:defRPr sz="1800">
                <a:solidFill>
                  <a:schemeClr val="lt1"/>
                </a:solidFill>
              </a:defRPr>
            </a:lvl1pPr>
            <a:lvl2pPr algn="l" indent="-228600" lvl="1" marL="914400">
              <a:lnSpc>
                <a:spcPct val="107000"/>
              </a:lnSpc>
              <a:spcBef>
                <a:spcPts val="0"/>
              </a:spcBef>
              <a:spcAft>
                <a:spcPts val="0"/>
              </a:spcAft>
              <a:buClr>
                <a:schemeClr val="lt1"/>
              </a:buClr>
              <a:buSzPts val="2100"/>
              <a:buNone/>
              <a:defRPr>
                <a:solidFill>
                  <a:schemeClr val="lt1"/>
                </a:solidFill>
              </a:defRPr>
            </a:lvl2pPr>
            <a:lvl3pPr algn="l" indent="-228600" lvl="2" marL="1371600">
              <a:lnSpc>
                <a:spcPct val="107000"/>
              </a:lnSpc>
              <a:spcBef>
                <a:spcPts val="0"/>
              </a:spcBef>
              <a:spcAft>
                <a:spcPts val="0"/>
              </a:spcAft>
              <a:buClr>
                <a:schemeClr val="lt1"/>
              </a:buClr>
              <a:buSzPts val="1800"/>
              <a:buNone/>
              <a:defRPr>
                <a:solidFill>
                  <a:schemeClr val="lt1"/>
                </a:solidFill>
              </a:defRPr>
            </a:lvl3pPr>
            <a:lvl4pPr algn="l" indent="-228600" lvl="3" marL="1828800">
              <a:lnSpc>
                <a:spcPct val="107000"/>
              </a:lnSpc>
              <a:spcBef>
                <a:spcPts val="0"/>
              </a:spcBef>
              <a:spcAft>
                <a:spcPts val="0"/>
              </a:spcAft>
              <a:buClr>
                <a:schemeClr val="lt1"/>
              </a:buClr>
              <a:buSzPts val="1800"/>
              <a:buNone/>
              <a:defRPr>
                <a:solidFill>
                  <a:schemeClr val="lt1"/>
                </a:solidFill>
              </a:defRPr>
            </a:lvl4pPr>
            <a:lvl5pPr algn="l" indent="-228600" lvl="4" marL="2286000">
              <a:lnSpc>
                <a:spcPct val="96000"/>
              </a:lnSpc>
              <a:spcBef>
                <a:spcPts val="1800"/>
              </a:spcBef>
              <a:spcAft>
                <a:spcPts val="0"/>
              </a:spcAft>
              <a:buSzPts val="2800"/>
              <a:buFont typeface="Arial"/>
              <a:buNone/>
              <a:defRPr>
                <a:solidFill>
                  <a:schemeClr val="lt1"/>
                </a:solidFill>
              </a:defRPr>
            </a:lvl5pPr>
            <a:lvl6pPr algn="l" indent="-228600" lvl="5" marL="2743200">
              <a:lnSpc>
                <a:spcPct val="96000"/>
              </a:lnSpc>
              <a:spcBef>
                <a:spcPts val="0"/>
              </a:spcBef>
              <a:spcAft>
                <a:spcPts val="0"/>
              </a:spcAft>
              <a:buClr>
                <a:schemeClr val="lt1"/>
              </a:buClr>
              <a:buSzPts val="2100"/>
              <a:buNone/>
              <a:defRPr>
                <a:solidFill>
                  <a:schemeClr val="lt1"/>
                </a:solidFill>
              </a:defRPr>
            </a:lvl6pPr>
            <a:lvl7pPr algn="l" indent="-330200" lvl="6" marL="3200400">
              <a:lnSpc>
                <a:spcPct val="107000"/>
              </a:lnSpc>
              <a:spcBef>
                <a:spcPts val="1200"/>
              </a:spcBef>
              <a:spcAft>
                <a:spcPts val="0"/>
              </a:spcAft>
              <a:buClr>
                <a:schemeClr val="lt1"/>
              </a:buClr>
              <a:buSzPts val="1600"/>
              <a:buChar char="​"/>
              <a:defRPr>
                <a:solidFill>
                  <a:schemeClr val="lt1"/>
                </a:solidFill>
              </a:defRPr>
            </a:lvl7pPr>
            <a:lvl8pPr algn="l" indent="-577850" lvl="7" marL="3657600">
              <a:lnSpc>
                <a:spcPct val="87000"/>
              </a:lnSpc>
              <a:spcBef>
                <a:spcPts val="1800"/>
              </a:spcBef>
              <a:spcAft>
                <a:spcPts val="0"/>
              </a:spcAft>
              <a:buClr>
                <a:schemeClr val="lt1"/>
              </a:buClr>
              <a:buSzPts val="5500"/>
              <a:buChar char="​"/>
              <a:defRPr>
                <a:solidFill>
                  <a:schemeClr val="lt1"/>
                </a:solidFill>
              </a:defRPr>
            </a:lvl8pPr>
            <a:lvl9pPr algn="l" indent="-660400" lvl="8" marL="4114800">
              <a:lnSpc>
                <a:spcPct val="87000"/>
              </a:lnSpc>
              <a:spcBef>
                <a:spcPts val="1800"/>
              </a:spcBef>
              <a:spcAft>
                <a:spcPts val="0"/>
              </a:spcAft>
              <a:buClr>
                <a:schemeClr val="lt1"/>
              </a:buClr>
              <a:buSzPts val="6800"/>
              <a:buChar char="​"/>
              <a:defRPr>
                <a:solidFill>
                  <a:schemeClr val="lt1"/>
                </a:solidFill>
              </a:defRPr>
            </a:lvl9pPr>
          </a:lstStyle>
          <a:p>
            <a:endParaRPr/>
          </a:p>
        </p:txBody>
      </p:sp>
      <p:sp>
        <p:nvSpPr>
          <p:cNvPr id="86" name="Google Shape;86;p101"/>
          <p:cNvSpPr txBox="1">
            <a:spLocks noGrp="1"/>
          </p:cNvSpPr>
          <p:nvPr>
            <p:ph type="title"/>
          </p:nvPr>
        </p:nvSpPr>
        <p:spPr>
          <a:xfrm>
            <a:off x="495300" y="2797094"/>
            <a:ext cx="3574220" cy="1787605"/>
          </a:xfrm>
          <a:prstGeom prst="rect">
            <a:avLst/>
          </a:prstGeom>
          <a:noFill/>
          <a:ln>
            <a:noFill/>
          </a:ln>
        </p:spPr>
        <p:txBody>
          <a:bodyPr anchor="b" anchorCtr="0" bIns="0" lIns="0" numCol="1" rIns="0" spcFirstLastPara="1" tIns="0" wrap="square">
            <a:spAutoFit/>
          </a:bodyPr>
          <a:lstStyle>
            <a:lvl1pPr algn="l" lvl="0">
              <a:lnSpc>
                <a:spcPct val="87000"/>
              </a:lnSpc>
              <a:spcBef>
                <a:spcPts val="0"/>
              </a:spcBef>
              <a:spcAft>
                <a:spcPts val="0"/>
              </a:spcAft>
              <a:buClr>
                <a:schemeClr val="lt1"/>
              </a:buClr>
              <a:buSzPts val="4400"/>
              <a:buFont typeface="Inter ExtraBold"/>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01"/>
          <p:cNvSpPr/>
          <p:nvPr/>
        </p:nvSpPr>
        <p:spPr>
          <a:xfrm>
            <a:off x="4610836" y="0"/>
            <a:ext cx="47538" cy="6858000"/>
          </a:xfrm>
          <a:prstGeom prst="rect">
            <a:avLst/>
          </a:prstGeom>
          <a:solidFill>
            <a:schemeClr val="accent1"/>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88" name="Google Shape;88;p101"/>
          <p:cNvSpPr txBox="1"/>
          <p:nvPr/>
        </p:nvSpPr>
        <p:spPr>
          <a:xfrm>
            <a:off x="495299" y="6505117"/>
            <a:ext cx="3773458" cy="158248"/>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1600"/>
              <a:buFont typeface="Arial"/>
              <a:buNone/>
            </a:pPr>
            <a:r>
              <a:rPr baseline="-25000" lang="en-US" sz="1600">
                <a:solidFill>
                  <a:srgbClr val="FEB898"/>
                </a:solidFill>
                <a:latin typeface="Space Mono"/>
                <a:ea typeface="Space Mono"/>
                <a:cs typeface="Space Mono"/>
                <a:sym typeface="Space Mono"/>
              </a:rPr>
              <a:t>©</a:t>
            </a:r>
            <a:r>
              <a:rPr baseline="-25000" lang="en-US" sz="500">
                <a:solidFill>
                  <a:srgbClr val="FEB898"/>
                </a:solidFill>
                <a:latin typeface="Space Mono"/>
                <a:ea typeface="Space Mono"/>
                <a:cs typeface="Space Mono"/>
                <a:sym typeface="Space Mono"/>
              </a:rPr>
              <a:t> </a:t>
            </a:r>
            <a:r>
              <a:rPr lang="en-US" sz="800">
                <a:solidFill>
                  <a:srgbClr val="FEB898"/>
                </a:solidFill>
                <a:latin typeface="Space Mono"/>
                <a:ea typeface="Space Mono"/>
                <a:cs typeface="Space Mono"/>
                <a:sym typeface="Space Mono"/>
              </a:rPr>
              <a:t>2022  Pure Storage, Inc.</a:t>
            </a:r>
            <a:endParaRPr sz="800">
              <a:solidFill>
                <a:srgbClr val="FEB898"/>
              </a:solidFill>
              <a:latin typeface="Space Mono"/>
              <a:ea typeface="Space Mono"/>
              <a:cs typeface="Space Mono"/>
              <a:sym typeface="Space Mono"/>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numCol="1"/>
          <a:lstStyle/>
          <a:p>
            <a:r>
              <a:rPr lang="en-US"/>
              <a:t>Click to edit Master title style</a:t>
            </a:r>
            <a:endParaRPr dirty="0" lang="en-US"/>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idx="14" sz="quarter"/>
          </p:nvPr>
        </p:nvSpPr>
        <p:spPr>
          <a:xfrm>
            <a:off x="495300" y="1719072"/>
            <a:ext cx="11187112" cy="4672219"/>
          </a:xfrm>
        </p:spPr>
        <p:txBody>
          <a:bodyPr numCol="1"/>
          <a:lstStyle>
            <a:lvl1pPr>
              <a:spcBef>
                <a:spcPts val="1200"/>
              </a:spcBef>
              <a:defRPr/>
            </a:lvl1pPr>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idx="1" type="subTitle"/>
          </p:nvPr>
        </p:nvSpPr>
        <p:spPr>
          <a:xfrm>
            <a:off x="494189" y="1088135"/>
            <a:ext cx="11188223" cy="274320"/>
          </a:xfrm>
          <a:prstGeom prst="rect">
            <a:avLst/>
          </a:prstGeom>
        </p:spPr>
        <p:txBody>
          <a:bodyPr numCol="1">
            <a:spAutoFit/>
          </a:bodyPr>
          <a:lstStyle>
            <a:lvl1pPr algn="l" defTabSz="914400" eaLnBrk="1" hangingPunct="1" indent="0" latinLnBrk="0" marL="0" rtl="0">
              <a:lnSpc>
                <a:spcPct val="96000"/>
              </a:lnSpc>
              <a:spcBef>
                <a:spcPts val="900"/>
              </a:spcBef>
              <a:buClr>
                <a:schemeClr val="accent1"/>
              </a:buClr>
              <a:buFont charset="0" panose="020B0604020202020204" pitchFamily="34" typeface="Arial"/>
              <a:buNone/>
              <a:defRPr baseline="0" dirty="0" kern="1200" lang="en-US" sz="1800">
                <a:solidFill>
                  <a:schemeClr val="tx1"/>
                </a:solidFill>
                <a:latin typeface="+mn-lt"/>
                <a:ea typeface="+mn-ea"/>
                <a:cs typeface="+mn-cs"/>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dirty="0" lang="en-US"/>
              <a:t>Click to edit Master subtitle style</a:t>
            </a:r>
          </a:p>
        </p:txBody>
      </p:sp>
      <p:sp>
        <p:nvSpPr>
          <p:cNvPr id="7" name="Footer Placeholder 2">
            <a:extLst>
              <a:ext uri="{FF2B5EF4-FFF2-40B4-BE49-F238E27FC236}">
                <a16:creationId xmlns:a16="http://schemas.microsoft.com/office/drawing/2014/main" id="{7E726006-D9F9-4B9F-9C32-643A0C1057FD}"/>
              </a:ext>
            </a:extLst>
          </p:cNvPr>
          <p:cNvSpPr>
            <a:spLocks noGrp="1"/>
          </p:cNvSpPr>
          <p:nvPr>
            <p:ph idx="3" sz="quarter" type="ftr"/>
          </p:nvPr>
        </p:nvSpPr>
        <p:spPr>
          <a:xfrm>
            <a:off x="495299" y="6391291"/>
            <a:ext cx="6597895" cy="118174"/>
          </a:xfrm>
          <a:prstGeom prst="rect">
            <a:avLst/>
          </a:prstGeom>
        </p:spPr>
        <p:txBody>
          <a:bodyPr anchor="b" bIns="0" lIns="0" numCol="1" rIns="0" rtlCol="0" tIns="0" vert="horz" wrap="square">
            <a:spAutoFit/>
          </a:bodyPr>
          <a:lstStyle>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bg1">
                    <a:lumMod val="65000"/>
                  </a:schemeClr>
                </a:solidFill>
                <a:latin charset="0" panose="02000509040000020004" pitchFamily="49" typeface="Space Mono"/>
                <a:ea typeface="+mn-ea"/>
                <a:cs typeface="+mn-cs"/>
              </a:defRPr>
            </a:lvl1pPr>
          </a:lstStyle>
          <a:p>
            <a:r>
              <a:rPr dirty="0" lang="en-US"/>
              <a:t>Source sample text</a:t>
            </a:r>
          </a:p>
        </p:txBody>
      </p:sp>
    </p:spTree>
    <p:extLst>
      <p:ext uri="{BB962C8B-B14F-4D97-AF65-F5344CB8AC3E}">
        <p14:creationId xmlns:p14="http://schemas.microsoft.com/office/powerpoint/2010/main" val="22903370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numCol="1"/>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idx="16" sz="quarter"/>
          </p:nvPr>
        </p:nvSpPr>
        <p:spPr>
          <a:xfrm>
            <a:off x="495299" y="1719072"/>
            <a:ext cx="5466587" cy="4672219"/>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idx="17" sz="quarter"/>
          </p:nvPr>
        </p:nvSpPr>
        <p:spPr>
          <a:xfrm>
            <a:off x="6215825" y="1719072"/>
            <a:ext cx="5466587" cy="4672219"/>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idx="1" type="subTitle"/>
          </p:nvPr>
        </p:nvSpPr>
        <p:spPr>
          <a:xfrm>
            <a:off x="494189" y="1088136"/>
            <a:ext cx="11188223" cy="265907"/>
          </a:xfrm>
          <a:prstGeom prst="rect">
            <a:avLst/>
          </a:prstGeom>
        </p:spPr>
        <p:txBody>
          <a:bodyPr numCol="1">
            <a:spAutoFit/>
          </a:bodyPr>
          <a:lstStyle>
            <a:lvl1pPr algn="l" indent="0" marL="0">
              <a:lnSpc>
                <a:spcPct val="96000"/>
              </a:lnSpc>
              <a:spcBef>
                <a:spcPts val="900"/>
              </a:spcBef>
              <a:buNone/>
              <a:defRPr sz="1800">
                <a:solidFill>
                  <a:schemeClr val="tx1"/>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8" name="Footer Placeholder 2">
            <a:extLst>
              <a:ext uri="{FF2B5EF4-FFF2-40B4-BE49-F238E27FC236}">
                <a16:creationId xmlns:a16="http://schemas.microsoft.com/office/drawing/2014/main" id="{03F1391B-5145-4388-98A4-72F9C6315104}"/>
              </a:ext>
            </a:extLst>
          </p:cNvPr>
          <p:cNvSpPr>
            <a:spLocks noGrp="1"/>
          </p:cNvSpPr>
          <p:nvPr>
            <p:ph idx="3" sz="quarter" type="ftr"/>
          </p:nvPr>
        </p:nvSpPr>
        <p:spPr>
          <a:xfrm>
            <a:off x="495299" y="6391291"/>
            <a:ext cx="6597895" cy="118174"/>
          </a:xfrm>
          <a:prstGeom prst="rect">
            <a:avLst/>
          </a:prstGeom>
        </p:spPr>
        <p:txBody>
          <a:bodyPr anchor="b" bIns="0" lIns="0" numCol="1" rIns="0" rtlCol="0" tIns="0" vert="horz" wrap="square">
            <a:spAutoFit/>
          </a:bodyPr>
          <a:lstStyle>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bg1">
                    <a:lumMod val="65000"/>
                  </a:schemeClr>
                </a:solidFill>
                <a:latin charset="0" panose="02000509040000020004" pitchFamily="49" typeface="Space Mono"/>
                <a:ea typeface="+mn-ea"/>
                <a:cs typeface="+mn-cs"/>
              </a:defRPr>
            </a:lvl1pPr>
          </a:lstStyle>
          <a:p>
            <a:r>
              <a:rPr lang="en-US"/>
              <a:t>Source sample text</a:t>
            </a:r>
            <a:endParaRPr dirty="0" lang="en-US"/>
          </a:p>
        </p:txBody>
      </p:sp>
    </p:spTree>
    <p:extLst>
      <p:ext uri="{BB962C8B-B14F-4D97-AF65-F5344CB8AC3E}">
        <p14:creationId xmlns:p14="http://schemas.microsoft.com/office/powerpoint/2010/main" val="3103315657"/>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Colum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numCol="1"/>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idx="18" sz="quarter"/>
          </p:nvPr>
        </p:nvSpPr>
        <p:spPr>
          <a:xfrm>
            <a:off x="495300" y="1719072"/>
            <a:ext cx="3566160" cy="4681727"/>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idx="19" sz="quarter"/>
          </p:nvPr>
        </p:nvSpPr>
        <p:spPr>
          <a:xfrm>
            <a:off x="4312920" y="1719072"/>
            <a:ext cx="3566160" cy="4681727"/>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idx="20" sz="quarter"/>
          </p:nvPr>
        </p:nvSpPr>
        <p:spPr>
          <a:xfrm>
            <a:off x="8116252" y="1719072"/>
            <a:ext cx="3566160" cy="4681727"/>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idx="1" type="subTitle"/>
          </p:nvPr>
        </p:nvSpPr>
        <p:spPr>
          <a:xfrm>
            <a:off x="494189" y="1088136"/>
            <a:ext cx="11188223" cy="265907"/>
          </a:xfrm>
          <a:prstGeom prst="rect">
            <a:avLst/>
          </a:prstGeom>
        </p:spPr>
        <p:txBody>
          <a:bodyPr numCol="1">
            <a:spAutoFit/>
          </a:bodyPr>
          <a:lstStyle>
            <a:lvl1pPr algn="l" indent="0" marL="0">
              <a:lnSpc>
                <a:spcPct val="96000"/>
              </a:lnSpc>
              <a:spcBef>
                <a:spcPts val="900"/>
              </a:spcBef>
              <a:buNone/>
              <a:defRPr sz="1800">
                <a:solidFill>
                  <a:schemeClr val="tx1"/>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9" name="Footer Placeholder 2">
            <a:extLst>
              <a:ext uri="{FF2B5EF4-FFF2-40B4-BE49-F238E27FC236}">
                <a16:creationId xmlns:a16="http://schemas.microsoft.com/office/drawing/2014/main" id="{9B20D1F5-97D7-4B25-A555-DE7762E02B57}"/>
              </a:ext>
            </a:extLst>
          </p:cNvPr>
          <p:cNvSpPr>
            <a:spLocks noGrp="1"/>
          </p:cNvSpPr>
          <p:nvPr>
            <p:ph idx="3" sz="quarter" type="ftr"/>
          </p:nvPr>
        </p:nvSpPr>
        <p:spPr>
          <a:xfrm>
            <a:off x="495299" y="6391291"/>
            <a:ext cx="6597895" cy="118174"/>
          </a:xfrm>
          <a:prstGeom prst="rect">
            <a:avLst/>
          </a:prstGeom>
        </p:spPr>
        <p:txBody>
          <a:bodyPr anchor="b" bIns="0" lIns="0" numCol="1" rIns="0" rtlCol="0" tIns="0" vert="horz" wrap="square">
            <a:spAutoFit/>
          </a:bodyPr>
          <a:lstStyle>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bg1">
                    <a:lumMod val="65000"/>
                  </a:schemeClr>
                </a:solidFill>
                <a:latin charset="0" panose="02000509040000020004" pitchFamily="49" typeface="Space Mono"/>
                <a:ea typeface="+mn-ea"/>
                <a:cs typeface="+mn-cs"/>
              </a:defRPr>
            </a:lvl1pPr>
          </a:lstStyle>
          <a:p>
            <a:r>
              <a:rPr lang="en-US"/>
              <a:t>Source sample text</a:t>
            </a:r>
            <a:endParaRPr dirty="0" lang="en-US"/>
          </a:p>
        </p:txBody>
      </p:sp>
    </p:spTree>
    <p:extLst>
      <p:ext uri="{BB962C8B-B14F-4D97-AF65-F5344CB8AC3E}">
        <p14:creationId xmlns:p14="http://schemas.microsoft.com/office/powerpoint/2010/main" val="555558517"/>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Colum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a:xfrm>
            <a:off x="495300" y="549415"/>
            <a:ext cx="11187112" cy="455189"/>
          </a:xfrm>
        </p:spPr>
        <p:txBody>
          <a:bodyPr numCol="1"/>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idx="18" sz="quarter"/>
          </p:nvPr>
        </p:nvSpPr>
        <p:spPr>
          <a:xfrm>
            <a:off x="495300" y="1719072"/>
            <a:ext cx="2615043" cy="4681727"/>
          </a:xfrm>
        </p:spPr>
        <p:txBody>
          <a:bodyPr numCol="1"/>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idx="19" sz="quarter"/>
          </p:nvPr>
        </p:nvSpPr>
        <p:spPr>
          <a:xfrm>
            <a:off x="3355016" y="1719072"/>
            <a:ext cx="2615040" cy="4681727"/>
          </a:xfrm>
        </p:spPr>
        <p:txBody>
          <a:bodyPr numCol="1"/>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idx="20" sz="quarter"/>
          </p:nvPr>
        </p:nvSpPr>
        <p:spPr>
          <a:xfrm>
            <a:off x="6221946" y="1719072"/>
            <a:ext cx="2615033" cy="4681727"/>
          </a:xfrm>
        </p:spPr>
        <p:txBody>
          <a:bodyPr numCol="1"/>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idx="1" type="subTitle"/>
          </p:nvPr>
        </p:nvSpPr>
        <p:spPr>
          <a:xfrm>
            <a:off x="494189" y="1088136"/>
            <a:ext cx="11188223" cy="265907"/>
          </a:xfrm>
          <a:prstGeom prst="rect">
            <a:avLst/>
          </a:prstGeom>
        </p:spPr>
        <p:txBody>
          <a:bodyPr numCol="1">
            <a:spAutoFit/>
          </a:bodyPr>
          <a:lstStyle>
            <a:lvl1pPr algn="l" indent="0" marL="0">
              <a:lnSpc>
                <a:spcPct val="96000"/>
              </a:lnSpc>
              <a:spcBef>
                <a:spcPts val="900"/>
              </a:spcBef>
              <a:buNone/>
              <a:defRPr sz="1800">
                <a:solidFill>
                  <a:schemeClr val="tx1"/>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102" name="Content Placeholder 4">
            <a:extLst>
              <a:ext uri="{FF2B5EF4-FFF2-40B4-BE49-F238E27FC236}">
                <a16:creationId xmlns:a16="http://schemas.microsoft.com/office/drawing/2014/main" id="{CAA1EEB3-D7E4-4163-8974-D2678A334AB6}"/>
              </a:ext>
            </a:extLst>
          </p:cNvPr>
          <p:cNvSpPr>
            <a:spLocks noGrp="1"/>
          </p:cNvSpPr>
          <p:nvPr>
            <p:ph idx="21" sz="quarter"/>
          </p:nvPr>
        </p:nvSpPr>
        <p:spPr>
          <a:xfrm>
            <a:off x="9067379" y="1719072"/>
            <a:ext cx="2615033" cy="4681727"/>
          </a:xfrm>
        </p:spPr>
        <p:txBody>
          <a:bodyPr numCol="1"/>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sp>
        <p:nvSpPr>
          <p:cNvPr id="10" name="Footer Placeholder 2">
            <a:extLst>
              <a:ext uri="{FF2B5EF4-FFF2-40B4-BE49-F238E27FC236}">
                <a16:creationId xmlns:a16="http://schemas.microsoft.com/office/drawing/2014/main" id="{8D8CE8E7-C879-45EA-AD6C-FFEB644F3233}"/>
              </a:ext>
            </a:extLst>
          </p:cNvPr>
          <p:cNvSpPr>
            <a:spLocks noGrp="1"/>
          </p:cNvSpPr>
          <p:nvPr>
            <p:ph idx="3" sz="quarter" type="ftr"/>
          </p:nvPr>
        </p:nvSpPr>
        <p:spPr>
          <a:xfrm>
            <a:off x="495299" y="6391291"/>
            <a:ext cx="6597895" cy="118174"/>
          </a:xfrm>
          <a:prstGeom prst="rect">
            <a:avLst/>
          </a:prstGeom>
        </p:spPr>
        <p:txBody>
          <a:bodyPr anchor="b" bIns="0" lIns="0" numCol="1" rIns="0" rtlCol="0" tIns="0" vert="horz" wrap="square">
            <a:spAutoFit/>
          </a:bodyPr>
          <a:lstStyle>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bg1">
                    <a:lumMod val="65000"/>
                  </a:schemeClr>
                </a:solidFill>
                <a:latin charset="0" panose="02000509040000020004" pitchFamily="49" typeface="Space Mono"/>
                <a:ea typeface="+mn-ea"/>
                <a:cs typeface="+mn-cs"/>
              </a:defRPr>
            </a:lvl1pPr>
          </a:lstStyle>
          <a:p>
            <a:r>
              <a:rPr lang="en-US"/>
              <a:t>Source sample text</a:t>
            </a:r>
            <a:endParaRPr dirty="0" lang="en-US"/>
          </a:p>
        </p:txBody>
      </p:sp>
    </p:spTree>
    <p:extLst>
      <p:ext uri="{BB962C8B-B14F-4D97-AF65-F5344CB8AC3E}">
        <p14:creationId xmlns:p14="http://schemas.microsoft.com/office/powerpoint/2010/main" val="1557068240"/>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rt and Two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a:xfrm>
            <a:off x="495300" y="549415"/>
            <a:ext cx="11187112" cy="455189"/>
          </a:xfrm>
        </p:spPr>
        <p:txBody>
          <a:bodyPr numCol="1"/>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idx="16" sz="quarter"/>
          </p:nvPr>
        </p:nvSpPr>
        <p:spPr>
          <a:xfrm>
            <a:off x="495299" y="1719072"/>
            <a:ext cx="11202925" cy="2391154"/>
          </a:xfrm>
        </p:spPr>
        <p:txBody>
          <a:bodyPr numCol="1"/>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idx="1" type="subTitle"/>
          </p:nvPr>
        </p:nvSpPr>
        <p:spPr>
          <a:xfrm>
            <a:off x="494189" y="1088136"/>
            <a:ext cx="11188223" cy="265907"/>
          </a:xfrm>
          <a:prstGeom prst="rect">
            <a:avLst/>
          </a:prstGeom>
        </p:spPr>
        <p:txBody>
          <a:bodyPr numCol="1">
            <a:spAutoFit/>
          </a:bodyPr>
          <a:lstStyle>
            <a:lvl1pPr algn="l" indent="0" marL="0">
              <a:lnSpc>
                <a:spcPct val="96000"/>
              </a:lnSpc>
              <a:spcBef>
                <a:spcPts val="900"/>
              </a:spcBef>
              <a:buNone/>
              <a:defRPr sz="1800">
                <a:solidFill>
                  <a:schemeClr val="tx1"/>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8" name="Content Placeholder 4">
            <a:extLst>
              <a:ext uri="{FF2B5EF4-FFF2-40B4-BE49-F238E27FC236}">
                <a16:creationId xmlns:a16="http://schemas.microsoft.com/office/drawing/2014/main" id="{5AD239AB-0575-4A8C-BA66-B12DD2449C00}"/>
              </a:ext>
            </a:extLst>
          </p:cNvPr>
          <p:cNvSpPr>
            <a:spLocks noGrp="1"/>
          </p:cNvSpPr>
          <p:nvPr>
            <p:ph idx="17" sz="quarter"/>
          </p:nvPr>
        </p:nvSpPr>
        <p:spPr>
          <a:xfrm>
            <a:off x="495299" y="4343399"/>
            <a:ext cx="5480455" cy="2057399"/>
          </a:xfrm>
        </p:spPr>
        <p:txBody>
          <a:bodyPr numCol="1"/>
          <a:lstStyle>
            <a:lvl1pPr>
              <a:defRPr sz="1600"/>
            </a:lvl1pPr>
            <a:lvl2pPr>
              <a:defRPr sz="1600"/>
            </a:lvl2pPr>
            <a:lvl3pPr>
              <a:defRPr sz="1200"/>
            </a:lvl3pPr>
            <a:lvl4pPr>
              <a:defRPr sz="1200"/>
            </a:lvl4pPr>
            <a:lvl5pPr>
              <a:defRPr sz="2100"/>
            </a:lvl5pPr>
            <a:lvl6pPr>
              <a:defRPr sz="1600"/>
            </a:lvl6pPr>
            <a:lvl7pPr>
              <a:defRPr/>
            </a:lvl7pPr>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a:p>
            <a:pPr lvl="5"/>
            <a:r>
              <a:rPr dirty="0" lang="en-US"/>
              <a:t>Sixth Level</a:t>
            </a:r>
          </a:p>
          <a:p>
            <a:pPr lvl="6"/>
            <a:r>
              <a:rPr dirty="0" lang="en-US"/>
              <a:t>Eighth level</a:t>
            </a:r>
          </a:p>
        </p:txBody>
      </p:sp>
      <p:sp>
        <p:nvSpPr>
          <p:cNvPr id="9" name="Content Placeholder 4">
            <a:extLst>
              <a:ext uri="{FF2B5EF4-FFF2-40B4-BE49-F238E27FC236}">
                <a16:creationId xmlns:a16="http://schemas.microsoft.com/office/drawing/2014/main" id="{75805699-30E8-43B7-8930-BE35521822D3}"/>
              </a:ext>
            </a:extLst>
          </p:cNvPr>
          <p:cNvSpPr>
            <a:spLocks noGrp="1"/>
          </p:cNvSpPr>
          <p:nvPr>
            <p:ph idx="18" sz="quarter"/>
          </p:nvPr>
        </p:nvSpPr>
        <p:spPr>
          <a:xfrm>
            <a:off x="6217769" y="4343399"/>
            <a:ext cx="5480455" cy="2057399"/>
          </a:xfrm>
        </p:spPr>
        <p:txBody>
          <a:bodyPr numCol="1"/>
          <a:lstStyle>
            <a:lvl1pPr>
              <a:defRPr sz="1600"/>
            </a:lvl1pPr>
            <a:lvl2pPr>
              <a:defRPr sz="1600"/>
            </a:lvl2pPr>
            <a:lvl3pPr>
              <a:defRPr sz="1200"/>
            </a:lvl3pPr>
            <a:lvl4pPr>
              <a:defRPr sz="1200"/>
            </a:lvl4pPr>
            <a:lvl5pPr>
              <a:defRPr sz="2100"/>
            </a:lvl5pPr>
            <a:lvl6pPr>
              <a:defRPr sz="1600"/>
            </a:lvl6pPr>
            <a:lvl7pPr>
              <a:defRPr/>
            </a:lvl7pPr>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a:p>
            <a:pPr lvl="5"/>
            <a:r>
              <a:rPr dirty="0" lang="en-US"/>
              <a:t>Sixth Level</a:t>
            </a:r>
          </a:p>
          <a:p>
            <a:pPr lvl="6"/>
            <a:r>
              <a:rPr dirty="0" lang="en-US"/>
              <a:t>Eighth level</a:t>
            </a:r>
          </a:p>
        </p:txBody>
      </p:sp>
      <p:sp>
        <p:nvSpPr>
          <p:cNvPr id="11" name="Footer Placeholder 2">
            <a:extLst>
              <a:ext uri="{FF2B5EF4-FFF2-40B4-BE49-F238E27FC236}">
                <a16:creationId xmlns:a16="http://schemas.microsoft.com/office/drawing/2014/main" id="{3C8C40F8-776D-4F36-B7E7-761D13004880}"/>
              </a:ext>
            </a:extLst>
          </p:cNvPr>
          <p:cNvSpPr>
            <a:spLocks noGrp="1"/>
          </p:cNvSpPr>
          <p:nvPr>
            <p:ph idx="3" sz="quarter" type="ftr"/>
          </p:nvPr>
        </p:nvSpPr>
        <p:spPr>
          <a:xfrm>
            <a:off x="495299" y="6391291"/>
            <a:ext cx="6597895" cy="118174"/>
          </a:xfrm>
          <a:prstGeom prst="rect">
            <a:avLst/>
          </a:prstGeom>
        </p:spPr>
        <p:txBody>
          <a:bodyPr anchor="b" bIns="0" lIns="0" numCol="1" rIns="0" rtlCol="0" tIns="0" vert="horz" wrap="square">
            <a:spAutoFit/>
          </a:bodyPr>
          <a:lstStyle>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bg1">
                    <a:lumMod val="65000"/>
                  </a:schemeClr>
                </a:solidFill>
                <a:latin charset="0" panose="02000509040000020004" pitchFamily="49" typeface="Space Mono"/>
                <a:ea typeface="+mn-ea"/>
                <a:cs typeface="+mn-cs"/>
              </a:defRPr>
            </a:lvl1pPr>
          </a:lstStyle>
          <a:p>
            <a:r>
              <a:rPr lang="en-US"/>
              <a:t>Source sample text</a:t>
            </a:r>
            <a:endParaRPr dirty="0" lang="en-US"/>
          </a:p>
        </p:txBody>
      </p:sp>
    </p:spTree>
    <p:extLst>
      <p:ext uri="{BB962C8B-B14F-4D97-AF65-F5344CB8AC3E}">
        <p14:creationId xmlns:p14="http://schemas.microsoft.com/office/powerpoint/2010/main" val="3920801810"/>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rt and Three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numCol="1"/>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idx="16" sz="quarter"/>
          </p:nvPr>
        </p:nvSpPr>
        <p:spPr>
          <a:xfrm>
            <a:off x="495299" y="1719072"/>
            <a:ext cx="11202925" cy="2391154"/>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idx="17" sz="quarter"/>
          </p:nvPr>
        </p:nvSpPr>
        <p:spPr>
          <a:xfrm>
            <a:off x="495300" y="4343399"/>
            <a:ext cx="3572950" cy="2057399"/>
          </a:xfrm>
        </p:spPr>
        <p:txBody>
          <a:bodyPr numCol="1"/>
          <a:lstStyle>
            <a:lvl1pPr>
              <a:defRPr sz="1600"/>
            </a:lvl1pPr>
            <a:lvl2pPr>
              <a:defRPr sz="1600"/>
            </a:lvl2pPr>
            <a:lvl3pPr>
              <a:defRPr sz="1200"/>
            </a:lvl3pPr>
            <a:lvl4pPr>
              <a:defRPr sz="1200"/>
            </a:lvl4pPr>
            <a:lvl5pPr>
              <a:defRPr sz="2100"/>
            </a:lvl5pPr>
            <a:lvl6pPr>
              <a:defRPr sz="1600"/>
            </a:lvl6pPr>
            <a:lvl7pPr>
              <a:defRPr/>
            </a:lvl7pPr>
          </a:lstStyle>
          <a:p>
            <a:pPr lvl="0"/>
            <a:r>
              <a:rPr dirty="0" lang="en-US"/>
              <a:t>Click to edit Master text styles</a:t>
            </a:r>
          </a:p>
          <a:p>
            <a:pPr lvl="1"/>
            <a:r>
              <a:rPr dirty="0" lang="en-US"/>
              <a:t>Second level</a:t>
            </a:r>
          </a:p>
          <a:p>
            <a:pPr lvl="2"/>
            <a:r>
              <a:rPr dirty="0" lang="en-US"/>
              <a:t>Third level</a:t>
            </a:r>
          </a:p>
          <a:p>
            <a:pPr lvl="3"/>
            <a:r>
              <a:rPr dirty="0" lang="en-US"/>
              <a:t>Fourth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idx="1" type="subTitle"/>
          </p:nvPr>
        </p:nvSpPr>
        <p:spPr>
          <a:xfrm>
            <a:off x="494189" y="1088136"/>
            <a:ext cx="11188223" cy="265907"/>
          </a:xfrm>
          <a:prstGeom prst="rect">
            <a:avLst/>
          </a:prstGeom>
        </p:spPr>
        <p:txBody>
          <a:bodyPr numCol="1">
            <a:spAutoFit/>
          </a:bodyPr>
          <a:lstStyle>
            <a:lvl1pPr algn="l" indent="0" marL="0">
              <a:lnSpc>
                <a:spcPct val="96000"/>
              </a:lnSpc>
              <a:spcBef>
                <a:spcPts val="900"/>
              </a:spcBef>
              <a:buNone/>
              <a:defRPr sz="1800">
                <a:solidFill>
                  <a:schemeClr val="tx1"/>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100" name="Content Placeholder 4">
            <a:extLst>
              <a:ext uri="{FF2B5EF4-FFF2-40B4-BE49-F238E27FC236}">
                <a16:creationId xmlns:a16="http://schemas.microsoft.com/office/drawing/2014/main" id="{F51145D9-35DC-48B9-B3B2-5353DF6609EF}"/>
              </a:ext>
            </a:extLst>
          </p:cNvPr>
          <p:cNvSpPr>
            <a:spLocks noGrp="1"/>
          </p:cNvSpPr>
          <p:nvPr>
            <p:ph idx="18" sz="quarter"/>
          </p:nvPr>
        </p:nvSpPr>
        <p:spPr>
          <a:xfrm>
            <a:off x="4308763" y="4343399"/>
            <a:ext cx="3572950" cy="2057399"/>
          </a:xfrm>
        </p:spPr>
        <p:txBody>
          <a:bodyPr numCol="1"/>
          <a:lstStyle>
            <a:lvl1pPr>
              <a:defRPr sz="1600"/>
            </a:lvl1pPr>
            <a:lvl2pPr>
              <a:defRPr sz="1600"/>
            </a:lvl2pPr>
            <a:lvl3pPr>
              <a:defRPr sz="1200"/>
            </a:lvl3pPr>
            <a:lvl4pPr>
              <a:defRPr sz="1200"/>
            </a:lvl4pPr>
            <a:lvl5pPr>
              <a:defRPr sz="2100"/>
            </a:lvl5pPr>
            <a:lvl6pPr>
              <a:defRPr sz="1600"/>
            </a:lvl6pPr>
          </a:lstStyle>
          <a:p>
            <a:pPr lvl="0"/>
            <a:r>
              <a:rPr dirty="0" lang="en-US"/>
              <a:t>Click to edit Master text styles</a:t>
            </a:r>
          </a:p>
          <a:p>
            <a:pPr lvl="1"/>
            <a:r>
              <a:rPr dirty="0" lang="en-US"/>
              <a:t>Second level</a:t>
            </a:r>
          </a:p>
          <a:p>
            <a:pPr lvl="2"/>
            <a:r>
              <a:rPr dirty="0" lang="en-US"/>
              <a:t>Third level</a:t>
            </a:r>
          </a:p>
          <a:p>
            <a:pPr lvl="3"/>
            <a:r>
              <a:rPr dirty="0" lang="en-US"/>
              <a:t>Fourth level</a:t>
            </a:r>
          </a:p>
        </p:txBody>
      </p:sp>
      <p:sp>
        <p:nvSpPr>
          <p:cNvPr id="101" name="Content Placeholder 4">
            <a:extLst>
              <a:ext uri="{FF2B5EF4-FFF2-40B4-BE49-F238E27FC236}">
                <a16:creationId xmlns:a16="http://schemas.microsoft.com/office/drawing/2014/main" id="{460CFB99-2588-40B1-9E74-A595E4B79EF4}"/>
              </a:ext>
            </a:extLst>
          </p:cNvPr>
          <p:cNvSpPr>
            <a:spLocks noGrp="1"/>
          </p:cNvSpPr>
          <p:nvPr>
            <p:ph idx="19" sz="quarter"/>
          </p:nvPr>
        </p:nvSpPr>
        <p:spPr>
          <a:xfrm>
            <a:off x="8125274" y="4343399"/>
            <a:ext cx="3572950" cy="2057399"/>
          </a:xfrm>
        </p:spPr>
        <p:txBody>
          <a:bodyPr numCol="1"/>
          <a:lstStyle>
            <a:lvl1pPr>
              <a:defRPr sz="1600"/>
            </a:lvl1pPr>
            <a:lvl2pPr>
              <a:defRPr sz="1600"/>
            </a:lvl2pPr>
            <a:lvl3pPr>
              <a:defRPr sz="1200"/>
            </a:lvl3pPr>
            <a:lvl4pPr>
              <a:defRPr sz="1200"/>
            </a:lvl4pPr>
            <a:lvl5pPr>
              <a:defRPr sz="2100"/>
            </a:lvl5pPr>
            <a:lvl6pPr>
              <a:defRPr sz="1600"/>
            </a:lvl6pPr>
          </a:lstStyle>
          <a:p>
            <a:pPr lvl="0"/>
            <a:r>
              <a:rPr dirty="0" lang="en-US"/>
              <a:t>Click to edit Master text styles</a:t>
            </a:r>
          </a:p>
          <a:p>
            <a:pPr lvl="1"/>
            <a:r>
              <a:rPr dirty="0" lang="en-US"/>
              <a:t>Second level</a:t>
            </a:r>
          </a:p>
          <a:p>
            <a:pPr lvl="2"/>
            <a:r>
              <a:rPr dirty="0" lang="en-US"/>
              <a:t>Third level</a:t>
            </a:r>
          </a:p>
          <a:p>
            <a:pPr lvl="3"/>
            <a:r>
              <a:rPr dirty="0" lang="en-US"/>
              <a:t>Fourth level</a:t>
            </a:r>
          </a:p>
        </p:txBody>
      </p:sp>
      <p:sp>
        <p:nvSpPr>
          <p:cNvPr id="10" name="Footer Placeholder 2">
            <a:extLst>
              <a:ext uri="{FF2B5EF4-FFF2-40B4-BE49-F238E27FC236}">
                <a16:creationId xmlns:a16="http://schemas.microsoft.com/office/drawing/2014/main" id="{2A3EC7D8-1F45-4526-9926-DDB1B37689F5}"/>
              </a:ext>
            </a:extLst>
          </p:cNvPr>
          <p:cNvSpPr>
            <a:spLocks noGrp="1"/>
          </p:cNvSpPr>
          <p:nvPr>
            <p:ph idx="3" sz="quarter" type="ftr"/>
          </p:nvPr>
        </p:nvSpPr>
        <p:spPr>
          <a:xfrm>
            <a:off x="495299" y="6391291"/>
            <a:ext cx="6597895" cy="118174"/>
          </a:xfrm>
          <a:prstGeom prst="rect">
            <a:avLst/>
          </a:prstGeom>
        </p:spPr>
        <p:txBody>
          <a:bodyPr anchor="b" bIns="0" lIns="0" numCol="1" rIns="0" rtlCol="0" tIns="0" vert="horz" wrap="square">
            <a:spAutoFit/>
          </a:bodyPr>
          <a:lstStyle>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bg1">
                    <a:lumMod val="65000"/>
                  </a:schemeClr>
                </a:solidFill>
                <a:latin charset="0" panose="02000509040000020004" pitchFamily="49" typeface="Space Mono"/>
                <a:ea typeface="+mn-ea"/>
                <a:cs typeface="+mn-cs"/>
              </a:defRPr>
            </a:lvl1pPr>
          </a:lstStyle>
          <a:p>
            <a:r>
              <a:rPr lang="en-US"/>
              <a:t>Source sample text</a:t>
            </a:r>
            <a:endParaRPr dirty="0" lang="en-US"/>
          </a:p>
        </p:txBody>
      </p:sp>
    </p:spTree>
    <p:extLst>
      <p:ext uri="{BB962C8B-B14F-4D97-AF65-F5344CB8AC3E}">
        <p14:creationId xmlns:p14="http://schemas.microsoft.com/office/powerpoint/2010/main" val="47279350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rt and One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numCol="1"/>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idx="16" sz="quarter"/>
          </p:nvPr>
        </p:nvSpPr>
        <p:spPr>
          <a:xfrm>
            <a:off x="495299" y="1719072"/>
            <a:ext cx="11202925" cy="2391154"/>
          </a:xfrm>
        </p:spPr>
        <p:txBody>
          <a:bodyPr numCol="1"/>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idx="1" type="subTitle"/>
          </p:nvPr>
        </p:nvSpPr>
        <p:spPr>
          <a:xfrm>
            <a:off x="494189" y="1088136"/>
            <a:ext cx="11188223" cy="265907"/>
          </a:xfrm>
          <a:prstGeom prst="rect">
            <a:avLst/>
          </a:prstGeom>
        </p:spPr>
        <p:txBody>
          <a:bodyPr numCol="1">
            <a:spAutoFit/>
          </a:bodyPr>
          <a:lstStyle>
            <a:lvl1pPr algn="l" indent="0" marL="0">
              <a:lnSpc>
                <a:spcPct val="96000"/>
              </a:lnSpc>
              <a:spcBef>
                <a:spcPts val="900"/>
              </a:spcBef>
              <a:buNone/>
              <a:defRPr sz="1800">
                <a:solidFill>
                  <a:schemeClr val="tx1"/>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7" name="Content Placeholder 4">
            <a:extLst>
              <a:ext uri="{FF2B5EF4-FFF2-40B4-BE49-F238E27FC236}">
                <a16:creationId xmlns:a16="http://schemas.microsoft.com/office/drawing/2014/main" id="{86BEDCB9-1414-4A27-88C1-9892AA0012F1}"/>
              </a:ext>
            </a:extLst>
          </p:cNvPr>
          <p:cNvSpPr>
            <a:spLocks noGrp="1"/>
          </p:cNvSpPr>
          <p:nvPr>
            <p:ph idx="17" sz="quarter"/>
          </p:nvPr>
        </p:nvSpPr>
        <p:spPr>
          <a:xfrm>
            <a:off x="495299" y="4343399"/>
            <a:ext cx="11202924" cy="2057399"/>
          </a:xfrm>
        </p:spPr>
        <p:txBody>
          <a:bodyPr numCol="1"/>
          <a:lstStyle>
            <a:lvl1pPr>
              <a:defRPr sz="1600"/>
            </a:lvl1pPr>
            <a:lvl2pPr>
              <a:defRPr sz="1600"/>
            </a:lvl2pPr>
            <a:lvl3pPr>
              <a:defRPr sz="1200"/>
            </a:lvl3pPr>
            <a:lvl4pPr>
              <a:defRPr sz="1200"/>
            </a:lvl4pPr>
            <a:lvl5pPr>
              <a:defRPr sz="2100"/>
            </a:lvl5pPr>
            <a:lvl6pPr>
              <a:defRPr sz="1600"/>
            </a:lvl6pPr>
            <a:lvl7pPr>
              <a:defRPr/>
            </a:lvl7pPr>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sp>
        <p:nvSpPr>
          <p:cNvPr id="9" name="Footer Placeholder 2">
            <a:extLst>
              <a:ext uri="{FF2B5EF4-FFF2-40B4-BE49-F238E27FC236}">
                <a16:creationId xmlns:a16="http://schemas.microsoft.com/office/drawing/2014/main" id="{550BE328-C2E7-430C-96B9-826C3B8019F7}"/>
              </a:ext>
            </a:extLst>
          </p:cNvPr>
          <p:cNvSpPr>
            <a:spLocks noGrp="1"/>
          </p:cNvSpPr>
          <p:nvPr>
            <p:ph idx="3" sz="quarter" type="ftr"/>
          </p:nvPr>
        </p:nvSpPr>
        <p:spPr>
          <a:xfrm>
            <a:off x="495299" y="6391291"/>
            <a:ext cx="6597895" cy="118174"/>
          </a:xfrm>
          <a:prstGeom prst="rect">
            <a:avLst/>
          </a:prstGeom>
        </p:spPr>
        <p:txBody>
          <a:bodyPr anchor="b" bIns="0" lIns="0" numCol="1" rIns="0" rtlCol="0" tIns="0" vert="horz" wrap="square">
            <a:spAutoFit/>
          </a:bodyPr>
          <a:lstStyle>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bg1">
                    <a:lumMod val="65000"/>
                  </a:schemeClr>
                </a:solidFill>
                <a:latin charset="0" panose="02000509040000020004" pitchFamily="49" typeface="Space Mono"/>
                <a:ea typeface="+mn-ea"/>
                <a:cs typeface="+mn-cs"/>
              </a:defRPr>
            </a:lvl1pPr>
          </a:lstStyle>
          <a:p>
            <a:r>
              <a:rPr lang="en-US"/>
              <a:t>Source sample text</a:t>
            </a:r>
            <a:endParaRPr dirty="0" lang="en-US"/>
          </a:p>
        </p:txBody>
      </p:sp>
    </p:spTree>
    <p:extLst>
      <p:ext uri="{BB962C8B-B14F-4D97-AF65-F5344CB8AC3E}">
        <p14:creationId xmlns:p14="http://schemas.microsoft.com/office/powerpoint/2010/main" val="2380132198"/>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97E9CC3F-8B94-4E91-8511-449E2BEED9C2}"/>
              </a:ext>
            </a:extLst>
          </p:cNvPr>
          <p:cNvSpPr>
            <a:spLocks noGrp="1"/>
          </p:cNvSpPr>
          <p:nvPr>
            <p:ph idx="3" sz="quarter" type="ftr"/>
          </p:nvPr>
        </p:nvSpPr>
        <p:spPr>
          <a:xfrm>
            <a:off x="495299" y="6391291"/>
            <a:ext cx="6597895" cy="118174"/>
          </a:xfrm>
          <a:prstGeom prst="rect">
            <a:avLst/>
          </a:prstGeom>
        </p:spPr>
        <p:txBody>
          <a:bodyPr anchor="b" bIns="0" lIns="0" numCol="1" rIns="0" rtlCol="0" tIns="0" vert="horz" wrap="square">
            <a:spAutoFit/>
          </a:bodyPr>
          <a:lstStyle>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bg1">
                    <a:lumMod val="65000"/>
                  </a:schemeClr>
                </a:solidFill>
                <a:latin charset="0" panose="02000509040000020004" pitchFamily="49" typeface="Space Mono"/>
                <a:ea typeface="+mn-ea"/>
                <a:cs typeface="+mn-cs"/>
              </a:defRPr>
            </a:lvl1pPr>
          </a:lstStyle>
          <a:p>
            <a:r>
              <a:rPr lang="en-US"/>
              <a:t>Source sample text</a:t>
            </a:r>
            <a:endParaRPr dirty="0" lang="en-US"/>
          </a:p>
        </p:txBody>
      </p:sp>
    </p:spTree>
    <p:extLst>
      <p:ext uri="{BB962C8B-B14F-4D97-AF65-F5344CB8AC3E}">
        <p14:creationId xmlns:p14="http://schemas.microsoft.com/office/powerpoint/2010/main" val="479218496"/>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showMasterSp="0" userDrawn="1">
  <p:cSld name="Purple Product Slide">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idx="10" sz="quarter"/>
          </p:nvPr>
        </p:nvSpPr>
        <p:spPr>
          <a:xfrm>
            <a:off x="495299" y="2048254"/>
            <a:ext cx="5435549" cy="4320113"/>
          </a:xfrm>
          <a:prstGeom prst="rect">
            <a:avLst/>
          </a:prstGeom>
        </p:spPr>
        <p:txBody>
          <a:bodyPr numCol="1"/>
          <a:lstStyle>
            <a:lvl1pPr indent="0" marL="0">
              <a:lnSpc>
                <a:spcPct val="107000"/>
              </a:lnSpc>
              <a:spcBef>
                <a:spcPts val="0"/>
              </a:spcBef>
              <a:spcAft>
                <a:spcPts val="600"/>
              </a:spcAft>
              <a:buClr>
                <a:schemeClr val="bg1"/>
              </a:buClr>
              <a:buFont charset="0" panose="020B0502030000000004" pitchFamily="34" typeface="Inter Light"/>
              <a:buChar char="​"/>
              <a:defRPr sz="2000">
                <a:solidFill>
                  <a:schemeClr val="bg1"/>
                </a:solidFill>
              </a:defRPr>
            </a:lvl1pPr>
            <a:lvl2pPr indent="-173736" marL="173736">
              <a:lnSpc>
                <a:spcPct val="107000"/>
              </a:lnSpc>
              <a:spcBef>
                <a:spcPts val="0"/>
              </a:spcBef>
              <a:spcAft>
                <a:spcPts val="1800"/>
              </a:spcAft>
              <a:buClr>
                <a:schemeClr val="bg1"/>
              </a:buClr>
              <a:buFont charset="0" panose="020B0604020202020204" pitchFamily="34" typeface="Arial"/>
              <a:buChar char="•"/>
              <a:defRPr sz="1800">
                <a:solidFill>
                  <a:schemeClr val="bg1"/>
                </a:solidFill>
              </a:defRPr>
            </a:lvl2pPr>
            <a:lvl3pPr indent="-173736" marL="173736">
              <a:lnSpc>
                <a:spcPct val="107000"/>
              </a:lnSpc>
              <a:spcBef>
                <a:spcPts val="0"/>
              </a:spcBef>
              <a:spcAft>
                <a:spcPts val="1800"/>
              </a:spcAft>
              <a:buClr>
                <a:schemeClr val="bg1"/>
              </a:buClr>
              <a:buFont charset="0" panose="020B0604020202020204" pitchFamily="34" typeface="Arial"/>
              <a:buChar char="•"/>
              <a:defRPr sz="1800">
                <a:solidFill>
                  <a:schemeClr val="bg1"/>
                </a:solidFill>
              </a:defRPr>
            </a:lvl3pPr>
            <a:lvl4pPr indent="-173736" marL="173736">
              <a:lnSpc>
                <a:spcPct val="107000"/>
              </a:lnSpc>
              <a:spcBef>
                <a:spcPts val="0"/>
              </a:spcBef>
              <a:spcAft>
                <a:spcPts val="1800"/>
              </a:spcAft>
              <a:buClr>
                <a:schemeClr val="bg1"/>
              </a:buClr>
              <a:buFont charset="0" panose="020B0604020202020204" pitchFamily="34" typeface="Arial"/>
              <a:buChar char="•"/>
              <a:defRPr sz="1800">
                <a:solidFill>
                  <a:schemeClr val="bg1"/>
                </a:solidFill>
              </a:defRPr>
            </a:lvl4pPr>
            <a:lvl5pPr indent="-173736" marL="173736">
              <a:lnSpc>
                <a:spcPct val="107000"/>
              </a:lnSpc>
              <a:spcBef>
                <a:spcPts val="0"/>
              </a:spcBef>
              <a:spcAft>
                <a:spcPts val="1800"/>
              </a:spcAft>
              <a:buClr>
                <a:schemeClr val="bg1"/>
              </a:buClr>
              <a:buFont charset="0" panose="020B0604020202020204" pitchFamily="34" typeface="Arial"/>
              <a:buChar char="•"/>
              <a:defRPr sz="1800">
                <a:solidFill>
                  <a:schemeClr val="bg1"/>
                </a:solidFill>
              </a:defRPr>
            </a:lvl5pPr>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1707921"/>
            <a:ext cx="5459960" cy="0"/>
          </a:xfrm>
          <a:prstGeom prst="line">
            <a:avLst/>
          </a:prstGeom>
          <a:ln cap="rnd" w="38100">
            <a:solidFill>
              <a:schemeClr val="bg1"/>
            </a:solidFill>
            <a:round/>
            <a:headEnd len="lg" w="lg"/>
            <a:tailEnd type="none"/>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416F6E19-F6AD-4B7C-9B5E-C7F31E7AD626}"/>
              </a:ext>
            </a:extLst>
          </p:cNvPr>
          <p:cNvSpPr>
            <a:spLocks noGrp="1"/>
          </p:cNvSpPr>
          <p:nvPr>
            <p:ph hasCustomPrompt="1" type="title"/>
          </p:nvPr>
        </p:nvSpPr>
        <p:spPr>
          <a:xfrm>
            <a:off x="495299" y="417873"/>
            <a:ext cx="5482210" cy="1137491"/>
          </a:xfrm>
        </p:spPr>
        <p:txBody>
          <a:bodyPr numCol="1" wrap="square">
            <a:spAutoFit/>
          </a:bodyPr>
          <a:lstStyle>
            <a:lvl1pPr>
              <a:defRPr sz="4400">
                <a:solidFill>
                  <a:schemeClr val="bg1"/>
                </a:solidFill>
              </a:defRPr>
            </a:lvl1pPr>
          </a:lstStyle>
          <a:p>
            <a:r>
              <a:rPr dirty="0" lang="en-US"/>
              <a:t>Click to edit</a:t>
            </a:r>
            <a:br>
              <a:rPr dirty="0" lang="en-US"/>
            </a:br>
            <a:r>
              <a:rPr dirty="0" lang="en-US"/>
              <a:t>Master title style</a:t>
            </a:r>
          </a:p>
        </p:txBody>
      </p:sp>
      <p:sp>
        <p:nvSpPr>
          <p:cNvPr id="10" name="Footer Placeholder 2">
            <a:extLst>
              <a:ext uri="{FF2B5EF4-FFF2-40B4-BE49-F238E27FC236}">
                <a16:creationId xmlns:a16="http://schemas.microsoft.com/office/drawing/2014/main" id="{B2110D3B-93DC-47D8-B0E7-EE83AE58A5D0}"/>
              </a:ext>
            </a:extLst>
          </p:cNvPr>
          <p:cNvSpPr>
            <a:spLocks noGrp="1"/>
          </p:cNvSpPr>
          <p:nvPr>
            <p:ph idx="3" sz="quarter" type="ftr"/>
          </p:nvPr>
        </p:nvSpPr>
        <p:spPr>
          <a:xfrm>
            <a:off x="495299" y="6391291"/>
            <a:ext cx="6597895" cy="118174"/>
          </a:xfrm>
          <a:prstGeom prst="rect">
            <a:avLst/>
          </a:prstGeom>
        </p:spPr>
        <p:txBody>
          <a:bodyPr anchor="b" bIns="0" lIns="0" numCol="1" rIns="0" rtlCol="0" tIns="0" vert="horz" wrap="square">
            <a:spAutoFit/>
          </a:bodyPr>
          <a:lstStyle>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accent3">
                    <a:lumMod val="40000"/>
                    <a:lumOff val="60000"/>
                  </a:schemeClr>
                </a:solidFill>
                <a:latin charset="0" panose="02000509040000020004" pitchFamily="49" typeface="Space Mono"/>
                <a:ea typeface="+mn-ea"/>
                <a:cs typeface="+mn-cs"/>
              </a:defRPr>
            </a:lvl1pPr>
          </a:lstStyle>
          <a:p>
            <a:r>
              <a:rPr dirty="0" lang="en-US"/>
              <a:t>Source sample text</a:t>
            </a:r>
          </a:p>
        </p:txBody>
      </p:sp>
      <p:sp>
        <p:nvSpPr>
          <p:cNvPr id="13" name="Freeform: Shape 12">
            <a:extLst>
              <a:ext uri="{FF2B5EF4-FFF2-40B4-BE49-F238E27FC236}">
                <a16:creationId xmlns:a16="http://schemas.microsoft.com/office/drawing/2014/main" id="{B271989B-426E-49C3-82FE-8830F6A5E780}"/>
              </a:ext>
            </a:extLst>
          </p:cNvPr>
          <p:cNvSpPr/>
          <p:nvPr userDrawn="1"/>
        </p:nvSpPr>
        <p:spPr>
          <a:xfrm>
            <a:off x="11361220" y="6446710"/>
            <a:ext cx="322664" cy="290543"/>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bg1"/>
          </a:solidFill>
          <a:ln cap="flat" w="784">
            <a:noFill/>
            <a:prstDash val="solid"/>
            <a:miter/>
          </a:ln>
        </p:spPr>
        <p:txBody>
          <a:bodyPr anchor="ctr" numCol="1" rtlCol="0"/>
          <a:lstStyle/>
          <a:p>
            <a:endParaRPr dirty="0" lang="en-US"/>
          </a:p>
        </p:txBody>
      </p:sp>
      <p:sp>
        <p:nvSpPr>
          <p:cNvPr id="15" name="TextBox 14">
            <a:extLst>
              <a:ext uri="{FF2B5EF4-FFF2-40B4-BE49-F238E27FC236}">
                <a16:creationId xmlns:a16="http://schemas.microsoft.com/office/drawing/2014/main" id="{7619F3D7-A06B-491F-A9D2-6F16B4455681}"/>
              </a:ext>
            </a:extLst>
          </p:cNvPr>
          <p:cNvSpPr txBox="1"/>
          <p:nvPr userDrawn="1"/>
        </p:nvSpPr>
        <p:spPr>
          <a:xfrm>
            <a:off x="11020094" y="6509226"/>
            <a:ext cx="187552" cy="145424"/>
          </a:xfrm>
          <a:prstGeom prst="rect">
            <a:avLst/>
          </a:prstGeom>
        </p:spPr>
        <p:txBody>
          <a:bodyPr anchor="b" bIns="0" lIns="0" numCol="1" rIns="0" rtlCol="0" tIns="0" vert="horz" wrap="none">
            <a:spAutoFit/>
          </a:bodyPr>
          <a:lstStyle>
            <a:defPPr>
              <a:defRPr lang="en-US"/>
            </a:defPPr>
            <a:lvl1pPr>
              <a:defRPr sz="800">
                <a:solidFill>
                  <a:schemeClr val="tx1">
                    <a:tint val="75000"/>
                  </a:schemeClr>
                </a:solidFill>
              </a:defRPr>
            </a:lvl1pPr>
          </a:lstStyle>
          <a:p>
            <a:pPr algn="r" defTabSz="914400" eaLnBrk="1" hangingPunct="1" latinLnBrk="0" lvl="0" marL="0" rtl="0">
              <a:lnSpc>
                <a:spcPct val="125000"/>
              </a:lnSpc>
            </a:pPr>
            <a:fld id="{B01BFD70-D99E-427C-A01B-19B2BB56A3C8}" type="slidenum">
              <a:rPr kern="1200" lang="en-US" smtClean="0" sz="800">
                <a:solidFill>
                  <a:schemeClr val="accent3">
                    <a:lumMod val="40000"/>
                    <a:lumOff val="60000"/>
                  </a:schemeClr>
                </a:solidFill>
                <a:latin charset="0" panose="02000509040000020004" pitchFamily="49" typeface="Space Mono"/>
                <a:ea typeface="+mn-ea"/>
                <a:cs typeface="+mn-cs"/>
              </a:rPr>
              <a:pPr algn="r" defTabSz="914400" eaLnBrk="1" hangingPunct="1" latinLnBrk="0" lvl="0" marL="0" rtl="0">
                <a:lnSpc>
                  <a:spcPct val="125000"/>
                </a:lnSpc>
              </a:pPr>
              <a:t>‹#›</a:t>
            </a:fld>
            <a:endParaRPr dirty="0" kern="1200" lang="en-US" sz="800">
              <a:solidFill>
                <a:schemeClr val="accent3">
                  <a:lumMod val="40000"/>
                  <a:lumOff val="60000"/>
                </a:schemeClr>
              </a:solidFill>
              <a:latin charset="0" panose="02000509040000020004" pitchFamily="49" typeface="Space Mono"/>
              <a:ea typeface="+mn-ea"/>
              <a:cs typeface="+mn-cs"/>
            </a:endParaRPr>
          </a:p>
        </p:txBody>
      </p:sp>
      <p:sp>
        <p:nvSpPr>
          <p:cNvPr id="3" name="Footer Placeholder 2">
            <a:extLst>
              <a:ext uri="{FF2B5EF4-FFF2-40B4-BE49-F238E27FC236}">
                <a16:creationId xmlns:a16="http://schemas.microsoft.com/office/drawing/2014/main" id="{F763C566-E2DB-4AF2-87BD-ECE280A9ECEB}"/>
              </a:ext>
            </a:extLst>
          </p:cNvPr>
          <p:cNvSpPr txBox="1">
            <a:spLocks/>
          </p:cNvSpPr>
          <p:nvPr userDrawn="1"/>
        </p:nvSpPr>
        <p:spPr>
          <a:xfrm>
            <a:off x="495299" y="6505117"/>
            <a:ext cx="3773458" cy="158248"/>
          </a:xfrm>
          <a:prstGeom prst="rect">
            <a:avLst/>
          </a:prstGeom>
        </p:spPr>
        <p:txBody>
          <a:bodyPr anchor="b" bIns="0" lIns="0" numCol="1" rIns="0" rtlCol="0" tIns="0" vert="horz" wrap="square">
            <a:spAutoFit/>
          </a:bodyPr>
          <a:lstStyle>
            <a:defPPr>
              <a:defRPr lang="en-US"/>
            </a:defPPr>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tx1"/>
                </a:solidFill>
                <a:latin charset="0" panose="02000509040000020004" pitchFamily="49" typeface="Space Mono"/>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r>
              <a:rPr baseline="-20000" dirty="0" kern="1200" lang="en-US" sz="1600">
                <a:solidFill>
                  <a:schemeClr val="accent3">
                    <a:lumMod val="40000"/>
                    <a:lumOff val="60000"/>
                  </a:schemeClr>
                </a:solidFill>
                <a:latin charset="0" panose="02000509040000020004" pitchFamily="49" typeface="Space Mono"/>
                <a:ea typeface="+mn-ea"/>
                <a:cs typeface="+mn-cs"/>
              </a:rPr>
              <a:t>©</a:t>
            </a:r>
            <a:r>
              <a:rPr baseline="-20000" dirty="0" lang="en-US" sz="600">
                <a:solidFill>
                  <a:schemeClr val="accent3">
                    <a:lumMod val="40000"/>
                    <a:lumOff val="60000"/>
                  </a:schemeClr>
                </a:solidFill>
              </a:rPr>
              <a:t> </a:t>
            </a:r>
            <a:fld id="{D0873BB8-87D9-479E-8DA8-6515B3317381}" type="datetimeyyyy">
              <a:rPr lang="en-US" smtClean="0">
                <a:solidFill>
                  <a:schemeClr val="accent3">
                    <a:lumMod val="40000"/>
                    <a:lumOff val="60000"/>
                  </a:schemeClr>
                </a:solidFill>
              </a:rPr>
              <a:pPr/>
              <a:t>2023</a:t>
            </a:fld>
            <a:r>
              <a:rPr baseline="0" dirty="0" lang="en-US" sz="800">
                <a:solidFill>
                  <a:schemeClr val="accent3">
                    <a:lumMod val="40000"/>
                    <a:lumOff val="60000"/>
                  </a:schemeClr>
                </a:solidFill>
              </a:rPr>
              <a:t>  </a:t>
            </a:r>
            <a:r>
              <a:rPr dirty="0" lang="en-US" sz="800">
                <a:solidFill>
                  <a:schemeClr val="accent3">
                    <a:lumMod val="40000"/>
                    <a:lumOff val="60000"/>
                  </a:schemeClr>
                </a:solidFill>
              </a:rPr>
              <a:t>Pure Storage</a:t>
            </a:r>
            <a:endParaRPr dirty="0" lang="en-US">
              <a:solidFill>
                <a:schemeClr val="accent3">
                  <a:lumMod val="40000"/>
                  <a:lumOff val="60000"/>
                </a:schemeClr>
              </a:solidFill>
            </a:endParaRPr>
          </a:p>
        </p:txBody>
      </p:sp>
      <p:sp>
        <p:nvSpPr>
          <p:cNvPr id="9" name="Footer Placeholder 2">
            <a:extLst>
              <a:ext uri="{FF2B5EF4-FFF2-40B4-BE49-F238E27FC236}">
                <a16:creationId xmlns:a16="http://schemas.microsoft.com/office/drawing/2014/main" id="{990FA0DC-5D83-2C7A-16EA-26C109D9BB9C}"/>
              </a:ext>
            </a:extLst>
          </p:cNvPr>
          <p:cNvSpPr txBox="1">
            <a:spLocks/>
          </p:cNvSpPr>
          <p:nvPr userDrawn="1"/>
        </p:nvSpPr>
        <p:spPr>
          <a:xfrm>
            <a:off x="8082742" y="6544678"/>
            <a:ext cx="2820136" cy="118687"/>
          </a:xfrm>
          <a:prstGeom prst="rect">
            <a:avLst/>
          </a:prstGeom>
        </p:spPr>
        <p:txBody>
          <a:bodyPr anchor="b" bIns="0" lIns="0" numCol="1" rIns="0" rtlCol="0" tIns="0" vert="horz" wrap="square">
            <a:spAutoFit/>
          </a:bodyPr>
          <a:lstStyle>
            <a:defPPr>
              <a:defRPr lang="en-US"/>
            </a:defPPr>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tx1"/>
                </a:solidFill>
                <a:latin charset="0" panose="02000509040000020004" pitchFamily="49" typeface="Space Mono"/>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r"/>
            <a:r>
              <a:rPr dirty="0" lang="en-US">
                <a:solidFill>
                  <a:schemeClr val="bg2">
                    <a:lumMod val="40000"/>
                    <a:lumOff val="60000"/>
                  </a:schemeClr>
                </a:solidFill>
              </a:rPr>
              <a:t>Uncomplicate Data Storage, Forever</a:t>
            </a:r>
          </a:p>
        </p:txBody>
      </p:sp>
    </p:spTree>
    <p:extLst>
      <p:ext uri="{BB962C8B-B14F-4D97-AF65-F5344CB8AC3E}">
        <p14:creationId xmlns:p14="http://schemas.microsoft.com/office/powerpoint/2010/main" val="3101590250"/>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showMasterSp="0" userDrawn="1">
  <p:cSld name="Code Slide">
    <p:bg>
      <p:bgPr>
        <a:solidFill>
          <a:schemeClr val="tx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CB7130-7DF0-45D7-82B9-5CF6947342E3}"/>
              </a:ext>
            </a:extLst>
          </p:cNvPr>
          <p:cNvSpPr>
            <a:spLocks noGrp="1"/>
          </p:cNvSpPr>
          <p:nvPr>
            <p:ph idx="11" sz="quarter"/>
          </p:nvPr>
        </p:nvSpPr>
        <p:spPr>
          <a:xfrm>
            <a:off x="495299" y="959848"/>
            <a:ext cx="11187112" cy="5440950"/>
          </a:xfrm>
        </p:spPr>
        <p:txBody>
          <a:bodyPr numCol="1"/>
          <a:lstStyle>
            <a:lvl1pPr indent="0" marL="0">
              <a:spcBef>
                <a:spcPts val="0"/>
              </a:spcBef>
              <a:spcAft>
                <a:spcPts val="600"/>
              </a:spcAft>
              <a:buFont charset="0" panose="020B0502030000000004" pitchFamily="34" typeface="Inter Light"/>
              <a:buChar char="​"/>
              <a:tabLst/>
              <a:defRPr sz="1800">
                <a:solidFill>
                  <a:schemeClr val="bg1"/>
                </a:solidFill>
                <a:latin charset="0" panose="02000509040000020004" pitchFamily="49" typeface="Space Mono"/>
              </a:defRPr>
            </a:lvl1pPr>
            <a:lvl2pPr indent="0" marL="0">
              <a:spcAft>
                <a:spcPts val="600"/>
              </a:spcAft>
              <a:buFont charset="0" panose="020B0502030000000004" pitchFamily="34" typeface="Inter Light"/>
              <a:buChar char="​"/>
              <a:defRPr sz="1800">
                <a:solidFill>
                  <a:schemeClr val="bg1"/>
                </a:solidFill>
                <a:latin charset="0" panose="02000509040000020004" pitchFamily="49" typeface="Space Mono"/>
              </a:defRPr>
            </a:lvl2pPr>
            <a:lvl3pPr indent="0" marL="0">
              <a:spcAft>
                <a:spcPts val="600"/>
              </a:spcAft>
              <a:buFont charset="0" panose="020B0502030000000004" pitchFamily="34" typeface="Inter Light"/>
              <a:buChar char="​"/>
              <a:defRPr sz="1800">
                <a:solidFill>
                  <a:schemeClr val="bg1"/>
                </a:solidFill>
                <a:latin charset="0" panose="02000509040000020004" pitchFamily="49" typeface="Space Mono"/>
              </a:defRPr>
            </a:lvl3pPr>
            <a:lvl4pPr indent="0" marL="0">
              <a:spcAft>
                <a:spcPts val="600"/>
              </a:spcAft>
              <a:buFont charset="0" panose="020B0502030000000004" pitchFamily="34" typeface="Inter Light"/>
              <a:buChar char="​"/>
              <a:defRPr sz="1800">
                <a:solidFill>
                  <a:schemeClr val="bg1"/>
                </a:solidFill>
                <a:latin charset="0" panose="02000509040000020004" pitchFamily="49" typeface="Space Mono"/>
              </a:defRPr>
            </a:lvl4pPr>
            <a:lvl5pPr>
              <a:lnSpc>
                <a:spcPct val="107000"/>
              </a:lnSpc>
              <a:spcBef>
                <a:spcPts val="0"/>
              </a:spcBef>
              <a:spcAft>
                <a:spcPts val="600"/>
              </a:spcAft>
              <a:defRPr sz="1800">
                <a:solidFill>
                  <a:schemeClr val="bg1"/>
                </a:solidFill>
                <a:latin charset="0" panose="02000509040000020004" pitchFamily="49" typeface="Space Mono"/>
              </a:defRPr>
            </a:lvl5pPr>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sp>
        <p:nvSpPr>
          <p:cNvPr id="7" name="Title 1">
            <a:extLst>
              <a:ext uri="{FF2B5EF4-FFF2-40B4-BE49-F238E27FC236}">
                <a16:creationId xmlns:a16="http://schemas.microsoft.com/office/drawing/2014/main" id="{92223A3E-0079-4D42-8FE6-3BBD97602299}"/>
              </a:ext>
            </a:extLst>
          </p:cNvPr>
          <p:cNvSpPr>
            <a:spLocks noGrp="1"/>
          </p:cNvSpPr>
          <p:nvPr>
            <p:ph type="title"/>
          </p:nvPr>
        </p:nvSpPr>
        <p:spPr>
          <a:xfrm>
            <a:off x="495300" y="430471"/>
            <a:ext cx="11187112" cy="322717"/>
          </a:xfrm>
        </p:spPr>
        <p:txBody>
          <a:bodyPr numCol="1"/>
          <a:lstStyle>
            <a:lvl1pPr>
              <a:defRPr sz="2400">
                <a:solidFill>
                  <a:schemeClr val="bg1"/>
                </a:solidFill>
                <a:latin charset="0" panose="02000509040000020004" pitchFamily="49" typeface="Space Mono"/>
              </a:defRPr>
            </a:lvl1pPr>
          </a:lstStyle>
          <a:p>
            <a:r>
              <a:rPr dirty="0" lang="en-US"/>
              <a:t>Click to edit Master title style</a:t>
            </a:r>
          </a:p>
        </p:txBody>
      </p:sp>
      <p:sp>
        <p:nvSpPr>
          <p:cNvPr id="10" name="Footer Placeholder 2">
            <a:extLst>
              <a:ext uri="{FF2B5EF4-FFF2-40B4-BE49-F238E27FC236}">
                <a16:creationId xmlns:a16="http://schemas.microsoft.com/office/drawing/2014/main" id="{6E665298-5BB1-48AB-9F4A-51825562BE2B}"/>
              </a:ext>
            </a:extLst>
          </p:cNvPr>
          <p:cNvSpPr>
            <a:spLocks noGrp="1"/>
          </p:cNvSpPr>
          <p:nvPr>
            <p:ph idx="3" sz="quarter" type="ftr"/>
          </p:nvPr>
        </p:nvSpPr>
        <p:spPr>
          <a:xfrm>
            <a:off x="495299" y="6391291"/>
            <a:ext cx="6597895" cy="118174"/>
          </a:xfrm>
          <a:prstGeom prst="rect">
            <a:avLst/>
          </a:prstGeom>
        </p:spPr>
        <p:txBody>
          <a:bodyPr anchor="b" bIns="0" lIns="0" numCol="1" rIns="0" rtlCol="0" tIns="0" vert="horz" wrap="square">
            <a:spAutoFit/>
          </a:bodyPr>
          <a:lstStyle>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bg1"/>
                </a:solidFill>
                <a:latin charset="0" panose="02000509040000020004" pitchFamily="49" typeface="Space Mono"/>
                <a:ea typeface="+mn-ea"/>
                <a:cs typeface="+mn-cs"/>
              </a:defRPr>
            </a:lvl1pPr>
          </a:lstStyle>
          <a:p>
            <a:r>
              <a:rPr dirty="0" lang="en-US"/>
              <a:t>Source sample text</a:t>
            </a:r>
          </a:p>
        </p:txBody>
      </p:sp>
      <p:sp>
        <p:nvSpPr>
          <p:cNvPr id="8" name="Freeform: Shape 7">
            <a:extLst>
              <a:ext uri="{FF2B5EF4-FFF2-40B4-BE49-F238E27FC236}">
                <a16:creationId xmlns:a16="http://schemas.microsoft.com/office/drawing/2014/main" id="{CE5C5935-D439-4FF2-813C-865F3B437E71}"/>
              </a:ext>
            </a:extLst>
          </p:cNvPr>
          <p:cNvSpPr/>
          <p:nvPr userDrawn="1"/>
        </p:nvSpPr>
        <p:spPr>
          <a:xfrm>
            <a:off x="11361220" y="6446710"/>
            <a:ext cx="322664" cy="290543"/>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bg1"/>
          </a:solidFill>
          <a:ln cap="flat" w="784">
            <a:noFill/>
            <a:prstDash val="solid"/>
            <a:miter/>
          </a:ln>
        </p:spPr>
        <p:txBody>
          <a:bodyPr anchor="ctr" numCol="1" rtlCol="0"/>
          <a:lstStyle/>
          <a:p>
            <a:endParaRPr dirty="0" lang="en-US">
              <a:solidFill>
                <a:schemeClr val="bg1"/>
              </a:solidFill>
            </a:endParaRPr>
          </a:p>
        </p:txBody>
      </p:sp>
      <p:sp>
        <p:nvSpPr>
          <p:cNvPr id="12" name="TextBox 11">
            <a:extLst>
              <a:ext uri="{FF2B5EF4-FFF2-40B4-BE49-F238E27FC236}">
                <a16:creationId xmlns:a16="http://schemas.microsoft.com/office/drawing/2014/main" id="{421CC3B4-B8BE-42B8-BE31-DA19AAF3488F}"/>
              </a:ext>
            </a:extLst>
          </p:cNvPr>
          <p:cNvSpPr txBox="1"/>
          <p:nvPr userDrawn="1"/>
        </p:nvSpPr>
        <p:spPr>
          <a:xfrm>
            <a:off x="11020094" y="6509226"/>
            <a:ext cx="187552" cy="145424"/>
          </a:xfrm>
          <a:prstGeom prst="rect">
            <a:avLst/>
          </a:prstGeom>
        </p:spPr>
        <p:txBody>
          <a:bodyPr anchor="b" bIns="0" lIns="0" numCol="1" rIns="0" rtlCol="0" tIns="0" vert="horz" wrap="none">
            <a:spAutoFit/>
          </a:bodyPr>
          <a:lstStyle>
            <a:defPPr>
              <a:defRPr lang="en-US"/>
            </a:defPPr>
            <a:lvl1pPr>
              <a:defRPr sz="800">
                <a:solidFill>
                  <a:schemeClr val="tx1">
                    <a:tint val="75000"/>
                  </a:schemeClr>
                </a:solidFill>
              </a:defRPr>
            </a:lvl1pPr>
          </a:lstStyle>
          <a:p>
            <a:pPr algn="r" defTabSz="914400" eaLnBrk="1" hangingPunct="1" latinLnBrk="0" lvl="0" marL="0" rtl="0">
              <a:lnSpc>
                <a:spcPct val="125000"/>
              </a:lnSpc>
            </a:pPr>
            <a:fld id="{B01BFD70-D99E-427C-A01B-19B2BB56A3C8}" type="slidenum">
              <a:rPr kern="1200" lang="en-US" smtClean="0" sz="800">
                <a:solidFill>
                  <a:schemeClr val="bg1"/>
                </a:solidFill>
                <a:latin charset="0" panose="02000509040000020004" pitchFamily="49" typeface="Space Mono"/>
                <a:ea typeface="+mn-ea"/>
                <a:cs typeface="+mn-cs"/>
              </a:rPr>
              <a:pPr algn="r" defTabSz="914400" eaLnBrk="1" hangingPunct="1" latinLnBrk="0" lvl="0" marL="0" rtl="0">
                <a:lnSpc>
                  <a:spcPct val="125000"/>
                </a:lnSpc>
              </a:pPr>
              <a:t>‹#›</a:t>
            </a:fld>
            <a:endParaRPr dirty="0" kern="1200" lang="en-US" sz="800">
              <a:solidFill>
                <a:schemeClr val="bg1"/>
              </a:solidFill>
              <a:latin charset="0" panose="02000509040000020004" pitchFamily="49" typeface="Space Mono"/>
              <a:ea typeface="+mn-ea"/>
              <a:cs typeface="+mn-cs"/>
            </a:endParaRPr>
          </a:p>
        </p:txBody>
      </p:sp>
      <p:sp>
        <p:nvSpPr>
          <p:cNvPr id="9" name="Footer Placeholder 2">
            <a:extLst>
              <a:ext uri="{FF2B5EF4-FFF2-40B4-BE49-F238E27FC236}">
                <a16:creationId xmlns:a16="http://schemas.microsoft.com/office/drawing/2014/main" id="{17633FAA-286D-401C-A33D-F9B77B6A8BF9}"/>
              </a:ext>
            </a:extLst>
          </p:cNvPr>
          <p:cNvSpPr txBox="1">
            <a:spLocks/>
          </p:cNvSpPr>
          <p:nvPr userDrawn="1"/>
        </p:nvSpPr>
        <p:spPr>
          <a:xfrm>
            <a:off x="495299" y="6505117"/>
            <a:ext cx="3773458" cy="158248"/>
          </a:xfrm>
          <a:prstGeom prst="rect">
            <a:avLst/>
          </a:prstGeom>
        </p:spPr>
        <p:txBody>
          <a:bodyPr anchor="b" bIns="0" lIns="0" numCol="1" rIns="0" rtlCol="0" tIns="0" vert="horz" wrap="square">
            <a:spAutoFit/>
          </a:bodyPr>
          <a:lstStyle>
            <a:defPPr>
              <a:defRPr lang="en-US"/>
            </a:defPPr>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tx1"/>
                </a:solidFill>
                <a:latin charset="0" panose="02000509040000020004" pitchFamily="49" typeface="Space Mono"/>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r>
              <a:rPr baseline="-20000" dirty="0" kern="1200" lang="en-US" sz="1600">
                <a:solidFill>
                  <a:schemeClr val="bg1">
                    <a:lumMod val="65000"/>
                  </a:schemeClr>
                </a:solidFill>
                <a:latin charset="0" panose="02000509040000020004" pitchFamily="49" typeface="Space Mono"/>
                <a:ea typeface="+mn-ea"/>
                <a:cs typeface="+mn-cs"/>
              </a:rPr>
              <a:t>©</a:t>
            </a:r>
            <a:r>
              <a:rPr baseline="-20000" dirty="0" lang="en-US" sz="600">
                <a:solidFill>
                  <a:schemeClr val="bg1">
                    <a:lumMod val="65000"/>
                  </a:schemeClr>
                </a:solidFill>
              </a:rPr>
              <a:t> </a:t>
            </a:r>
            <a:fld id="{D0873BB8-87D9-479E-8DA8-6515B3317381}" type="datetimeyyyy">
              <a:rPr lang="en-US" smtClean="0">
                <a:solidFill>
                  <a:schemeClr val="bg1">
                    <a:lumMod val="65000"/>
                  </a:schemeClr>
                </a:solidFill>
              </a:rPr>
              <a:pPr/>
              <a:t>2023</a:t>
            </a:fld>
            <a:r>
              <a:rPr baseline="0" dirty="0" lang="en-US" sz="800">
                <a:solidFill>
                  <a:schemeClr val="bg1">
                    <a:lumMod val="65000"/>
                  </a:schemeClr>
                </a:solidFill>
              </a:rPr>
              <a:t>  </a:t>
            </a:r>
            <a:r>
              <a:rPr dirty="0" lang="en-US" sz="800">
                <a:solidFill>
                  <a:schemeClr val="bg1">
                    <a:lumMod val="65000"/>
                  </a:schemeClr>
                </a:solidFill>
              </a:rPr>
              <a:t>Pure Storage</a:t>
            </a:r>
            <a:endParaRPr dirty="0" lang="en-US">
              <a:solidFill>
                <a:schemeClr val="bg1"/>
              </a:solidFill>
            </a:endParaRPr>
          </a:p>
        </p:txBody>
      </p:sp>
      <p:sp>
        <p:nvSpPr>
          <p:cNvPr id="13" name="Footer Placeholder 2">
            <a:extLst>
              <a:ext uri="{FF2B5EF4-FFF2-40B4-BE49-F238E27FC236}">
                <a16:creationId xmlns:a16="http://schemas.microsoft.com/office/drawing/2014/main" id="{92C3AC24-189D-F757-1215-C85817BC12E9}"/>
              </a:ext>
            </a:extLst>
          </p:cNvPr>
          <p:cNvSpPr txBox="1">
            <a:spLocks/>
          </p:cNvSpPr>
          <p:nvPr userDrawn="1"/>
        </p:nvSpPr>
        <p:spPr>
          <a:xfrm>
            <a:off x="8082742" y="6544678"/>
            <a:ext cx="2820136" cy="118687"/>
          </a:xfrm>
          <a:prstGeom prst="rect">
            <a:avLst/>
          </a:prstGeom>
        </p:spPr>
        <p:txBody>
          <a:bodyPr anchor="b" bIns="0" lIns="0" numCol="1" rIns="0" rtlCol="0" tIns="0" vert="horz" wrap="square">
            <a:spAutoFit/>
          </a:bodyPr>
          <a:lstStyle>
            <a:defPPr>
              <a:defRPr lang="en-US"/>
            </a:defPPr>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tx1"/>
                </a:solidFill>
                <a:latin charset="0" panose="02000509040000020004" pitchFamily="49" typeface="Space Mono"/>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r"/>
            <a:r>
              <a:rPr dirty="0" lang="en-US">
                <a:solidFill>
                  <a:schemeClr val="bg1"/>
                </a:solidFill>
              </a:rPr>
              <a:t>Uncomplicate Data Storage, Forever</a:t>
            </a:r>
          </a:p>
        </p:txBody>
      </p:sp>
    </p:spTree>
    <p:extLst>
      <p:ext uri="{BB962C8B-B14F-4D97-AF65-F5344CB8AC3E}">
        <p14:creationId xmlns:p14="http://schemas.microsoft.com/office/powerpoint/2010/main" val="1138738416"/>
      </p:ext>
    </p:extLst>
  </p:cSld>
  <p:clrMapOvr>
    <a:overrideClrMapping accent1="accent1" accent2="accent2" accent3="accent3" accent4="accent4" accent5="accent5" accent6="accent6" bg1="lt1" bg2="lt2" folHlink="folHlink" hlink="hlink" tx1="dk1" tx2="dk2"/>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range Image Right 3">
  <p:cSld name="Orange Image Right 3">
    <p:spTree>
      <p:nvGrpSpPr>
        <p:cNvPr id="1" name="Shape 89"/>
        <p:cNvGrpSpPr/>
        <p:nvPr/>
      </p:nvGrpSpPr>
      <p:grpSpPr>
        <a:xfrm>
          <a:off x="0" y="0"/>
          <a:ext cx="0" cy="0"/>
          <a:chOff x="0" y="0"/>
          <a:chExt cx="0" cy="0"/>
        </a:xfrm>
      </p:grpSpPr>
      <p:sp>
        <p:nvSpPr>
          <p:cNvPr id="90" name="Google Shape;90;p102"/>
          <p:cNvSpPr/>
          <p:nvPr/>
        </p:nvSpPr>
        <p:spPr>
          <a:xfrm>
            <a:off x="0" y="0"/>
            <a:ext cx="4658400" cy="6858000"/>
          </a:xfrm>
          <a:prstGeom prst="rect">
            <a:avLst/>
          </a:prstGeom>
          <a:gradFill>
            <a:gsLst>
              <a:gs pos="0">
                <a:schemeClr val="accent5"/>
              </a:gs>
              <a:gs pos="72000">
                <a:schemeClr val="accent1"/>
              </a:gs>
              <a:gs pos="100000">
                <a:srgbClr val="DA4400"/>
              </a:gs>
            </a:gsLst>
            <a:lin ang="8100019" scaled="0"/>
          </a:grad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900"/>
              <a:buFont typeface="Arial"/>
              <a:buNone/>
            </a:pPr>
            <a:endParaRPr b="1" cap="none" i="0" strike="noStrike" sz="1900" u="none">
              <a:solidFill>
                <a:srgbClr val="FFFFFF"/>
              </a:solidFill>
              <a:latin typeface="Inter Light"/>
              <a:ea typeface="Inter Light"/>
              <a:cs typeface="Inter Light"/>
              <a:sym typeface="Inter Light"/>
            </a:endParaRPr>
          </a:p>
        </p:txBody>
      </p:sp>
      <p:sp>
        <p:nvSpPr>
          <p:cNvPr id="91" name="Google Shape;91;p102"/>
          <p:cNvSpPr>
            <a:spLocks noGrp="1"/>
          </p:cNvSpPr>
          <p:nvPr>
            <p:ph idx="2" type="pic"/>
          </p:nvPr>
        </p:nvSpPr>
        <p:spPr>
          <a:xfrm>
            <a:off x="4658374" y="0"/>
            <a:ext cx="7533600" cy="6858000"/>
          </a:xfrm>
          <a:prstGeom prst="rect">
            <a:avLst/>
          </a:prstGeom>
          <a:noFill/>
          <a:ln>
            <a:noFill/>
          </a:ln>
        </p:spPr>
      </p:sp>
      <p:sp>
        <p:nvSpPr>
          <p:cNvPr id="92" name="Google Shape;92;p102"/>
          <p:cNvSpPr txBox="1">
            <a:spLocks noGrp="1"/>
          </p:cNvSpPr>
          <p:nvPr>
            <p:ph idx="1" type="body"/>
          </p:nvPr>
        </p:nvSpPr>
        <p:spPr>
          <a:xfrm>
            <a:off x="495300" y="4743450"/>
            <a:ext cx="3555900" cy="1657200"/>
          </a:xfrm>
          <a:prstGeom prst="rect">
            <a:avLst/>
          </a:prstGeom>
          <a:noFill/>
          <a:ln>
            <a:noFill/>
          </a:ln>
        </p:spPr>
        <p:txBody>
          <a:bodyPr anchor="t" anchorCtr="0" bIns="0" lIns="0" numCol="1" rIns="0" spcFirstLastPara="1" tIns="0" wrap="square">
            <a:noAutofit/>
          </a:bodyPr>
          <a:lstStyle>
            <a:lvl1pPr algn="l" indent="-228600" lvl="0" marL="457200">
              <a:lnSpc>
                <a:spcPct val="96000"/>
              </a:lnSpc>
              <a:spcBef>
                <a:spcPts val="1200"/>
              </a:spcBef>
              <a:spcAft>
                <a:spcPts val="0"/>
              </a:spcAft>
              <a:buClr>
                <a:schemeClr val="lt1"/>
              </a:buClr>
              <a:buSzPts val="1900"/>
              <a:buNone/>
              <a:defRPr sz="1900">
                <a:solidFill>
                  <a:schemeClr val="lt1"/>
                </a:solidFill>
              </a:defRPr>
            </a:lvl1pPr>
            <a:lvl2pPr algn="l" indent="-228600" lvl="1" marL="914400">
              <a:lnSpc>
                <a:spcPct val="107000"/>
              </a:lnSpc>
              <a:spcBef>
                <a:spcPts val="0"/>
              </a:spcBef>
              <a:spcAft>
                <a:spcPts val="0"/>
              </a:spcAft>
              <a:buClr>
                <a:schemeClr val="lt1"/>
              </a:buClr>
              <a:buSzPts val="2100"/>
              <a:buNone/>
              <a:defRPr>
                <a:solidFill>
                  <a:schemeClr val="lt1"/>
                </a:solidFill>
              </a:defRPr>
            </a:lvl2pPr>
            <a:lvl3pPr algn="l" indent="-228600" lvl="2" marL="1371600">
              <a:lnSpc>
                <a:spcPct val="107000"/>
              </a:lnSpc>
              <a:spcBef>
                <a:spcPts val="0"/>
              </a:spcBef>
              <a:spcAft>
                <a:spcPts val="0"/>
              </a:spcAft>
              <a:buClr>
                <a:schemeClr val="lt1"/>
              </a:buClr>
              <a:buSzPts val="1900"/>
              <a:buNone/>
              <a:defRPr>
                <a:solidFill>
                  <a:schemeClr val="lt1"/>
                </a:solidFill>
              </a:defRPr>
            </a:lvl3pPr>
            <a:lvl4pPr algn="l" indent="-228600" lvl="3" marL="1828800">
              <a:lnSpc>
                <a:spcPct val="107000"/>
              </a:lnSpc>
              <a:spcBef>
                <a:spcPts val="0"/>
              </a:spcBef>
              <a:spcAft>
                <a:spcPts val="0"/>
              </a:spcAft>
              <a:buClr>
                <a:schemeClr val="lt1"/>
              </a:buClr>
              <a:buSzPts val="1900"/>
              <a:buNone/>
              <a:defRPr>
                <a:solidFill>
                  <a:schemeClr val="lt1"/>
                </a:solidFill>
              </a:defRPr>
            </a:lvl4pPr>
            <a:lvl5pPr algn="l" indent="-228600" lvl="4" marL="2286000">
              <a:lnSpc>
                <a:spcPct val="96000"/>
              </a:lnSpc>
              <a:spcBef>
                <a:spcPts val="1900"/>
              </a:spcBef>
              <a:spcAft>
                <a:spcPts val="0"/>
              </a:spcAft>
              <a:buSzPts val="2800"/>
              <a:buFont typeface="Arial"/>
              <a:buNone/>
              <a:defRPr>
                <a:solidFill>
                  <a:schemeClr val="lt1"/>
                </a:solidFill>
              </a:defRPr>
            </a:lvl5pPr>
            <a:lvl6pPr algn="l" indent="-228600" lvl="5" marL="2743200">
              <a:lnSpc>
                <a:spcPct val="96000"/>
              </a:lnSpc>
              <a:spcBef>
                <a:spcPts val="0"/>
              </a:spcBef>
              <a:spcAft>
                <a:spcPts val="0"/>
              </a:spcAft>
              <a:buClr>
                <a:schemeClr val="lt1"/>
              </a:buClr>
              <a:buSzPts val="2100"/>
              <a:buNone/>
              <a:defRPr>
                <a:solidFill>
                  <a:schemeClr val="lt1"/>
                </a:solidFill>
              </a:defRPr>
            </a:lvl6pPr>
            <a:lvl7pPr algn="l" indent="-330200" lvl="6" marL="3200400">
              <a:lnSpc>
                <a:spcPct val="107000"/>
              </a:lnSpc>
              <a:spcBef>
                <a:spcPts val="1200"/>
              </a:spcBef>
              <a:spcAft>
                <a:spcPts val="0"/>
              </a:spcAft>
              <a:buClr>
                <a:schemeClr val="lt1"/>
              </a:buClr>
              <a:buSzPts val="1600"/>
              <a:buChar char="​"/>
              <a:defRPr>
                <a:solidFill>
                  <a:schemeClr val="lt1"/>
                </a:solidFill>
              </a:defRPr>
            </a:lvl7pPr>
            <a:lvl8pPr algn="l" indent="-577850" lvl="7" marL="3657600">
              <a:lnSpc>
                <a:spcPct val="87000"/>
              </a:lnSpc>
              <a:spcBef>
                <a:spcPts val="1900"/>
              </a:spcBef>
              <a:spcAft>
                <a:spcPts val="0"/>
              </a:spcAft>
              <a:buClr>
                <a:schemeClr val="lt1"/>
              </a:buClr>
              <a:buSzPts val="5500"/>
              <a:buChar char="​"/>
              <a:defRPr>
                <a:solidFill>
                  <a:schemeClr val="lt1"/>
                </a:solidFill>
              </a:defRPr>
            </a:lvl8pPr>
            <a:lvl9pPr algn="l" indent="-660400" lvl="8" marL="4114800">
              <a:lnSpc>
                <a:spcPct val="87000"/>
              </a:lnSpc>
              <a:spcBef>
                <a:spcPts val="1900"/>
              </a:spcBef>
              <a:spcAft>
                <a:spcPts val="0"/>
              </a:spcAft>
              <a:buClr>
                <a:schemeClr val="lt1"/>
              </a:buClr>
              <a:buSzPts val="6800"/>
              <a:buChar char="​"/>
              <a:defRPr>
                <a:solidFill>
                  <a:schemeClr val="lt1"/>
                </a:solidFill>
              </a:defRPr>
            </a:lvl9pPr>
          </a:lstStyle>
          <a:p>
            <a:endParaRPr/>
          </a:p>
        </p:txBody>
      </p:sp>
      <p:sp>
        <p:nvSpPr>
          <p:cNvPr id="93" name="Google Shape;93;p102"/>
          <p:cNvSpPr txBox="1">
            <a:spLocks noGrp="1"/>
          </p:cNvSpPr>
          <p:nvPr>
            <p:ph type="title"/>
          </p:nvPr>
        </p:nvSpPr>
        <p:spPr>
          <a:xfrm>
            <a:off x="495300" y="2797094"/>
            <a:ext cx="3574500" cy="1787700"/>
          </a:xfrm>
          <a:prstGeom prst="rect">
            <a:avLst/>
          </a:prstGeom>
          <a:noFill/>
          <a:ln>
            <a:noFill/>
          </a:ln>
        </p:spPr>
        <p:txBody>
          <a:bodyPr anchor="b" anchorCtr="0" bIns="0" lIns="0" numCol="1" rIns="0" spcFirstLastPara="1" tIns="0" wrap="square">
            <a:noAutofit/>
          </a:bodyPr>
          <a:lstStyle>
            <a:lvl1pPr algn="l" lvl="0">
              <a:lnSpc>
                <a:spcPct val="87000"/>
              </a:lnSpc>
              <a:spcBef>
                <a:spcPts val="0"/>
              </a:spcBef>
              <a:spcAft>
                <a:spcPts val="0"/>
              </a:spcAft>
              <a:buClr>
                <a:schemeClr val="lt1"/>
              </a:buClr>
              <a:buSzPts val="4400"/>
              <a:buFont typeface="Inter ExtraBold"/>
              <a:buNone/>
              <a:defRPr sz="4400">
                <a:solidFill>
                  <a:schemeClr val="lt1"/>
                </a:solidFill>
              </a:defRPr>
            </a:lvl1pPr>
            <a:lvl2pPr algn="l" lvl="1">
              <a:lnSpc>
                <a:spcPct val="100000"/>
              </a:lnSpc>
              <a:spcBef>
                <a:spcPts val="0"/>
              </a:spcBef>
              <a:spcAft>
                <a:spcPts val="0"/>
              </a:spcAft>
              <a:buSzPts val="1400"/>
              <a:buNone/>
              <a:defRPr/>
            </a:lvl2pPr>
            <a:lvl3pPr algn="l" lvl="2">
              <a:lnSpc>
                <a:spcPct val="100000"/>
              </a:lnSpc>
              <a:spcBef>
                <a:spcPts val="0"/>
              </a:spcBef>
              <a:spcAft>
                <a:spcPts val="0"/>
              </a:spcAft>
              <a:buSzPts val="1400"/>
              <a:buNone/>
              <a:defRPr/>
            </a:lvl3pPr>
            <a:lvl4pPr algn="l" lvl="3">
              <a:lnSpc>
                <a:spcPct val="100000"/>
              </a:lnSpc>
              <a:spcBef>
                <a:spcPts val="0"/>
              </a:spcBef>
              <a:spcAft>
                <a:spcPts val="0"/>
              </a:spcAft>
              <a:buSzPts val="1400"/>
              <a:buNone/>
              <a:defRPr/>
            </a:lvl4pPr>
            <a:lvl5pPr algn="l" lvl="4">
              <a:lnSpc>
                <a:spcPct val="100000"/>
              </a:lnSpc>
              <a:spcBef>
                <a:spcPts val="0"/>
              </a:spcBef>
              <a:spcAft>
                <a:spcPts val="0"/>
              </a:spcAft>
              <a:buSzPts val="1400"/>
              <a:buNone/>
              <a:defRPr/>
            </a:lvl5pPr>
            <a:lvl6pPr algn="l" lvl="5">
              <a:lnSpc>
                <a:spcPct val="100000"/>
              </a:lnSpc>
              <a:spcBef>
                <a:spcPts val="0"/>
              </a:spcBef>
              <a:spcAft>
                <a:spcPts val="0"/>
              </a:spcAft>
              <a:buSzPts val="1400"/>
              <a:buNone/>
              <a:defRPr/>
            </a:lvl6pPr>
            <a:lvl7pPr algn="l" lvl="6">
              <a:lnSpc>
                <a:spcPct val="100000"/>
              </a:lnSpc>
              <a:spcBef>
                <a:spcPts val="0"/>
              </a:spcBef>
              <a:spcAft>
                <a:spcPts val="0"/>
              </a:spcAft>
              <a:buSzPts val="1400"/>
              <a:buNone/>
              <a:defRPr/>
            </a:lvl7pPr>
            <a:lvl8pPr algn="l" lvl="7">
              <a:lnSpc>
                <a:spcPct val="100000"/>
              </a:lnSpc>
              <a:spcBef>
                <a:spcPts val="0"/>
              </a:spcBef>
              <a:spcAft>
                <a:spcPts val="0"/>
              </a:spcAft>
              <a:buSzPts val="1400"/>
              <a:buNone/>
              <a:defRPr/>
            </a:lvl8pPr>
            <a:lvl9pPr algn="l" lvl="8">
              <a:lnSpc>
                <a:spcPct val="100000"/>
              </a:lnSpc>
              <a:spcBef>
                <a:spcPts val="0"/>
              </a:spcBef>
              <a:spcAft>
                <a:spcPts val="0"/>
              </a:spcAft>
              <a:buSzPts val="1400"/>
              <a:buNone/>
              <a:defRPr/>
            </a:lvl9pPr>
          </a:lstStyle>
          <a:p>
            <a:endParaRPr/>
          </a:p>
        </p:txBody>
      </p:sp>
      <p:sp>
        <p:nvSpPr>
          <p:cNvPr id="94" name="Google Shape;94;p102"/>
          <p:cNvSpPr/>
          <p:nvPr/>
        </p:nvSpPr>
        <p:spPr>
          <a:xfrm>
            <a:off x="4610836" y="0"/>
            <a:ext cx="47700" cy="6858000"/>
          </a:xfrm>
          <a:prstGeom prst="rect">
            <a:avLst/>
          </a:prstGeom>
          <a:solidFill>
            <a:schemeClr val="accent1"/>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900"/>
              <a:buFont typeface="Arial"/>
              <a:buNone/>
            </a:pPr>
            <a:endParaRPr b="0" cap="none" i="0" strike="noStrike" sz="1900" u="none">
              <a:solidFill>
                <a:schemeClr val="lt1"/>
              </a:solidFill>
              <a:latin typeface="Inter Light"/>
              <a:ea typeface="Inter Light"/>
              <a:cs typeface="Inter Light"/>
              <a:sym typeface="Inter Light"/>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idx="11" sz="quarter" type="pic"/>
          </p:nvPr>
        </p:nvSpPr>
        <p:spPr>
          <a:xfrm>
            <a:off x="0" y="0"/>
            <a:ext cx="12192000" cy="6858000"/>
          </a:xfrm>
          <a:prstGeom prst="rect">
            <a:avLst/>
          </a:prstGeom>
          <a:noFill/>
        </p:spPr>
        <p:txBody>
          <a:bodyPr anchor="ctr" numCol="1"/>
          <a:lstStyle>
            <a:lvl1pPr algn="ctr" indent="0" marL="0">
              <a:buNone/>
              <a:defRPr>
                <a:solidFill>
                  <a:schemeClr val="tx1"/>
                </a:solidFill>
              </a:defRPr>
            </a:lvl1pPr>
          </a:lstStyle>
          <a:p>
            <a:r>
              <a:rPr lang="en-US"/>
              <a:t>Click icon to add picture</a:t>
            </a:r>
            <a:endParaRPr dirty="0" lang="en-US"/>
          </a:p>
        </p:txBody>
      </p:sp>
    </p:spTree>
    <p:extLst>
      <p:ext uri="{BB962C8B-B14F-4D97-AF65-F5344CB8AC3E}">
        <p14:creationId xmlns:p14="http://schemas.microsoft.com/office/powerpoint/2010/main" val="1732173484"/>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showMasterSp="0" userDrawn="1">
  <p:cSld name="Orange Image Left">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idx="11" sz="quarter" type="pic"/>
          </p:nvPr>
        </p:nvSpPr>
        <p:spPr>
          <a:xfrm>
            <a:off x="0" y="0"/>
            <a:ext cx="7531546" cy="6858000"/>
          </a:xfrm>
          <a:prstGeom prst="rect">
            <a:avLst/>
          </a:prstGeom>
          <a:noFill/>
        </p:spPr>
        <p:txBody>
          <a:bodyPr anchor="ctr" numCol="1"/>
          <a:lstStyle>
            <a:lvl1pPr algn="ctr" indent="0" marL="0">
              <a:buNone/>
              <a:defRPr>
                <a:solidFill>
                  <a:schemeClr val="tx1"/>
                </a:solidFill>
              </a:defRPr>
            </a:lvl1pPr>
          </a:lstStyle>
          <a:p>
            <a:r>
              <a:rPr dirty="0"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lvl="0"/>
            <a:endParaRPr b="1" dirty="0" lang="en-US">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idx="10" sz="quarter" type="body"/>
          </p:nvPr>
        </p:nvSpPr>
        <p:spPr bwMode="gray">
          <a:xfrm>
            <a:off x="8103394" y="2442803"/>
            <a:ext cx="3574222" cy="1657338"/>
          </a:xfrm>
          <a:prstGeom prst="rect">
            <a:avLst/>
          </a:prstGeom>
        </p:spPr>
        <p:txBody>
          <a:bodyPr anchor="t" numCol="1"/>
          <a:lstStyle>
            <a:lvl1pPr indent="0" marL="0">
              <a:lnSpc>
                <a:spcPct val="96000"/>
              </a:lnSpc>
              <a:buClr>
                <a:schemeClr val="bg1"/>
              </a:buClr>
              <a:buNone/>
              <a:defRPr sz="1800">
                <a:solidFill>
                  <a:schemeClr val="bg1"/>
                </a:solidFill>
              </a:defRPr>
            </a:lvl1pPr>
            <a:lvl2pPr indent="0" marL="0">
              <a:buClr>
                <a:schemeClr val="bg1"/>
              </a:buClr>
              <a:buNone/>
              <a:defRPr>
                <a:solidFill>
                  <a:schemeClr val="bg1"/>
                </a:solidFill>
              </a:defRPr>
            </a:lvl2pPr>
            <a:lvl3pPr indent="0" marL="0">
              <a:lnSpc>
                <a:spcPct val="98000"/>
              </a:lnSpc>
              <a:spcBef>
                <a:spcPts val="1200"/>
              </a:spcBef>
              <a:buClr>
                <a:schemeClr val="bg1"/>
              </a:buClr>
              <a:buNone/>
              <a:defRPr>
                <a:solidFill>
                  <a:schemeClr val="bg1"/>
                </a:solidFill>
              </a:defRPr>
            </a:lvl3pPr>
            <a:lvl4pPr indent="0" marL="0">
              <a:lnSpc>
                <a:spcPct val="94000"/>
              </a:lnSpc>
              <a:spcBef>
                <a:spcPts val="1200"/>
              </a:spcBef>
              <a:buClr>
                <a:schemeClr val="bg1"/>
              </a:buClr>
              <a:buNone/>
              <a:defRPr sz="1800">
                <a:solidFill>
                  <a:schemeClr val="bg1"/>
                </a:solidFill>
              </a:defRPr>
            </a:lvl4pPr>
            <a:lvl5pPr indent="0" marL="0">
              <a:lnSpc>
                <a:spcPct val="107000"/>
              </a:lnSpc>
              <a:spcBef>
                <a:spcPts val="1200"/>
              </a:spcBef>
              <a:buFont charset="0" panose="020B0604020202020204" pitchFamily="34" typeface="Arial"/>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dirty="0"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496447"/>
            <a:ext cx="3574220" cy="1787605"/>
          </a:xfrm>
        </p:spPr>
        <p:txBody>
          <a:bodyPr numCol="1" wrap="square">
            <a:spAutoFit/>
          </a:bodyPr>
          <a:lstStyle>
            <a:lvl1pPr>
              <a:lnSpc>
                <a:spcPct val="87000"/>
              </a:lnSpc>
              <a:defRPr sz="4400">
                <a:solidFill>
                  <a:schemeClr val="bg1"/>
                </a:solidFill>
              </a:defRPr>
            </a:lvl1pPr>
          </a:lstStyle>
          <a:p>
            <a:r>
              <a:rPr dirty="0" lang="en-US"/>
              <a:t>Click to edit Master title style</a:t>
            </a:r>
          </a:p>
        </p:txBody>
      </p:sp>
      <p:sp>
        <p:nvSpPr>
          <p:cNvPr id="23" name="Freeform: Shape 22">
            <a:extLst>
              <a:ext uri="{FF2B5EF4-FFF2-40B4-BE49-F238E27FC236}">
                <a16:creationId xmlns:a16="http://schemas.microsoft.com/office/drawing/2014/main" id="{48E6482D-736F-46FC-BF93-EFE4A3D63DAC}"/>
              </a:ext>
            </a:extLst>
          </p:cNvPr>
          <p:cNvSpPr/>
          <p:nvPr userDrawn="1"/>
        </p:nvSpPr>
        <p:spPr>
          <a:xfrm>
            <a:off x="11361220" y="6446710"/>
            <a:ext cx="322664" cy="290543"/>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cap="flat" w="784">
            <a:noFill/>
            <a:prstDash val="solid"/>
            <a:miter/>
          </a:ln>
        </p:spPr>
        <p:txBody>
          <a:bodyPr anchor="ctr" numCol="1" rtlCol="0"/>
          <a:lstStyle/>
          <a:p>
            <a:endParaRPr dirty="0" lang="en-US"/>
          </a:p>
        </p:txBody>
      </p:sp>
      <p:sp>
        <p:nvSpPr>
          <p:cNvPr id="24" name="Footer Placeholder 2">
            <a:extLst>
              <a:ext uri="{FF2B5EF4-FFF2-40B4-BE49-F238E27FC236}">
                <a16:creationId xmlns:a16="http://schemas.microsoft.com/office/drawing/2014/main" id="{2BCC2C8E-3ADF-4AB1-AA4B-23D118BFBFB2}"/>
              </a:ext>
            </a:extLst>
          </p:cNvPr>
          <p:cNvSpPr txBox="1">
            <a:spLocks/>
          </p:cNvSpPr>
          <p:nvPr userDrawn="1"/>
        </p:nvSpPr>
        <p:spPr>
          <a:xfrm>
            <a:off x="8082742" y="6544678"/>
            <a:ext cx="2820136" cy="118687"/>
          </a:xfrm>
          <a:prstGeom prst="rect">
            <a:avLst/>
          </a:prstGeom>
        </p:spPr>
        <p:txBody>
          <a:bodyPr anchor="b" bIns="0" lIns="0" numCol="1" rIns="0" rtlCol="0" tIns="0" vert="horz" wrap="square">
            <a:spAutoFit/>
          </a:bodyPr>
          <a:lstStyle>
            <a:defPPr>
              <a:defRPr lang="en-US"/>
            </a:defPPr>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tx1"/>
                </a:solidFill>
                <a:latin charset="0" panose="02000509040000020004" pitchFamily="49" typeface="Space Mono"/>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r"/>
            <a:r>
              <a:rPr dirty="0" lang="en-US">
                <a:solidFill>
                  <a:schemeClr val="accent1">
                    <a:lumMod val="40000"/>
                    <a:lumOff val="60000"/>
                  </a:schemeClr>
                </a:solidFill>
              </a:rPr>
              <a:t>Uncomplicate Data Storage, Forever</a:t>
            </a:r>
          </a:p>
        </p:txBody>
      </p:sp>
      <p:sp>
        <p:nvSpPr>
          <p:cNvPr id="25" name="TextBox 24">
            <a:extLst>
              <a:ext uri="{FF2B5EF4-FFF2-40B4-BE49-F238E27FC236}">
                <a16:creationId xmlns:a16="http://schemas.microsoft.com/office/drawing/2014/main" id="{FE207749-FE78-43A4-9FC2-6B0ABC621055}"/>
              </a:ext>
            </a:extLst>
          </p:cNvPr>
          <p:cNvSpPr txBox="1"/>
          <p:nvPr userDrawn="1"/>
        </p:nvSpPr>
        <p:spPr>
          <a:xfrm>
            <a:off x="11020094" y="6509226"/>
            <a:ext cx="187552" cy="145424"/>
          </a:xfrm>
          <a:prstGeom prst="rect">
            <a:avLst/>
          </a:prstGeom>
        </p:spPr>
        <p:txBody>
          <a:bodyPr anchor="b" bIns="0" lIns="0" numCol="1" rIns="0" rtlCol="0" tIns="0" vert="horz" wrap="none">
            <a:spAutoFit/>
          </a:bodyPr>
          <a:lstStyle>
            <a:defPPr>
              <a:defRPr lang="en-US"/>
            </a:defPPr>
            <a:lvl1pPr>
              <a:defRPr sz="800">
                <a:solidFill>
                  <a:schemeClr val="tx1">
                    <a:tint val="75000"/>
                  </a:schemeClr>
                </a:solidFill>
              </a:defRPr>
            </a:lvl1pPr>
          </a:lstStyle>
          <a:p>
            <a:pPr algn="r" defTabSz="914400" eaLnBrk="1" hangingPunct="1" latinLnBrk="0" lvl="0" marL="0" rtl="0">
              <a:lnSpc>
                <a:spcPct val="125000"/>
              </a:lnSpc>
            </a:pPr>
            <a:fld id="{B01BFD70-D99E-427C-A01B-19B2BB56A3C8}" type="slidenum">
              <a:rPr kern="1200" lang="en-US" smtClean="0" sz="800">
                <a:solidFill>
                  <a:schemeClr val="accent1">
                    <a:lumMod val="40000"/>
                    <a:lumOff val="60000"/>
                  </a:schemeClr>
                </a:solidFill>
                <a:latin charset="0" panose="02000509040000020004" pitchFamily="49" typeface="Space Mono"/>
                <a:ea typeface="+mn-ea"/>
                <a:cs typeface="+mn-cs"/>
              </a:rPr>
              <a:pPr algn="r" defTabSz="914400" eaLnBrk="1" hangingPunct="1" latinLnBrk="0" lvl="0" marL="0" rtl="0">
                <a:lnSpc>
                  <a:spcPct val="125000"/>
                </a:lnSpc>
              </a:pPr>
              <a:t>‹#›</a:t>
            </a:fld>
            <a:endParaRPr dirty="0" kern="1200" lang="en-US" sz="800">
              <a:solidFill>
                <a:schemeClr val="accent1">
                  <a:lumMod val="40000"/>
                  <a:lumOff val="60000"/>
                </a:schemeClr>
              </a:solidFill>
              <a:latin charset="0" panose="02000509040000020004" pitchFamily="49" typeface="Space Mono"/>
              <a:ea typeface="+mn-ea"/>
              <a:cs typeface="+mn-cs"/>
            </a:endParaRPr>
          </a:p>
        </p:txBody>
      </p:sp>
    </p:spTree>
    <p:extLst>
      <p:ext uri="{BB962C8B-B14F-4D97-AF65-F5344CB8AC3E}">
        <p14:creationId xmlns:p14="http://schemas.microsoft.com/office/powerpoint/2010/main" val="3260510438"/>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range Image R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lvl="0"/>
            <a:endParaRPr b="1" dirty="0" lang="en-US">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idx="11" sz="quarter" type="pic"/>
          </p:nvPr>
        </p:nvSpPr>
        <p:spPr>
          <a:xfrm>
            <a:off x="4658374" y="0"/>
            <a:ext cx="7533626" cy="6858000"/>
          </a:xfrm>
          <a:prstGeom prst="rect">
            <a:avLst/>
          </a:prstGeom>
          <a:noFill/>
        </p:spPr>
        <p:txBody>
          <a:bodyPr anchor="ctr" numCol="1"/>
          <a:lstStyle>
            <a:lvl1pPr algn="ctr" indent="0" marL="0">
              <a:buNone/>
              <a:defRPr>
                <a:solidFill>
                  <a:schemeClr val="tx1"/>
                </a:solidFill>
              </a:defRPr>
            </a:lvl1pPr>
          </a:lstStyle>
          <a:p>
            <a:r>
              <a:rPr lang="en-US"/>
              <a:t>Click icon to add picture</a:t>
            </a:r>
            <a:endParaRPr dirty="0" lang="en-US"/>
          </a:p>
        </p:txBody>
      </p:sp>
      <p:sp>
        <p:nvSpPr>
          <p:cNvPr id="45" name="Text Placeholder 44">
            <a:extLst>
              <a:ext uri="{FF2B5EF4-FFF2-40B4-BE49-F238E27FC236}">
                <a16:creationId xmlns:a16="http://schemas.microsoft.com/office/drawing/2014/main" id="{039914E2-20D2-4AED-9BA4-AD0FC18B808F}"/>
              </a:ext>
            </a:extLst>
          </p:cNvPr>
          <p:cNvSpPr>
            <a:spLocks noGrp="1"/>
          </p:cNvSpPr>
          <p:nvPr>
            <p:ph idx="10" sz="quarter" type="body"/>
          </p:nvPr>
        </p:nvSpPr>
        <p:spPr bwMode="gray">
          <a:xfrm>
            <a:off x="495300" y="2442803"/>
            <a:ext cx="3556000" cy="1657341"/>
          </a:xfrm>
          <a:prstGeom prst="rect">
            <a:avLst/>
          </a:prstGeom>
        </p:spPr>
        <p:txBody>
          <a:bodyPr anchor="t" numCol="1"/>
          <a:lstStyle>
            <a:lvl1pPr indent="0" marL="0">
              <a:lnSpc>
                <a:spcPct val="96000"/>
              </a:lnSpc>
              <a:buClr>
                <a:schemeClr val="bg1"/>
              </a:buClr>
              <a:buNone/>
              <a:defRPr sz="1800">
                <a:solidFill>
                  <a:schemeClr val="bg1"/>
                </a:solidFill>
              </a:defRPr>
            </a:lvl1pPr>
            <a:lvl2pPr indent="0" marL="0">
              <a:buClr>
                <a:schemeClr val="bg1"/>
              </a:buClr>
              <a:buNone/>
              <a:defRPr>
                <a:solidFill>
                  <a:schemeClr val="bg1"/>
                </a:solidFill>
              </a:defRPr>
            </a:lvl2pPr>
            <a:lvl3pPr indent="0" marL="0">
              <a:buClr>
                <a:schemeClr val="bg1"/>
              </a:buClr>
              <a:buNone/>
              <a:defRPr>
                <a:solidFill>
                  <a:schemeClr val="bg1"/>
                </a:solidFill>
              </a:defRPr>
            </a:lvl3pPr>
            <a:lvl4pPr indent="0" marL="0">
              <a:buClr>
                <a:schemeClr val="bg1"/>
              </a:buClr>
              <a:buNone/>
              <a:defRPr>
                <a:solidFill>
                  <a:schemeClr val="bg1"/>
                </a:solidFill>
              </a:defRPr>
            </a:lvl4pPr>
            <a:lvl5pPr indent="0" marL="0">
              <a:buFont charset="0" panose="020B0604020202020204" pitchFamily="34" typeface="Arial"/>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dirty="0" lang="en-US"/>
              <a:t>Click to edit Master text styles</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496447"/>
            <a:ext cx="3574220" cy="1787605"/>
          </a:xfrm>
        </p:spPr>
        <p:txBody>
          <a:bodyPr numCol="1" wrap="square">
            <a:spAutoFit/>
          </a:bodyPr>
          <a:lstStyle>
            <a:lvl1pPr>
              <a:lnSpc>
                <a:spcPct val="87000"/>
              </a:lnSpc>
              <a:defRPr sz="4400">
                <a:solidFill>
                  <a:schemeClr val="bg1"/>
                </a:solidFill>
              </a:defRPr>
            </a:lvl1pPr>
          </a:lstStyle>
          <a:p>
            <a:r>
              <a:rPr dirty="0" lang="en-US"/>
              <a:t>Click to edit Master title style</a:t>
            </a:r>
          </a:p>
        </p:txBody>
      </p:sp>
      <p:sp>
        <p:nvSpPr>
          <p:cNvPr id="8" name="Footer Placeholder 2">
            <a:extLst>
              <a:ext uri="{FF2B5EF4-FFF2-40B4-BE49-F238E27FC236}">
                <a16:creationId xmlns:a16="http://schemas.microsoft.com/office/drawing/2014/main" id="{62A2D3B7-EA28-4854-891C-C4AEFE85E50C}"/>
              </a:ext>
            </a:extLst>
          </p:cNvPr>
          <p:cNvSpPr txBox="1">
            <a:spLocks/>
          </p:cNvSpPr>
          <p:nvPr userDrawn="1"/>
        </p:nvSpPr>
        <p:spPr>
          <a:xfrm>
            <a:off x="495299" y="6505117"/>
            <a:ext cx="3773458" cy="158248"/>
          </a:xfrm>
          <a:prstGeom prst="rect">
            <a:avLst/>
          </a:prstGeom>
        </p:spPr>
        <p:txBody>
          <a:bodyPr anchor="b" bIns="0" lIns="0" numCol="1" rIns="0" rtlCol="0" tIns="0" vert="horz" wrap="square">
            <a:spAutoFit/>
          </a:bodyPr>
          <a:lstStyle>
            <a:defPPr>
              <a:defRPr lang="en-US"/>
            </a:defPPr>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tx1"/>
                </a:solidFill>
                <a:latin charset="0" panose="02000509040000020004" pitchFamily="49" typeface="Space Mono"/>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r>
              <a:rPr baseline="-20000" dirty="0" kern="1200" lang="en-US" sz="1600">
                <a:solidFill>
                  <a:schemeClr val="accent1">
                    <a:lumMod val="40000"/>
                    <a:lumOff val="60000"/>
                  </a:schemeClr>
                </a:solidFill>
                <a:latin charset="0" panose="02000509040000020004" pitchFamily="49" typeface="Space Mono"/>
                <a:ea typeface="+mn-ea"/>
                <a:cs typeface="+mn-cs"/>
              </a:rPr>
              <a:t>©</a:t>
            </a:r>
            <a:r>
              <a:rPr baseline="-20000" dirty="0" lang="en-US" sz="500">
                <a:solidFill>
                  <a:schemeClr val="accent1">
                    <a:lumMod val="40000"/>
                    <a:lumOff val="60000"/>
                  </a:schemeClr>
                </a:solidFill>
              </a:rPr>
              <a:t> </a:t>
            </a:r>
            <a:fld id="{D0873BB8-87D9-479E-8DA8-6515B3317381}" type="datetimeyyyy">
              <a:rPr lang="en-US" smtClean="0">
                <a:solidFill>
                  <a:schemeClr val="accent1">
                    <a:lumMod val="40000"/>
                    <a:lumOff val="60000"/>
                  </a:schemeClr>
                </a:solidFill>
              </a:rPr>
              <a:pPr/>
              <a:t>2023</a:t>
            </a:fld>
            <a:r>
              <a:rPr baseline="0" dirty="0" lang="en-US" sz="800">
                <a:solidFill>
                  <a:schemeClr val="accent1">
                    <a:lumMod val="40000"/>
                    <a:lumOff val="60000"/>
                  </a:schemeClr>
                </a:solidFill>
              </a:rPr>
              <a:t>  </a:t>
            </a:r>
            <a:r>
              <a:rPr dirty="0" lang="en-US" sz="800">
                <a:solidFill>
                  <a:schemeClr val="accent1">
                    <a:lumMod val="40000"/>
                    <a:lumOff val="60000"/>
                  </a:schemeClr>
                </a:solidFill>
              </a:rPr>
              <a:t>Pure Storage</a:t>
            </a:r>
            <a:endParaRPr dirty="0" lang="en-US">
              <a:solidFill>
                <a:schemeClr val="accent1">
                  <a:lumMod val="40000"/>
                  <a:lumOff val="60000"/>
                </a:schemeClr>
              </a:solidFill>
            </a:endParaRPr>
          </a:p>
        </p:txBody>
      </p:sp>
    </p:spTree>
    <p:extLst>
      <p:ext uri="{BB962C8B-B14F-4D97-AF65-F5344CB8AC3E}">
        <p14:creationId xmlns:p14="http://schemas.microsoft.com/office/powerpoint/2010/main" val="998753332"/>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showMasterSp="0" userDrawn="1">
  <p:cSld name="Teal Image Left">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idx="11" sz="quarter" type="pic"/>
          </p:nvPr>
        </p:nvSpPr>
        <p:spPr>
          <a:xfrm>
            <a:off x="0" y="0"/>
            <a:ext cx="7531546" cy="6858000"/>
          </a:xfrm>
          <a:prstGeom prst="rect">
            <a:avLst/>
          </a:prstGeom>
          <a:noFill/>
        </p:spPr>
        <p:txBody>
          <a:bodyPr anchor="ctr" numCol="1"/>
          <a:lstStyle>
            <a:lvl1pPr algn="ctr" indent="0" marL="0">
              <a:buNone/>
              <a:defRPr>
                <a:solidFill>
                  <a:schemeClr val="tx1"/>
                </a:solidFill>
              </a:defRPr>
            </a:lvl1pPr>
          </a:lstStyle>
          <a:p>
            <a:r>
              <a:rPr dirty="0"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userDrawn="1"/>
        </p:nvSpPr>
        <p:spPr bwMode="gray">
          <a:xfrm>
            <a:off x="7533627" y="0"/>
            <a:ext cx="465837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lvl="0">
              <a:lnSpc>
                <a:spcPct val="96000"/>
              </a:lnSpc>
            </a:pPr>
            <a:endParaRPr dirty="0" lang="en-US">
              <a:solidFill>
                <a:schemeClr val="bg1"/>
              </a:solidFill>
              <a:cs charset="0" panose="020B0604020202020204" pitchFamily="34" typeface="Microsoft Sans Serif"/>
            </a:endParaRPr>
          </a:p>
        </p:txBody>
      </p:sp>
      <p:sp>
        <p:nvSpPr>
          <p:cNvPr id="23" name="Freeform: Shape 22">
            <a:extLst>
              <a:ext uri="{FF2B5EF4-FFF2-40B4-BE49-F238E27FC236}">
                <a16:creationId xmlns:a16="http://schemas.microsoft.com/office/drawing/2014/main" id="{48E6482D-736F-46FC-BF93-EFE4A3D63DAC}"/>
              </a:ext>
            </a:extLst>
          </p:cNvPr>
          <p:cNvSpPr/>
          <p:nvPr userDrawn="1"/>
        </p:nvSpPr>
        <p:spPr>
          <a:xfrm>
            <a:off x="11361220" y="6446710"/>
            <a:ext cx="322664" cy="290543"/>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cap="flat" w="784">
            <a:noFill/>
            <a:prstDash val="solid"/>
            <a:miter/>
          </a:ln>
        </p:spPr>
        <p:txBody>
          <a:bodyPr anchor="ctr" numCol="1" rtlCol="0"/>
          <a:lstStyle/>
          <a:p>
            <a:endParaRPr dirty="0" lang="en-US"/>
          </a:p>
        </p:txBody>
      </p:sp>
      <p:sp>
        <p:nvSpPr>
          <p:cNvPr id="13" name="Footer Placeholder 2">
            <a:extLst>
              <a:ext uri="{FF2B5EF4-FFF2-40B4-BE49-F238E27FC236}">
                <a16:creationId xmlns:a16="http://schemas.microsoft.com/office/drawing/2014/main" id="{AB6BE973-118B-42A4-AB11-EE3A4BC09D35}"/>
              </a:ext>
            </a:extLst>
          </p:cNvPr>
          <p:cNvSpPr txBox="1">
            <a:spLocks/>
          </p:cNvSpPr>
          <p:nvPr userDrawn="1"/>
        </p:nvSpPr>
        <p:spPr>
          <a:xfrm>
            <a:off x="8082742" y="6544678"/>
            <a:ext cx="2820136" cy="118687"/>
          </a:xfrm>
          <a:prstGeom prst="rect">
            <a:avLst/>
          </a:prstGeom>
        </p:spPr>
        <p:txBody>
          <a:bodyPr anchor="b" bIns="0" lIns="0" numCol="1" rIns="0" rtlCol="0" tIns="0" vert="horz" wrap="square">
            <a:spAutoFit/>
          </a:bodyPr>
          <a:lstStyle>
            <a:defPPr>
              <a:defRPr lang="en-US"/>
            </a:defPPr>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tx1"/>
                </a:solidFill>
                <a:latin charset="0" panose="02000509040000020004" pitchFamily="49" typeface="Space Mono"/>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r"/>
            <a:r>
              <a:rPr dirty="0" lang="en-US">
                <a:solidFill>
                  <a:schemeClr val="accent4">
                    <a:lumMod val="20000"/>
                    <a:lumOff val="80000"/>
                  </a:schemeClr>
                </a:solidFill>
              </a:rPr>
              <a:t>Uncomplicate Data Storage, Forever</a:t>
            </a:r>
          </a:p>
        </p:txBody>
      </p:sp>
      <p:sp>
        <p:nvSpPr>
          <p:cNvPr id="15" name="TextBox 14">
            <a:extLst>
              <a:ext uri="{FF2B5EF4-FFF2-40B4-BE49-F238E27FC236}">
                <a16:creationId xmlns:a16="http://schemas.microsoft.com/office/drawing/2014/main" id="{A128344C-9B17-40C6-98B8-421A38FDE723}"/>
              </a:ext>
            </a:extLst>
          </p:cNvPr>
          <p:cNvSpPr txBox="1"/>
          <p:nvPr userDrawn="1"/>
        </p:nvSpPr>
        <p:spPr>
          <a:xfrm>
            <a:off x="11020094" y="6509226"/>
            <a:ext cx="187552" cy="145424"/>
          </a:xfrm>
          <a:prstGeom prst="rect">
            <a:avLst/>
          </a:prstGeom>
        </p:spPr>
        <p:txBody>
          <a:bodyPr anchor="b" bIns="0" lIns="0" numCol="1" rIns="0" rtlCol="0" tIns="0" vert="horz" wrap="none">
            <a:spAutoFit/>
          </a:bodyPr>
          <a:lstStyle>
            <a:defPPr>
              <a:defRPr lang="en-US"/>
            </a:defPPr>
            <a:lvl1pPr>
              <a:defRPr sz="800">
                <a:solidFill>
                  <a:schemeClr val="tx1">
                    <a:tint val="75000"/>
                  </a:schemeClr>
                </a:solidFill>
              </a:defRPr>
            </a:lvl1pPr>
          </a:lstStyle>
          <a:p>
            <a:pPr algn="r" defTabSz="914400" eaLnBrk="1" hangingPunct="1" latinLnBrk="0" lvl="0" marL="0" rtl="0">
              <a:lnSpc>
                <a:spcPct val="125000"/>
              </a:lnSpc>
            </a:pPr>
            <a:fld id="{B01BFD70-D99E-427C-A01B-19B2BB56A3C8}" type="slidenum">
              <a:rPr kern="1200" lang="en-US" smtClean="0" sz="800">
                <a:solidFill>
                  <a:schemeClr val="accent4">
                    <a:lumMod val="20000"/>
                    <a:lumOff val="80000"/>
                  </a:schemeClr>
                </a:solidFill>
                <a:latin charset="0" panose="02000509040000020004" pitchFamily="49" typeface="Space Mono"/>
                <a:ea typeface="+mn-ea"/>
                <a:cs typeface="+mn-cs"/>
              </a:rPr>
              <a:pPr algn="r" defTabSz="914400" eaLnBrk="1" hangingPunct="1" latinLnBrk="0" lvl="0" marL="0" rtl="0">
                <a:lnSpc>
                  <a:spcPct val="125000"/>
                </a:lnSpc>
              </a:pPr>
              <a:t>‹#›</a:t>
            </a:fld>
            <a:endParaRPr dirty="0" kern="1200" lang="en-US" sz="800">
              <a:solidFill>
                <a:schemeClr val="accent4">
                  <a:lumMod val="20000"/>
                  <a:lumOff val="80000"/>
                </a:schemeClr>
              </a:solidFill>
              <a:latin charset="0" panose="02000509040000020004" pitchFamily="49" typeface="Space Mono"/>
              <a:ea typeface="+mn-ea"/>
              <a:cs typeface="+mn-cs"/>
            </a:endParaRPr>
          </a:p>
        </p:txBody>
      </p:sp>
      <p:sp>
        <p:nvSpPr>
          <p:cNvPr id="10" name="Text Placeholder 44">
            <a:extLst>
              <a:ext uri="{FF2B5EF4-FFF2-40B4-BE49-F238E27FC236}">
                <a16:creationId xmlns:a16="http://schemas.microsoft.com/office/drawing/2014/main" id="{BDF0B4B8-4AA3-485D-9597-6A24D43C013C}"/>
              </a:ext>
            </a:extLst>
          </p:cNvPr>
          <p:cNvSpPr>
            <a:spLocks noGrp="1"/>
          </p:cNvSpPr>
          <p:nvPr>
            <p:ph idx="10" sz="quarter" type="body"/>
          </p:nvPr>
        </p:nvSpPr>
        <p:spPr bwMode="gray">
          <a:xfrm>
            <a:off x="8103394" y="2442803"/>
            <a:ext cx="3574222" cy="1657338"/>
          </a:xfrm>
          <a:prstGeom prst="rect">
            <a:avLst/>
          </a:prstGeom>
        </p:spPr>
        <p:txBody>
          <a:bodyPr anchor="t" numCol="1"/>
          <a:lstStyle>
            <a:lvl1pPr indent="0" marL="0">
              <a:lnSpc>
                <a:spcPct val="96000"/>
              </a:lnSpc>
              <a:buClr>
                <a:schemeClr val="bg1"/>
              </a:buClr>
              <a:buNone/>
              <a:defRPr sz="1800">
                <a:solidFill>
                  <a:schemeClr val="bg1"/>
                </a:solidFill>
              </a:defRPr>
            </a:lvl1pPr>
            <a:lvl2pPr indent="0" marL="0">
              <a:buClr>
                <a:schemeClr val="bg1"/>
              </a:buClr>
              <a:buNone/>
              <a:defRPr>
                <a:solidFill>
                  <a:schemeClr val="bg1"/>
                </a:solidFill>
              </a:defRPr>
            </a:lvl2pPr>
            <a:lvl3pPr indent="0" marL="0">
              <a:lnSpc>
                <a:spcPct val="98000"/>
              </a:lnSpc>
              <a:spcBef>
                <a:spcPts val="1200"/>
              </a:spcBef>
              <a:buClr>
                <a:schemeClr val="bg1"/>
              </a:buClr>
              <a:buNone/>
              <a:defRPr>
                <a:solidFill>
                  <a:schemeClr val="bg1"/>
                </a:solidFill>
              </a:defRPr>
            </a:lvl3pPr>
            <a:lvl4pPr indent="0" marL="0">
              <a:lnSpc>
                <a:spcPct val="94000"/>
              </a:lnSpc>
              <a:spcBef>
                <a:spcPts val="1200"/>
              </a:spcBef>
              <a:buClr>
                <a:schemeClr val="bg1"/>
              </a:buClr>
              <a:buNone/>
              <a:defRPr sz="1800">
                <a:solidFill>
                  <a:schemeClr val="bg1"/>
                </a:solidFill>
              </a:defRPr>
            </a:lvl4pPr>
            <a:lvl5pPr indent="0" marL="0">
              <a:lnSpc>
                <a:spcPct val="107000"/>
              </a:lnSpc>
              <a:spcBef>
                <a:spcPts val="1200"/>
              </a:spcBef>
              <a:buFont charset="0" panose="020B0604020202020204" pitchFamily="34" typeface="Arial"/>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dirty="0" lang="en-US"/>
              <a:t>Click to edit Master text styles</a:t>
            </a:r>
          </a:p>
        </p:txBody>
      </p:sp>
      <p:sp>
        <p:nvSpPr>
          <p:cNvPr id="11" name="Title 1">
            <a:extLst>
              <a:ext uri="{FF2B5EF4-FFF2-40B4-BE49-F238E27FC236}">
                <a16:creationId xmlns:a16="http://schemas.microsoft.com/office/drawing/2014/main" id="{E6186FE0-426F-4F34-AB96-C212C4784A85}"/>
              </a:ext>
            </a:extLst>
          </p:cNvPr>
          <p:cNvSpPr>
            <a:spLocks noGrp="1"/>
          </p:cNvSpPr>
          <p:nvPr>
            <p:ph type="title"/>
          </p:nvPr>
        </p:nvSpPr>
        <p:spPr bwMode="gray">
          <a:xfrm>
            <a:off x="8108300" y="496447"/>
            <a:ext cx="3574220" cy="1787605"/>
          </a:xfrm>
        </p:spPr>
        <p:txBody>
          <a:bodyPr numCol="1" wrap="square">
            <a:spAutoFit/>
          </a:bodyPr>
          <a:lstStyle>
            <a:lvl1pPr>
              <a:lnSpc>
                <a:spcPct val="87000"/>
              </a:lnSpc>
              <a:defRPr sz="4400">
                <a:solidFill>
                  <a:schemeClr val="bg1"/>
                </a:solidFill>
              </a:defRPr>
            </a:lvl1pPr>
          </a:lstStyle>
          <a:p>
            <a:r>
              <a:rPr dirty="0" lang="en-US"/>
              <a:t>Click to edit Master title style</a:t>
            </a:r>
          </a:p>
        </p:txBody>
      </p:sp>
    </p:spTree>
    <p:extLst>
      <p:ext uri="{BB962C8B-B14F-4D97-AF65-F5344CB8AC3E}">
        <p14:creationId xmlns:p14="http://schemas.microsoft.com/office/powerpoint/2010/main" val="858114506"/>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al Image R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lvl="0">
              <a:lnSpc>
                <a:spcPct val="96000"/>
              </a:lnSpc>
            </a:pPr>
            <a:endParaRPr dirty="0" lang="en-US">
              <a:solidFill>
                <a:schemeClr val="bg1"/>
              </a:solidFill>
              <a:cs charset="0" panose="020B0604020202020204" pitchFamily="34" typeface="Microsoft Sans Serif"/>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idx="11" sz="quarter" type="pic"/>
          </p:nvPr>
        </p:nvSpPr>
        <p:spPr>
          <a:xfrm>
            <a:off x="4658374" y="0"/>
            <a:ext cx="7533626" cy="6858000"/>
          </a:xfrm>
          <a:prstGeom prst="rect">
            <a:avLst/>
          </a:prstGeom>
          <a:noFill/>
        </p:spPr>
        <p:txBody>
          <a:bodyPr anchor="ctr" numCol="1"/>
          <a:lstStyle>
            <a:lvl1pPr algn="ctr" indent="0" marL="0">
              <a:buNone/>
              <a:defRPr>
                <a:solidFill>
                  <a:schemeClr val="tx1"/>
                </a:solidFill>
              </a:defRPr>
            </a:lvl1pPr>
          </a:lstStyle>
          <a:p>
            <a:r>
              <a:rPr lang="en-US"/>
              <a:t>Click icon to add picture</a:t>
            </a:r>
            <a:endParaRPr dirty="0" lang="en-US"/>
          </a:p>
        </p:txBody>
      </p:sp>
      <p:sp>
        <p:nvSpPr>
          <p:cNvPr id="8" name="Footer Placeholder 2">
            <a:extLst>
              <a:ext uri="{FF2B5EF4-FFF2-40B4-BE49-F238E27FC236}">
                <a16:creationId xmlns:a16="http://schemas.microsoft.com/office/drawing/2014/main" id="{984FBF05-34A9-429F-9434-8A3EE60FF4A0}"/>
              </a:ext>
            </a:extLst>
          </p:cNvPr>
          <p:cNvSpPr txBox="1">
            <a:spLocks/>
          </p:cNvSpPr>
          <p:nvPr userDrawn="1"/>
        </p:nvSpPr>
        <p:spPr>
          <a:xfrm>
            <a:off x="495299" y="6505117"/>
            <a:ext cx="3773458" cy="158248"/>
          </a:xfrm>
          <a:prstGeom prst="rect">
            <a:avLst/>
          </a:prstGeom>
        </p:spPr>
        <p:txBody>
          <a:bodyPr anchor="b" bIns="0" lIns="0" numCol="1" rIns="0" rtlCol="0" tIns="0" vert="horz" wrap="square">
            <a:spAutoFit/>
          </a:bodyPr>
          <a:lstStyle>
            <a:defPPr>
              <a:defRPr lang="en-US"/>
            </a:defPPr>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tx1"/>
                </a:solidFill>
                <a:latin charset="0" panose="02000509040000020004" pitchFamily="49" typeface="Space Mono"/>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r>
              <a:rPr baseline="-20000" dirty="0" kern="1200" lang="en-US" sz="1600">
                <a:solidFill>
                  <a:schemeClr val="accent4">
                    <a:lumMod val="20000"/>
                    <a:lumOff val="80000"/>
                  </a:schemeClr>
                </a:solidFill>
                <a:latin charset="0" panose="02000509040000020004" pitchFamily="49" typeface="Space Mono"/>
                <a:ea typeface="+mn-ea"/>
                <a:cs typeface="+mn-cs"/>
              </a:rPr>
              <a:t>©</a:t>
            </a:r>
            <a:r>
              <a:rPr baseline="-20000" dirty="0" lang="en-US" sz="500">
                <a:solidFill>
                  <a:schemeClr val="accent1">
                    <a:lumMod val="40000"/>
                    <a:lumOff val="60000"/>
                  </a:schemeClr>
                </a:solidFill>
              </a:rPr>
              <a:t> </a:t>
            </a:r>
            <a:fld id="{D0873BB8-87D9-479E-8DA8-6515B3317381}" type="datetimeyyyy">
              <a:rPr lang="en-US" smtClean="0">
                <a:solidFill>
                  <a:schemeClr val="accent4">
                    <a:lumMod val="20000"/>
                    <a:lumOff val="80000"/>
                  </a:schemeClr>
                </a:solidFill>
              </a:rPr>
              <a:pPr/>
              <a:t>2023</a:t>
            </a:fld>
            <a:r>
              <a:rPr baseline="0" dirty="0" lang="en-US" sz="800">
                <a:solidFill>
                  <a:schemeClr val="accent4">
                    <a:lumMod val="20000"/>
                    <a:lumOff val="80000"/>
                  </a:schemeClr>
                </a:solidFill>
              </a:rPr>
              <a:t>  </a:t>
            </a:r>
            <a:r>
              <a:rPr dirty="0" lang="en-US" sz="800">
                <a:solidFill>
                  <a:schemeClr val="accent4">
                    <a:lumMod val="20000"/>
                    <a:lumOff val="80000"/>
                  </a:schemeClr>
                </a:solidFill>
              </a:rPr>
              <a:t>Pure Storage</a:t>
            </a:r>
            <a:endParaRPr dirty="0" lang="en-US">
              <a:solidFill>
                <a:schemeClr val="accent4">
                  <a:lumMod val="20000"/>
                  <a:lumOff val="80000"/>
                </a:schemeClr>
              </a:solidFill>
            </a:endParaRPr>
          </a:p>
        </p:txBody>
      </p:sp>
      <p:sp>
        <p:nvSpPr>
          <p:cNvPr id="9" name="Text Placeholder 44">
            <a:extLst>
              <a:ext uri="{FF2B5EF4-FFF2-40B4-BE49-F238E27FC236}">
                <a16:creationId xmlns:a16="http://schemas.microsoft.com/office/drawing/2014/main" id="{3EE9A477-F762-48C3-864D-33451B6CDBA2}"/>
              </a:ext>
            </a:extLst>
          </p:cNvPr>
          <p:cNvSpPr>
            <a:spLocks noGrp="1"/>
          </p:cNvSpPr>
          <p:nvPr>
            <p:ph idx="10" sz="quarter" type="body"/>
          </p:nvPr>
        </p:nvSpPr>
        <p:spPr bwMode="gray">
          <a:xfrm>
            <a:off x="495300" y="2442803"/>
            <a:ext cx="3556000" cy="1657341"/>
          </a:xfrm>
          <a:prstGeom prst="rect">
            <a:avLst/>
          </a:prstGeom>
        </p:spPr>
        <p:txBody>
          <a:bodyPr anchor="t" numCol="1"/>
          <a:lstStyle>
            <a:lvl1pPr indent="0" marL="0">
              <a:lnSpc>
                <a:spcPct val="96000"/>
              </a:lnSpc>
              <a:buClr>
                <a:schemeClr val="bg1"/>
              </a:buClr>
              <a:buNone/>
              <a:defRPr sz="1800">
                <a:solidFill>
                  <a:schemeClr val="bg1"/>
                </a:solidFill>
              </a:defRPr>
            </a:lvl1pPr>
            <a:lvl2pPr indent="0" marL="0">
              <a:buClr>
                <a:schemeClr val="bg1"/>
              </a:buClr>
              <a:buNone/>
              <a:defRPr>
                <a:solidFill>
                  <a:schemeClr val="bg1"/>
                </a:solidFill>
              </a:defRPr>
            </a:lvl2pPr>
            <a:lvl3pPr indent="0" marL="0">
              <a:buClr>
                <a:schemeClr val="bg1"/>
              </a:buClr>
              <a:buNone/>
              <a:defRPr>
                <a:solidFill>
                  <a:schemeClr val="bg1"/>
                </a:solidFill>
              </a:defRPr>
            </a:lvl3pPr>
            <a:lvl4pPr indent="0" marL="0">
              <a:buClr>
                <a:schemeClr val="bg1"/>
              </a:buClr>
              <a:buNone/>
              <a:defRPr>
                <a:solidFill>
                  <a:schemeClr val="bg1"/>
                </a:solidFill>
              </a:defRPr>
            </a:lvl4pPr>
            <a:lvl5pPr indent="0" marL="0">
              <a:buFont charset="0" panose="020B0604020202020204" pitchFamily="34" typeface="Arial"/>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dirty="0" lang="en-US"/>
              <a:t>Click to edit Master text styles</a:t>
            </a:r>
          </a:p>
        </p:txBody>
      </p:sp>
      <p:sp>
        <p:nvSpPr>
          <p:cNvPr id="12" name="Title 1">
            <a:extLst>
              <a:ext uri="{FF2B5EF4-FFF2-40B4-BE49-F238E27FC236}">
                <a16:creationId xmlns:a16="http://schemas.microsoft.com/office/drawing/2014/main" id="{3CA256EE-E9CC-43BD-B8B8-A905DE7EAC4C}"/>
              </a:ext>
            </a:extLst>
          </p:cNvPr>
          <p:cNvSpPr>
            <a:spLocks noGrp="1"/>
          </p:cNvSpPr>
          <p:nvPr>
            <p:ph type="title"/>
          </p:nvPr>
        </p:nvSpPr>
        <p:spPr bwMode="gray">
          <a:xfrm>
            <a:off x="495300" y="496447"/>
            <a:ext cx="3574220" cy="1787605"/>
          </a:xfrm>
        </p:spPr>
        <p:txBody>
          <a:bodyPr numCol="1" wrap="square">
            <a:spAutoFit/>
          </a:bodyPr>
          <a:lstStyle>
            <a:lvl1pPr>
              <a:lnSpc>
                <a:spcPct val="87000"/>
              </a:lnSpc>
              <a:defRPr sz="4400">
                <a:solidFill>
                  <a:schemeClr val="bg1"/>
                </a:solidFill>
              </a:defRPr>
            </a:lvl1pPr>
          </a:lstStyle>
          <a:p>
            <a:r>
              <a:rPr dirty="0" lang="en-US"/>
              <a:t>Click to edit Master title style</a:t>
            </a:r>
          </a:p>
        </p:txBody>
      </p:sp>
    </p:spTree>
    <p:extLst>
      <p:ext uri="{BB962C8B-B14F-4D97-AF65-F5344CB8AC3E}">
        <p14:creationId xmlns:p14="http://schemas.microsoft.com/office/powerpoint/2010/main" val="2459719390"/>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showMasterSp="0" userDrawn="1">
  <p:cSld name="Purple Image Left">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idx="11" sz="quarter" type="pic"/>
          </p:nvPr>
        </p:nvSpPr>
        <p:spPr>
          <a:xfrm>
            <a:off x="0" y="0"/>
            <a:ext cx="7531546" cy="6858000"/>
          </a:xfrm>
          <a:prstGeom prst="rect">
            <a:avLst/>
          </a:prstGeom>
          <a:noFill/>
        </p:spPr>
        <p:txBody>
          <a:bodyPr anchor="ctr" numCol="1"/>
          <a:lstStyle>
            <a:lvl1pPr algn="ctr" indent="0" marL="0">
              <a:buNone/>
              <a:defRPr>
                <a:solidFill>
                  <a:schemeClr val="tx1"/>
                </a:solidFill>
              </a:defRPr>
            </a:lvl1pPr>
          </a:lstStyle>
          <a:p>
            <a:r>
              <a:rPr dirty="0"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userDrawn="1"/>
        </p:nvSpPr>
        <p:spPr bwMode="gray">
          <a:xfrm>
            <a:off x="7533627" y="0"/>
            <a:ext cx="4658373" cy="6858000"/>
          </a:xfrm>
          <a:prstGeom prst="rect">
            <a:avLst/>
          </a:prstGeom>
          <a:gradFill>
            <a:gsLst>
              <a:gs pos="100000">
                <a:schemeClr val="accent3">
                  <a:lumMod val="50000"/>
                </a:schemeClr>
              </a:gs>
              <a:gs pos="0">
                <a:schemeClr val="accent3"/>
              </a:gs>
              <a:gs pos="7100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lvl="0">
              <a:lnSpc>
                <a:spcPct val="96000"/>
              </a:lnSpc>
            </a:pPr>
            <a:endParaRPr dirty="0" lang="en-US">
              <a:solidFill>
                <a:schemeClr val="bg1"/>
              </a:solidFill>
              <a:cs charset="0" panose="020B0604020202020204" pitchFamily="34" typeface="Microsoft Sans Serif"/>
            </a:endParaRPr>
          </a:p>
        </p:txBody>
      </p:sp>
      <p:sp>
        <p:nvSpPr>
          <p:cNvPr id="14" name="Rectangle 13">
            <a:extLst>
              <a:ext uri="{FF2B5EF4-FFF2-40B4-BE49-F238E27FC236}">
                <a16:creationId xmlns:a16="http://schemas.microsoft.com/office/drawing/2014/main" id="{9CDA3B66-2B84-46CA-84BB-44BA136E2B9B}"/>
              </a:ext>
            </a:extLst>
          </p:cNvPr>
          <p:cNvSpPr/>
          <p:nvPr/>
        </p:nvSpPr>
        <p:spPr>
          <a:xfrm>
            <a:off x="7533625" y="0"/>
            <a:ext cx="4753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lnSpc>
                <a:spcPct val="96000"/>
              </a:lnSpc>
            </a:pPr>
            <a:endParaRPr dirty="0" err="1" lang="en-US">
              <a:solidFill>
                <a:schemeClr val="bg1"/>
              </a:solidFill>
              <a:latin typeface="Microsoft Sans Serif"/>
              <a:cs charset="0" panose="020B0604020202020204" pitchFamily="34" typeface="Microsoft Sans Serif"/>
            </a:endParaRPr>
          </a:p>
        </p:txBody>
      </p:sp>
      <p:sp>
        <p:nvSpPr>
          <p:cNvPr id="17" name="Freeform: Shape 16">
            <a:extLst>
              <a:ext uri="{FF2B5EF4-FFF2-40B4-BE49-F238E27FC236}">
                <a16:creationId xmlns:a16="http://schemas.microsoft.com/office/drawing/2014/main" id="{F4F86F59-CE7D-4D6B-87B5-41237623D6DE}"/>
              </a:ext>
            </a:extLst>
          </p:cNvPr>
          <p:cNvSpPr/>
          <p:nvPr userDrawn="1"/>
        </p:nvSpPr>
        <p:spPr>
          <a:xfrm>
            <a:off x="11361220" y="6446710"/>
            <a:ext cx="322664" cy="290543"/>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bg1"/>
          </a:solidFill>
          <a:ln cap="flat" w="784">
            <a:noFill/>
            <a:prstDash val="solid"/>
            <a:miter/>
          </a:ln>
        </p:spPr>
        <p:txBody>
          <a:bodyPr anchor="ctr" numCol="1" rtlCol="0"/>
          <a:lstStyle/>
          <a:p>
            <a:endParaRPr dirty="0" lang="en-US"/>
          </a:p>
        </p:txBody>
      </p:sp>
      <p:sp>
        <p:nvSpPr>
          <p:cNvPr id="20" name="Footer Placeholder 2">
            <a:extLst>
              <a:ext uri="{FF2B5EF4-FFF2-40B4-BE49-F238E27FC236}">
                <a16:creationId xmlns:a16="http://schemas.microsoft.com/office/drawing/2014/main" id="{EC19696D-EA49-40AA-AD39-0479C64A13A5}"/>
              </a:ext>
            </a:extLst>
          </p:cNvPr>
          <p:cNvSpPr txBox="1">
            <a:spLocks/>
          </p:cNvSpPr>
          <p:nvPr userDrawn="1"/>
        </p:nvSpPr>
        <p:spPr>
          <a:xfrm>
            <a:off x="8082742" y="6544678"/>
            <a:ext cx="2820136" cy="118687"/>
          </a:xfrm>
          <a:prstGeom prst="rect">
            <a:avLst/>
          </a:prstGeom>
        </p:spPr>
        <p:txBody>
          <a:bodyPr anchor="b" bIns="0" lIns="0" numCol="1" rIns="0" rtlCol="0" tIns="0" vert="horz" wrap="square">
            <a:spAutoFit/>
          </a:bodyPr>
          <a:lstStyle>
            <a:defPPr>
              <a:defRPr lang="en-US"/>
            </a:defPPr>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tx1"/>
                </a:solidFill>
                <a:latin charset="0" panose="02000509040000020004" pitchFamily="49" typeface="Space Mono"/>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r"/>
            <a:r>
              <a:rPr dirty="0" lang="en-US">
                <a:solidFill>
                  <a:schemeClr val="accent3">
                    <a:lumMod val="40000"/>
                    <a:lumOff val="60000"/>
                  </a:schemeClr>
                </a:solidFill>
              </a:rPr>
              <a:t>Uncomplicate Data Storage, Forever</a:t>
            </a:r>
          </a:p>
        </p:txBody>
      </p:sp>
      <p:sp>
        <p:nvSpPr>
          <p:cNvPr id="21" name="TextBox 20">
            <a:extLst>
              <a:ext uri="{FF2B5EF4-FFF2-40B4-BE49-F238E27FC236}">
                <a16:creationId xmlns:a16="http://schemas.microsoft.com/office/drawing/2014/main" id="{BA88FAC9-AA60-4F83-B3AB-23E4CE2BC34E}"/>
              </a:ext>
            </a:extLst>
          </p:cNvPr>
          <p:cNvSpPr txBox="1"/>
          <p:nvPr userDrawn="1"/>
        </p:nvSpPr>
        <p:spPr>
          <a:xfrm>
            <a:off x="11020094" y="6509226"/>
            <a:ext cx="187552" cy="145424"/>
          </a:xfrm>
          <a:prstGeom prst="rect">
            <a:avLst/>
          </a:prstGeom>
        </p:spPr>
        <p:txBody>
          <a:bodyPr anchor="b" bIns="0" lIns="0" numCol="1" rIns="0" rtlCol="0" tIns="0" vert="horz" wrap="none">
            <a:spAutoFit/>
          </a:bodyPr>
          <a:lstStyle>
            <a:defPPr>
              <a:defRPr lang="en-US"/>
            </a:defPPr>
            <a:lvl1pPr>
              <a:defRPr sz="800">
                <a:solidFill>
                  <a:schemeClr val="tx1">
                    <a:tint val="75000"/>
                  </a:schemeClr>
                </a:solidFill>
              </a:defRPr>
            </a:lvl1pPr>
          </a:lstStyle>
          <a:p>
            <a:pPr algn="r" defTabSz="914400" eaLnBrk="1" hangingPunct="1" latinLnBrk="0" lvl="0" marL="0" rtl="0">
              <a:lnSpc>
                <a:spcPct val="125000"/>
              </a:lnSpc>
            </a:pPr>
            <a:fld id="{B01BFD70-D99E-427C-A01B-19B2BB56A3C8}" type="slidenum">
              <a:rPr kern="1200" lang="en-US" smtClean="0" sz="800">
                <a:solidFill>
                  <a:schemeClr val="accent3">
                    <a:lumMod val="40000"/>
                    <a:lumOff val="60000"/>
                  </a:schemeClr>
                </a:solidFill>
                <a:latin charset="0" panose="02000509040000020004" pitchFamily="49" typeface="Space Mono"/>
                <a:ea typeface="+mn-ea"/>
                <a:cs typeface="+mn-cs"/>
              </a:rPr>
              <a:pPr algn="r" defTabSz="914400" eaLnBrk="1" hangingPunct="1" latinLnBrk="0" lvl="0" marL="0" rtl="0">
                <a:lnSpc>
                  <a:spcPct val="125000"/>
                </a:lnSpc>
              </a:pPr>
              <a:t>‹#›</a:t>
            </a:fld>
            <a:endParaRPr dirty="0" kern="1200" lang="en-US" sz="800">
              <a:solidFill>
                <a:schemeClr val="accent3">
                  <a:lumMod val="40000"/>
                  <a:lumOff val="60000"/>
                </a:schemeClr>
              </a:solidFill>
              <a:latin charset="0" panose="02000509040000020004" pitchFamily="49" typeface="Space Mono"/>
              <a:ea typeface="+mn-ea"/>
              <a:cs typeface="+mn-cs"/>
            </a:endParaRPr>
          </a:p>
        </p:txBody>
      </p:sp>
      <p:sp>
        <p:nvSpPr>
          <p:cNvPr id="10" name="Text Placeholder 44">
            <a:extLst>
              <a:ext uri="{FF2B5EF4-FFF2-40B4-BE49-F238E27FC236}">
                <a16:creationId xmlns:a16="http://schemas.microsoft.com/office/drawing/2014/main" id="{30FCC916-3A31-460A-B7AC-52D6F893ADA7}"/>
              </a:ext>
            </a:extLst>
          </p:cNvPr>
          <p:cNvSpPr>
            <a:spLocks noGrp="1"/>
          </p:cNvSpPr>
          <p:nvPr>
            <p:ph idx="10" sz="quarter" type="body"/>
          </p:nvPr>
        </p:nvSpPr>
        <p:spPr bwMode="gray">
          <a:xfrm>
            <a:off x="8103394" y="2442803"/>
            <a:ext cx="3574222" cy="1657338"/>
          </a:xfrm>
          <a:prstGeom prst="rect">
            <a:avLst/>
          </a:prstGeom>
        </p:spPr>
        <p:txBody>
          <a:bodyPr anchor="t" numCol="1"/>
          <a:lstStyle>
            <a:lvl1pPr indent="0" marL="0">
              <a:lnSpc>
                <a:spcPct val="96000"/>
              </a:lnSpc>
              <a:buClr>
                <a:schemeClr val="bg1"/>
              </a:buClr>
              <a:buNone/>
              <a:defRPr sz="1800">
                <a:solidFill>
                  <a:schemeClr val="bg1"/>
                </a:solidFill>
              </a:defRPr>
            </a:lvl1pPr>
            <a:lvl2pPr indent="0" marL="0">
              <a:buClr>
                <a:schemeClr val="bg1"/>
              </a:buClr>
              <a:buNone/>
              <a:defRPr>
                <a:solidFill>
                  <a:schemeClr val="bg1"/>
                </a:solidFill>
              </a:defRPr>
            </a:lvl2pPr>
            <a:lvl3pPr indent="0" marL="0">
              <a:lnSpc>
                <a:spcPct val="98000"/>
              </a:lnSpc>
              <a:spcBef>
                <a:spcPts val="1200"/>
              </a:spcBef>
              <a:buClr>
                <a:schemeClr val="bg1"/>
              </a:buClr>
              <a:buNone/>
              <a:defRPr>
                <a:solidFill>
                  <a:schemeClr val="bg1"/>
                </a:solidFill>
              </a:defRPr>
            </a:lvl3pPr>
            <a:lvl4pPr indent="0" marL="0">
              <a:lnSpc>
                <a:spcPct val="94000"/>
              </a:lnSpc>
              <a:spcBef>
                <a:spcPts val="1200"/>
              </a:spcBef>
              <a:buClr>
                <a:schemeClr val="bg1"/>
              </a:buClr>
              <a:buNone/>
              <a:defRPr sz="1800">
                <a:solidFill>
                  <a:schemeClr val="bg1"/>
                </a:solidFill>
              </a:defRPr>
            </a:lvl4pPr>
            <a:lvl5pPr indent="0" marL="0">
              <a:lnSpc>
                <a:spcPct val="107000"/>
              </a:lnSpc>
              <a:spcBef>
                <a:spcPts val="1200"/>
              </a:spcBef>
              <a:buFont charset="0" panose="020B0604020202020204" pitchFamily="34" typeface="Arial"/>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dirty="0" lang="en-US"/>
              <a:t>Click to edit Master text styles</a:t>
            </a:r>
          </a:p>
        </p:txBody>
      </p:sp>
      <p:sp>
        <p:nvSpPr>
          <p:cNvPr id="11" name="Title 1">
            <a:extLst>
              <a:ext uri="{FF2B5EF4-FFF2-40B4-BE49-F238E27FC236}">
                <a16:creationId xmlns:a16="http://schemas.microsoft.com/office/drawing/2014/main" id="{AF835F10-1851-477B-A2FA-44E2245C4428}"/>
              </a:ext>
            </a:extLst>
          </p:cNvPr>
          <p:cNvSpPr>
            <a:spLocks noGrp="1"/>
          </p:cNvSpPr>
          <p:nvPr>
            <p:ph type="title"/>
          </p:nvPr>
        </p:nvSpPr>
        <p:spPr bwMode="gray">
          <a:xfrm>
            <a:off x="8108300" y="496447"/>
            <a:ext cx="3574220" cy="1787605"/>
          </a:xfrm>
        </p:spPr>
        <p:txBody>
          <a:bodyPr numCol="1" wrap="square">
            <a:spAutoFit/>
          </a:bodyPr>
          <a:lstStyle>
            <a:lvl1pPr>
              <a:lnSpc>
                <a:spcPct val="87000"/>
              </a:lnSpc>
              <a:defRPr sz="4400">
                <a:solidFill>
                  <a:schemeClr val="bg1"/>
                </a:solidFill>
              </a:defRPr>
            </a:lvl1pPr>
          </a:lstStyle>
          <a:p>
            <a:r>
              <a:rPr dirty="0" lang="en-US"/>
              <a:t>Click to edit Master title style</a:t>
            </a:r>
          </a:p>
        </p:txBody>
      </p:sp>
    </p:spTree>
    <p:extLst>
      <p:ext uri="{BB962C8B-B14F-4D97-AF65-F5344CB8AC3E}">
        <p14:creationId xmlns:p14="http://schemas.microsoft.com/office/powerpoint/2010/main" val="1900189579"/>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urple Image R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gradFill flip="none" rotWithShape="1">
            <a:gsLst>
              <a:gs pos="100000">
                <a:schemeClr val="accent3">
                  <a:lumMod val="50000"/>
                </a:schemeClr>
              </a:gs>
              <a:gs pos="0">
                <a:schemeClr val="accent3"/>
              </a:gs>
              <a:gs pos="71000">
                <a:schemeClr val="accent3">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lvl="0">
              <a:lnSpc>
                <a:spcPct val="96000"/>
              </a:lnSpc>
            </a:pPr>
            <a:endParaRPr dirty="0" lang="en-US">
              <a:solidFill>
                <a:schemeClr val="bg1"/>
              </a:solidFill>
              <a:cs charset="0" panose="020B0604020202020204" pitchFamily="34" typeface="Microsoft Sans Serif"/>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idx="11" sz="quarter" type="pic"/>
          </p:nvPr>
        </p:nvSpPr>
        <p:spPr>
          <a:xfrm>
            <a:off x="4658374" y="0"/>
            <a:ext cx="7533626" cy="6858000"/>
          </a:xfrm>
          <a:prstGeom prst="rect">
            <a:avLst/>
          </a:prstGeom>
          <a:noFill/>
        </p:spPr>
        <p:txBody>
          <a:bodyPr anchor="ctr" numCol="1"/>
          <a:lstStyle>
            <a:lvl1pPr algn="ctr" indent="0" marL="0">
              <a:buNone/>
              <a:defRPr>
                <a:solidFill>
                  <a:schemeClr val="tx1"/>
                </a:solidFill>
              </a:defRPr>
            </a:lvl1pPr>
          </a:lstStyle>
          <a:p>
            <a:r>
              <a:rPr lang="en-US"/>
              <a:t>Click icon to add picture</a:t>
            </a:r>
            <a:endParaRPr dirty="0" lang="en-US"/>
          </a:p>
        </p:txBody>
      </p:sp>
      <p:sp>
        <p:nvSpPr>
          <p:cNvPr id="11" name="Rectangle 10">
            <a:extLst>
              <a:ext uri="{FF2B5EF4-FFF2-40B4-BE49-F238E27FC236}">
                <a16:creationId xmlns:a16="http://schemas.microsoft.com/office/drawing/2014/main" id="{50CDE421-EBD0-4C08-9D9A-2DEA78C1A801}"/>
              </a:ext>
            </a:extLst>
          </p:cNvPr>
          <p:cNvSpPr/>
          <p:nvPr userDrawn="1"/>
        </p:nvSpPr>
        <p:spPr>
          <a:xfrm>
            <a:off x="4610836" y="0"/>
            <a:ext cx="4753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lnSpc>
                <a:spcPct val="96000"/>
              </a:lnSpc>
            </a:pPr>
            <a:endParaRPr dirty="0" err="1" lang="en-US">
              <a:solidFill>
                <a:schemeClr val="bg1"/>
              </a:solidFill>
              <a:latin typeface="Microsoft Sans Serif"/>
              <a:cs charset="0" panose="020B0604020202020204" pitchFamily="34" typeface="Microsoft Sans Serif"/>
            </a:endParaRPr>
          </a:p>
        </p:txBody>
      </p:sp>
      <p:sp>
        <p:nvSpPr>
          <p:cNvPr id="8" name="Footer Placeholder 2">
            <a:extLst>
              <a:ext uri="{FF2B5EF4-FFF2-40B4-BE49-F238E27FC236}">
                <a16:creationId xmlns:a16="http://schemas.microsoft.com/office/drawing/2014/main" id="{74FEC200-7682-484B-B45F-E30E3B667370}"/>
              </a:ext>
            </a:extLst>
          </p:cNvPr>
          <p:cNvSpPr txBox="1">
            <a:spLocks/>
          </p:cNvSpPr>
          <p:nvPr userDrawn="1"/>
        </p:nvSpPr>
        <p:spPr>
          <a:xfrm>
            <a:off x="495299" y="6505117"/>
            <a:ext cx="3773458" cy="158248"/>
          </a:xfrm>
          <a:prstGeom prst="rect">
            <a:avLst/>
          </a:prstGeom>
        </p:spPr>
        <p:txBody>
          <a:bodyPr anchor="b" bIns="0" lIns="0" numCol="1" rIns="0" rtlCol="0" tIns="0" vert="horz" wrap="square">
            <a:spAutoFit/>
          </a:bodyPr>
          <a:lstStyle>
            <a:defPPr>
              <a:defRPr lang="en-US"/>
            </a:defPPr>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tx1"/>
                </a:solidFill>
                <a:latin charset="0" panose="02000509040000020004" pitchFamily="49" typeface="Space Mono"/>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r>
              <a:rPr baseline="-20000" dirty="0" kern="1200" lang="en-US" sz="1600">
                <a:solidFill>
                  <a:schemeClr val="accent3">
                    <a:lumMod val="40000"/>
                    <a:lumOff val="60000"/>
                  </a:schemeClr>
                </a:solidFill>
                <a:latin charset="0" panose="02000509040000020004" pitchFamily="49" typeface="Space Mono"/>
                <a:ea typeface="+mn-ea"/>
                <a:cs typeface="+mn-cs"/>
              </a:rPr>
              <a:t>©</a:t>
            </a:r>
            <a:r>
              <a:rPr baseline="-20000" dirty="0" lang="en-US" sz="500">
                <a:solidFill>
                  <a:schemeClr val="accent3">
                    <a:lumMod val="40000"/>
                    <a:lumOff val="60000"/>
                  </a:schemeClr>
                </a:solidFill>
              </a:rPr>
              <a:t> </a:t>
            </a:r>
            <a:fld id="{D0873BB8-87D9-479E-8DA8-6515B3317381}" type="datetimeyyyy">
              <a:rPr lang="en-US" smtClean="0">
                <a:solidFill>
                  <a:schemeClr val="accent3">
                    <a:lumMod val="40000"/>
                    <a:lumOff val="60000"/>
                  </a:schemeClr>
                </a:solidFill>
              </a:rPr>
              <a:pPr/>
              <a:t>2023</a:t>
            </a:fld>
            <a:r>
              <a:rPr dirty="0" lang="en-US">
                <a:solidFill>
                  <a:schemeClr val="accent3">
                    <a:lumMod val="40000"/>
                    <a:lumOff val="60000"/>
                  </a:schemeClr>
                </a:solidFill>
              </a:rPr>
              <a:t>  Pure Storage, Inc.  </a:t>
            </a:r>
          </a:p>
        </p:txBody>
      </p:sp>
      <p:sp>
        <p:nvSpPr>
          <p:cNvPr id="9" name="Text Placeholder 44">
            <a:extLst>
              <a:ext uri="{FF2B5EF4-FFF2-40B4-BE49-F238E27FC236}">
                <a16:creationId xmlns:a16="http://schemas.microsoft.com/office/drawing/2014/main" id="{98138DC7-F410-4A5D-A78E-70C2D3A9F583}"/>
              </a:ext>
            </a:extLst>
          </p:cNvPr>
          <p:cNvSpPr>
            <a:spLocks noGrp="1"/>
          </p:cNvSpPr>
          <p:nvPr>
            <p:ph idx="10" sz="quarter" type="body"/>
          </p:nvPr>
        </p:nvSpPr>
        <p:spPr bwMode="gray">
          <a:xfrm>
            <a:off x="495300" y="2442803"/>
            <a:ext cx="3556000" cy="1657341"/>
          </a:xfrm>
          <a:prstGeom prst="rect">
            <a:avLst/>
          </a:prstGeom>
        </p:spPr>
        <p:txBody>
          <a:bodyPr anchor="t" numCol="1"/>
          <a:lstStyle>
            <a:lvl1pPr indent="0" marL="0">
              <a:lnSpc>
                <a:spcPct val="96000"/>
              </a:lnSpc>
              <a:buClr>
                <a:schemeClr val="bg1"/>
              </a:buClr>
              <a:buNone/>
              <a:defRPr sz="1800">
                <a:solidFill>
                  <a:schemeClr val="bg1"/>
                </a:solidFill>
              </a:defRPr>
            </a:lvl1pPr>
            <a:lvl2pPr indent="0" marL="0">
              <a:buClr>
                <a:schemeClr val="bg1"/>
              </a:buClr>
              <a:buNone/>
              <a:defRPr>
                <a:solidFill>
                  <a:schemeClr val="bg1"/>
                </a:solidFill>
              </a:defRPr>
            </a:lvl2pPr>
            <a:lvl3pPr indent="0" marL="0">
              <a:buClr>
                <a:schemeClr val="bg1"/>
              </a:buClr>
              <a:buNone/>
              <a:defRPr>
                <a:solidFill>
                  <a:schemeClr val="bg1"/>
                </a:solidFill>
              </a:defRPr>
            </a:lvl3pPr>
            <a:lvl4pPr indent="0" marL="0">
              <a:buClr>
                <a:schemeClr val="bg1"/>
              </a:buClr>
              <a:buNone/>
              <a:defRPr>
                <a:solidFill>
                  <a:schemeClr val="bg1"/>
                </a:solidFill>
              </a:defRPr>
            </a:lvl4pPr>
            <a:lvl5pPr indent="0" marL="0">
              <a:buFont charset="0" panose="020B0604020202020204" pitchFamily="34" typeface="Arial"/>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dirty="0" lang="en-US"/>
              <a:t>Click to edit Master text styles</a:t>
            </a:r>
          </a:p>
        </p:txBody>
      </p:sp>
      <p:sp>
        <p:nvSpPr>
          <p:cNvPr id="12" name="Title 1">
            <a:extLst>
              <a:ext uri="{FF2B5EF4-FFF2-40B4-BE49-F238E27FC236}">
                <a16:creationId xmlns:a16="http://schemas.microsoft.com/office/drawing/2014/main" id="{A7BBD6C2-1A23-4380-84C7-D2D47332DFEC}"/>
              </a:ext>
            </a:extLst>
          </p:cNvPr>
          <p:cNvSpPr>
            <a:spLocks noGrp="1"/>
          </p:cNvSpPr>
          <p:nvPr>
            <p:ph type="title"/>
          </p:nvPr>
        </p:nvSpPr>
        <p:spPr bwMode="gray">
          <a:xfrm>
            <a:off x="495300" y="496447"/>
            <a:ext cx="3574220" cy="1787605"/>
          </a:xfrm>
        </p:spPr>
        <p:txBody>
          <a:bodyPr numCol="1" wrap="square">
            <a:spAutoFit/>
          </a:bodyPr>
          <a:lstStyle>
            <a:lvl1pPr>
              <a:lnSpc>
                <a:spcPct val="87000"/>
              </a:lnSpc>
              <a:defRPr sz="4400">
                <a:solidFill>
                  <a:schemeClr val="bg1"/>
                </a:solidFill>
              </a:defRPr>
            </a:lvl1pPr>
          </a:lstStyle>
          <a:p>
            <a:r>
              <a:rPr dirty="0" lang="en-US"/>
              <a:t>Click to edit Master title style</a:t>
            </a:r>
          </a:p>
        </p:txBody>
      </p:sp>
    </p:spTree>
    <p:extLst>
      <p:ext uri="{BB962C8B-B14F-4D97-AF65-F5344CB8AC3E}">
        <p14:creationId xmlns:p14="http://schemas.microsoft.com/office/powerpoint/2010/main" val="754608477"/>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showMasterSp="0" userDrawn="1">
  <p:cSld name="White Segue">
    <p:spTree>
      <p:nvGrpSpPr>
        <p:cNvPr id="1" name=""/>
        <p:cNvGrpSpPr/>
        <p:nvPr/>
      </p:nvGrpSpPr>
      <p:grpSpPr>
        <a:xfrm>
          <a:off x="0" y="0"/>
          <a:ext cx="0" cy="0"/>
          <a:chOff x="0" y="0"/>
          <a:chExt cx="0" cy="0"/>
        </a:xfrm>
      </p:grpSpPr>
      <p:sp>
        <p:nvSpPr>
          <p:cNvPr id="12" name="Subtitle">
            <a:extLst>
              <a:ext uri="{FF2B5EF4-FFF2-40B4-BE49-F238E27FC236}">
                <a16:creationId xmlns:a16="http://schemas.microsoft.com/office/drawing/2014/main" id="{26C2B330-CA81-4AC8-9295-95D8B999A52E}"/>
              </a:ext>
            </a:extLst>
          </p:cNvPr>
          <p:cNvSpPr>
            <a:spLocks noGrp="1"/>
          </p:cNvSpPr>
          <p:nvPr>
            <p:ph idx="1" type="subTitle"/>
          </p:nvPr>
        </p:nvSpPr>
        <p:spPr bwMode="black">
          <a:xfrm>
            <a:off x="494188" y="4442415"/>
            <a:ext cx="11204707" cy="914400"/>
          </a:xfrm>
          <a:prstGeom prst="rect">
            <a:avLst/>
          </a:prstGeom>
        </p:spPr>
        <p:txBody>
          <a:bodyPr numCol="1"/>
          <a:lstStyle>
            <a:lvl1pPr algn="l" indent="0" marL="0">
              <a:lnSpc>
                <a:spcPct val="96000"/>
              </a:lnSpc>
              <a:spcBef>
                <a:spcPts val="1200"/>
              </a:spcBef>
              <a:buNone/>
              <a:defRPr sz="2400">
                <a:solidFill>
                  <a:schemeClr val="tx1">
                    <a:lumMod val="50000"/>
                    <a:lumOff val="50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dirty="0"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hasCustomPrompt="1" type="title"/>
          </p:nvPr>
        </p:nvSpPr>
        <p:spPr>
          <a:xfrm>
            <a:off x="495298" y="2638670"/>
            <a:ext cx="11202513" cy="1606594"/>
          </a:xfrm>
        </p:spPr>
        <p:txBody>
          <a:bodyPr numCol="1" wrap="square">
            <a:spAutoFit/>
          </a:bodyPr>
          <a:lstStyle>
            <a:lvl1pPr>
              <a:lnSpc>
                <a:spcPct val="87000"/>
              </a:lnSpc>
              <a:defRPr sz="6000">
                <a:solidFill>
                  <a:schemeClr val="tx1"/>
                </a:solidFill>
              </a:defRPr>
            </a:lvl1pPr>
          </a:lstStyle>
          <a:p>
            <a:r>
              <a:rPr dirty="0" lang="en-US"/>
              <a:t>Click to edit</a:t>
            </a:r>
            <a:br>
              <a:rPr dirty="0" lang="en-US"/>
            </a:br>
            <a:r>
              <a:rPr dirty="0" lang="en-US"/>
              <a:t>Master title style</a:t>
            </a:r>
          </a:p>
        </p:txBody>
      </p:sp>
      <p:grpSp>
        <p:nvGrpSpPr>
          <p:cNvPr id="2" name="Group 1">
            <a:extLst>
              <a:ext uri="{FF2B5EF4-FFF2-40B4-BE49-F238E27FC236}">
                <a16:creationId xmlns:a16="http://schemas.microsoft.com/office/drawing/2014/main" id="{4CCFD7EC-9310-431B-B1A2-3C27FDC41DEF}"/>
              </a:ext>
            </a:extLst>
          </p:cNvPr>
          <p:cNvGrpSpPr/>
          <p:nvPr userDrawn="1"/>
        </p:nvGrpSpPr>
        <p:grpSpPr>
          <a:xfrm>
            <a:off x="495295" y="452553"/>
            <a:ext cx="2262687" cy="397148"/>
            <a:chOff x="495295" y="452553"/>
            <a:chExt cx="2262687" cy="397148"/>
          </a:xfrm>
        </p:grpSpPr>
        <p:sp>
          <p:nvSpPr>
            <p:cNvPr id="11" name="Freeform: Shape 10">
              <a:extLst>
                <a:ext uri="{FF2B5EF4-FFF2-40B4-BE49-F238E27FC236}">
                  <a16:creationId xmlns:a16="http://schemas.microsoft.com/office/drawing/2014/main" id="{162A5928-C7BA-4FFC-B5EB-6697CFB095D6}"/>
                </a:ext>
              </a:extLst>
            </p:cNvPr>
            <p:cNvSpPr/>
            <p:nvPr/>
          </p:nvSpPr>
          <p:spPr>
            <a:xfrm>
              <a:off x="495295" y="452553"/>
              <a:ext cx="441055" cy="397148"/>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cap="flat" w="784">
              <a:noFill/>
              <a:prstDash val="solid"/>
              <a:miter/>
            </a:ln>
          </p:spPr>
          <p:txBody>
            <a:bodyPr anchor="ctr" numCol="1" rtlCol="0"/>
            <a:lstStyle/>
            <a:p>
              <a:endParaRPr lang="en-US"/>
            </a:p>
          </p:txBody>
        </p:sp>
        <p:grpSp>
          <p:nvGrpSpPr>
            <p:cNvPr id="13" name="Graphic 2">
              <a:extLst>
                <a:ext uri="{FF2B5EF4-FFF2-40B4-BE49-F238E27FC236}">
                  <a16:creationId xmlns:a16="http://schemas.microsoft.com/office/drawing/2014/main" id="{62D6A188-8595-4D4C-8F4F-E4F95B6EA257}"/>
                </a:ext>
              </a:extLst>
            </p:cNvPr>
            <p:cNvGrpSpPr/>
            <p:nvPr/>
          </p:nvGrpSpPr>
          <p:grpSpPr>
            <a:xfrm>
              <a:off x="1036348" y="561444"/>
              <a:ext cx="1721634" cy="184196"/>
              <a:chOff x="1036348" y="561444"/>
              <a:chExt cx="1721634" cy="184196"/>
            </a:xfrm>
            <a:solidFill>
              <a:schemeClr val="tx1"/>
            </a:solidFill>
          </p:grpSpPr>
          <p:grpSp>
            <p:nvGrpSpPr>
              <p:cNvPr id="14" name="Graphic 2">
                <a:extLst>
                  <a:ext uri="{FF2B5EF4-FFF2-40B4-BE49-F238E27FC236}">
                    <a16:creationId xmlns:a16="http://schemas.microsoft.com/office/drawing/2014/main" id="{A2066C61-7796-4A79-8266-F96F6A61D5DC}"/>
                  </a:ext>
                </a:extLst>
              </p:cNvPr>
              <p:cNvGrpSpPr/>
              <p:nvPr/>
            </p:nvGrpSpPr>
            <p:grpSpPr>
              <a:xfrm>
                <a:off x="1036348" y="563495"/>
                <a:ext cx="1662302" cy="182146"/>
                <a:chOff x="1036348" y="563495"/>
                <a:chExt cx="1662302" cy="182146"/>
              </a:xfrm>
              <a:grpFill/>
            </p:grpSpPr>
            <p:sp>
              <p:nvSpPr>
                <p:cNvPr id="16" name="Freeform: Shape 15">
                  <a:extLst>
                    <a:ext uri="{FF2B5EF4-FFF2-40B4-BE49-F238E27FC236}">
                      <a16:creationId xmlns:a16="http://schemas.microsoft.com/office/drawing/2014/main" id="{78FC7AF5-928D-4936-BCF0-104B8C1D0A95}"/>
                    </a:ext>
                  </a:extLst>
                </p:cNvPr>
                <p:cNvSpPr/>
                <p:nvPr/>
              </p:nvSpPr>
              <p:spPr>
                <a:xfrm>
                  <a:off x="1036348" y="566677"/>
                  <a:ext cx="131117" cy="175805"/>
                </a:xfrm>
                <a:custGeom>
                  <a:avLst/>
                  <a:gdLst>
                    <a:gd fmla="*/ 45466 w 131117" name="connsiteX0"/>
                    <a:gd fmla="*/ 175806 h 175805" name="connsiteY0"/>
                    <a:gd fmla="*/ 0 w 131117" name="connsiteX1"/>
                    <a:gd fmla="*/ 175806 h 175805" name="connsiteY1"/>
                    <a:gd fmla="*/ 0 w 131117" name="connsiteX2"/>
                    <a:gd fmla="*/ 0 h 175805" name="connsiteY2"/>
                    <a:gd fmla="*/ 64502 w 131117" name="connsiteX3"/>
                    <a:gd fmla="*/ 0 h 175805" name="connsiteY3"/>
                    <a:gd fmla="*/ 131118 w 131117" name="connsiteX4"/>
                    <a:gd fmla="*/ 55781 h 175805" name="connsiteY4"/>
                    <a:gd fmla="*/ 58955 w 131117" name="connsiteX5"/>
                    <a:gd fmla="*/ 117377 h 175805" name="connsiteY5"/>
                    <a:gd fmla="*/ 45474 w 131117" name="connsiteX6"/>
                    <a:gd fmla="*/ 117377 h 175805" name="connsiteY6"/>
                    <a:gd fmla="*/ 45474 w 131117" name="connsiteX7"/>
                    <a:gd fmla="*/ 175806 h 175805" name="connsiteY7"/>
                    <a:gd fmla="*/ 55774 w 131117" name="connsiteX8"/>
                    <a:gd fmla="*/ 82219 h 175805" name="connsiteY8"/>
                    <a:gd fmla="*/ 84324 w 131117" name="connsiteX9"/>
                    <a:gd fmla="*/ 58688 h 175805" name="connsiteY9"/>
                    <a:gd fmla="*/ 58146 w 131117" name="connsiteX10"/>
                    <a:gd fmla="*/ 35684 h 175805" name="connsiteY10"/>
                    <a:gd fmla="*/ 45458 w 131117" name="connsiteX11"/>
                    <a:gd fmla="*/ 35684 h 175805" name="connsiteY11"/>
                    <a:gd fmla="*/ 45458 w 131117" name="connsiteX12"/>
                    <a:gd fmla="*/ 82219 h 175805" name="connsiteY12"/>
                    <a:gd fmla="*/ 55774 w 131117" name="connsiteX13"/>
                    <a:gd fmla="*/ 82219 h 175805" name="connsiteY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b="b" l="l" r="r" t="t"/>
                  <a:pathLst>
                    <a:path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grpFill/>
                <a:ln cap="flat" w="784">
                  <a:noFill/>
                  <a:prstDash val="solid"/>
                  <a:miter/>
                </a:ln>
              </p:spPr>
              <p:txBody>
                <a:bodyPr anchor="ctr" numCol="1" rtlCol="0"/>
                <a:lstStyle/>
                <a:p>
                  <a:endParaRPr lang="en-US"/>
                </a:p>
              </p:txBody>
            </p:sp>
            <p:sp>
              <p:nvSpPr>
                <p:cNvPr id="17" name="Freeform: Shape 16">
                  <a:extLst>
                    <a:ext uri="{FF2B5EF4-FFF2-40B4-BE49-F238E27FC236}">
                      <a16:creationId xmlns:a16="http://schemas.microsoft.com/office/drawing/2014/main" id="{272F3DE4-2081-48A5-971A-74B96DF60AE6}"/>
                    </a:ext>
                  </a:extLst>
                </p:cNvPr>
                <p:cNvSpPr/>
                <p:nvPr/>
              </p:nvSpPr>
              <p:spPr>
                <a:xfrm>
                  <a:off x="1194123" y="566677"/>
                  <a:ext cx="139312" cy="178964"/>
                </a:xfrm>
                <a:custGeom>
                  <a:avLst/>
                  <a:gdLst>
                    <a:gd fmla="*/ 45458 w 139312" name="connsiteX0"/>
                    <a:gd fmla="*/ 0 h 178964" name="connsiteY0"/>
                    <a:gd fmla="*/ 45458 w 139312" name="connsiteX1"/>
                    <a:gd fmla="*/ 114996 h 178964" name="connsiteY1"/>
                    <a:gd fmla="*/ 70308 w 139312" name="connsiteX2"/>
                    <a:gd fmla="*/ 141166 h 178964" name="connsiteY2"/>
                    <a:gd fmla="*/ 93838 w 139312" name="connsiteX3"/>
                    <a:gd fmla="*/ 116324 h 178964" name="connsiteY3"/>
                    <a:gd fmla="*/ 93838 w 139312" name="connsiteX4"/>
                    <a:gd fmla="*/ 0 h 178964" name="connsiteY4"/>
                    <a:gd fmla="*/ 139312 w 139312" name="connsiteX5"/>
                    <a:gd fmla="*/ 0 h 178964" name="connsiteY5"/>
                    <a:gd fmla="*/ 139312 w 139312" name="connsiteX6"/>
                    <a:gd fmla="*/ 121604 h 178964" name="connsiteY6"/>
                    <a:gd fmla="*/ 69255 w 139312" name="connsiteX7"/>
                    <a:gd fmla="*/ 178964 h 178964" name="connsiteY7"/>
                    <a:gd fmla="*/ 0 w 139312" name="connsiteX8"/>
                    <a:gd fmla="*/ 117644 h 178964" name="connsiteY8"/>
                    <a:gd fmla="*/ 0 w 139312" name="connsiteX9"/>
                    <a:gd fmla="*/ 0 h 178964" name="connsiteY9"/>
                    <a:gd fmla="*/ 45458 w 139312" name="connsiteX10"/>
                    <a:gd fmla="*/ 0 h 178964" name="connsiteY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b="b" l="l" r="r" t="t"/>
                  <a:pathLst>
                    <a:path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grpFill/>
                <a:ln cap="flat" w="784">
                  <a:noFill/>
                  <a:prstDash val="solid"/>
                  <a:miter/>
                </a:ln>
              </p:spPr>
              <p:txBody>
                <a:bodyPr anchor="ctr" numCol="1" rtlCol="0"/>
                <a:lstStyle/>
                <a:p>
                  <a:endParaRPr lang="en-US"/>
                </a:p>
              </p:txBody>
            </p:sp>
            <p:sp>
              <p:nvSpPr>
                <p:cNvPr id="18" name="Freeform: Shape 17">
                  <a:extLst>
                    <a:ext uri="{FF2B5EF4-FFF2-40B4-BE49-F238E27FC236}">
                      <a16:creationId xmlns:a16="http://schemas.microsoft.com/office/drawing/2014/main" id="{A0CB1B7B-69DB-4813-B894-C2441EC86ECA}"/>
                    </a:ext>
                  </a:extLst>
                </p:cNvPr>
                <p:cNvSpPr/>
                <p:nvPr/>
              </p:nvSpPr>
              <p:spPr>
                <a:xfrm>
                  <a:off x="1527743" y="566677"/>
                  <a:ext cx="116850" cy="175797"/>
                </a:xfrm>
                <a:custGeom>
                  <a:avLst/>
                  <a:gdLst>
                    <a:gd fmla="*/ 0 w 116850" name="connsiteX0"/>
                    <a:gd fmla="*/ 0 h 175797" name="connsiteY0"/>
                    <a:gd fmla="*/ 115004 w 116850" name="connsiteX1"/>
                    <a:gd fmla="*/ 0 h 175797" name="connsiteY1"/>
                    <a:gd fmla="*/ 115004 w 116850" name="connsiteX2"/>
                    <a:gd fmla="*/ 39652 h 175797" name="connsiteY2"/>
                    <a:gd fmla="*/ 45474 w 116850" name="connsiteX3"/>
                    <a:gd fmla="*/ 39652 h 175797" name="connsiteY3"/>
                    <a:gd fmla="*/ 45474 w 116850" name="connsiteX4"/>
                    <a:gd fmla="*/ 66356 h 175797" name="connsiteY4"/>
                    <a:gd fmla="*/ 105223 w 116850" name="connsiteX5"/>
                    <a:gd fmla="*/ 66356 h 175797" name="connsiteY5"/>
                    <a:gd fmla="*/ 105223 w 116850" name="connsiteX6"/>
                    <a:gd fmla="*/ 106008 h 175797" name="connsiteY6"/>
                    <a:gd fmla="*/ 45474 w 116850" name="connsiteX7"/>
                    <a:gd fmla="*/ 106008 h 175797" name="connsiteY7"/>
                    <a:gd fmla="*/ 45474 w 116850" name="connsiteX8"/>
                    <a:gd fmla="*/ 136146 h 175797" name="connsiteY8"/>
                    <a:gd fmla="*/ 116850 w 116850" name="connsiteX9"/>
                    <a:gd fmla="*/ 136146 h 175797" name="connsiteY9"/>
                    <a:gd fmla="*/ 116850 w 116850" name="connsiteX10"/>
                    <a:gd fmla="*/ 175798 h 175797" name="connsiteY10"/>
                    <a:gd fmla="*/ 0 w 116850" name="connsiteX11"/>
                    <a:gd fmla="*/ 175798 h 175797" name="connsiteY11"/>
                    <a:gd fmla="*/ 0 w 116850"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grpFill/>
                <a:ln cap="flat" w="784">
                  <a:noFill/>
                  <a:prstDash val="solid"/>
                  <a:miter/>
                </a:ln>
              </p:spPr>
              <p:txBody>
                <a:bodyPr anchor="ctr" numCol="1" rtlCol="0"/>
                <a:lstStyle/>
                <a:p>
                  <a:endParaRPr lang="en-US"/>
                </a:p>
              </p:txBody>
            </p:sp>
            <p:sp>
              <p:nvSpPr>
                <p:cNvPr id="19" name="Freeform: Shape 18">
                  <a:extLst>
                    <a:ext uri="{FF2B5EF4-FFF2-40B4-BE49-F238E27FC236}">
                      <a16:creationId xmlns:a16="http://schemas.microsoft.com/office/drawing/2014/main" id="{2F9BEFD9-90BB-44AA-AE96-80404E2156C2}"/>
                    </a:ext>
                  </a:extLst>
                </p:cNvPr>
                <p:cNvSpPr/>
                <p:nvPr/>
              </p:nvSpPr>
              <p:spPr>
                <a:xfrm>
                  <a:off x="1679783" y="563503"/>
                  <a:ext cx="116583" cy="182138"/>
                </a:xfrm>
                <a:custGeom>
                  <a:avLst/>
                  <a:gdLst>
                    <a:gd fmla="*/ 8721 w 116583" name="connsiteX0"/>
                    <a:gd fmla="*/ 148842 h 182138" name="connsiteY0"/>
                    <a:gd fmla="*/ 56575 w 116583" name="connsiteX1"/>
                    <a:gd fmla="*/ 163911 h 182138" name="connsiteY1"/>
                    <a:gd fmla="*/ 93579 w 116583" name="connsiteX2"/>
                    <a:gd fmla="*/ 131393 h 182138" name="connsiteY2"/>
                    <a:gd fmla="*/ 53935 w 116583" name="connsiteX3"/>
                    <a:gd fmla="*/ 97555 h 182138" name="connsiteY3"/>
                    <a:gd fmla="*/ 3700 w 116583" name="connsiteX4"/>
                    <a:gd fmla="*/ 48648 h 182138" name="connsiteY4"/>
                    <a:gd fmla="*/ 59474 w 116583" name="connsiteX5"/>
                    <a:gd fmla="*/ 0 h 182138" name="connsiteY5"/>
                    <a:gd fmla="*/ 116583 w 116583" name="connsiteX6"/>
                    <a:gd fmla="*/ 23530 h 182138" name="connsiteY6"/>
                    <a:gd fmla="*/ 104940 w 116583" name="connsiteX7"/>
                    <a:gd fmla="*/ 37539 h 182138" name="connsiteY7"/>
                    <a:gd fmla="*/ 59207 w 116583" name="connsiteX8"/>
                    <a:gd fmla="*/ 17976 h 182138" name="connsiteY8"/>
                    <a:gd fmla="*/ 25377 w 116583" name="connsiteX9"/>
                    <a:gd fmla="*/ 46526 h 182138" name="connsiteY9"/>
                    <a:gd fmla="*/ 66089 w 116583" name="connsiteX10"/>
                    <a:gd fmla="*/ 80372 h 182138" name="connsiteY10"/>
                    <a:gd fmla="*/ 115255 w 116583" name="connsiteX11"/>
                    <a:gd fmla="*/ 130591 h 182138" name="connsiteY11"/>
                    <a:gd fmla="*/ 56049 w 116583" name="connsiteX12"/>
                    <a:gd fmla="*/ 182138 h 182138" name="connsiteY12"/>
                    <a:gd fmla="*/ 0 w 116583" name="connsiteX13"/>
                    <a:gd fmla="*/ 166024 h 182138" name="connsiteY13"/>
                    <a:gd fmla="*/ 8721 w 116583" name="connsiteX14"/>
                    <a:gd fmla="*/ 148842 h 182138"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grpFill/>
                <a:ln cap="flat" w="784">
                  <a:noFill/>
                  <a:prstDash val="solid"/>
                  <a:miter/>
                </a:ln>
              </p:spPr>
              <p:txBody>
                <a:bodyPr anchor="ctr" numCol="1" rtlCol="0"/>
                <a:lstStyle/>
                <a:p>
                  <a:endParaRPr lang="en-US"/>
                </a:p>
              </p:txBody>
            </p:sp>
            <p:sp>
              <p:nvSpPr>
                <p:cNvPr id="20" name="Freeform: Shape 19">
                  <a:extLst>
                    <a:ext uri="{FF2B5EF4-FFF2-40B4-BE49-F238E27FC236}">
                      <a16:creationId xmlns:a16="http://schemas.microsoft.com/office/drawing/2014/main" id="{1C1651F3-3134-4C47-B2D5-C8B333FE240B}"/>
                    </a:ext>
                  </a:extLst>
                </p:cNvPr>
                <p:cNvSpPr/>
                <p:nvPr/>
              </p:nvSpPr>
              <p:spPr>
                <a:xfrm>
                  <a:off x="1816471" y="566677"/>
                  <a:ext cx="126631" cy="175797"/>
                </a:xfrm>
                <a:custGeom>
                  <a:avLst/>
                  <a:gdLst>
                    <a:gd fmla="*/ 126632 w 126631" name="connsiteX0"/>
                    <a:gd fmla="*/ 0 h 175797" name="connsiteY0"/>
                    <a:gd fmla="*/ 126632 w 126631" name="connsiteX1"/>
                    <a:gd fmla="*/ 17976 h 175797" name="connsiteY1"/>
                    <a:gd fmla="*/ 73239 w 126631" name="connsiteX2"/>
                    <a:gd fmla="*/ 17976 h 175797" name="connsiteY2"/>
                    <a:gd fmla="*/ 73239 w 126631" name="connsiteX3"/>
                    <a:gd fmla="*/ 175798 h 175797" name="connsiteY3"/>
                    <a:gd fmla="*/ 52356 w 126631" name="connsiteX4"/>
                    <a:gd fmla="*/ 175798 h 175797" name="connsiteY4"/>
                    <a:gd fmla="*/ 52356 w 126631" name="connsiteX5"/>
                    <a:gd fmla="*/ 17976 h 175797" name="connsiteY5"/>
                    <a:gd fmla="*/ 0 w 126631" name="connsiteX6"/>
                    <a:gd fmla="*/ 17976 h 175797" name="connsiteY6"/>
                    <a:gd fmla="*/ 0 w 126631" name="connsiteX7"/>
                    <a:gd fmla="*/ 0 h 175797" name="connsiteY7"/>
                    <a:gd fmla="*/ 126632 w 126631" name="connsiteX8"/>
                    <a:gd fmla="*/ 0 h 175797" name="connsiteY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grpFill/>
                <a:ln cap="flat" w="784">
                  <a:noFill/>
                  <a:prstDash val="solid"/>
                  <a:miter/>
                </a:ln>
              </p:spPr>
              <p:txBody>
                <a:bodyPr anchor="ctr" numCol="1" rtlCol="0"/>
                <a:lstStyle/>
                <a:p>
                  <a:endParaRPr lang="en-US"/>
                </a:p>
              </p:txBody>
            </p:sp>
            <p:sp>
              <p:nvSpPr>
                <p:cNvPr id="21" name="Freeform: Shape 20">
                  <a:extLst>
                    <a:ext uri="{FF2B5EF4-FFF2-40B4-BE49-F238E27FC236}">
                      <a16:creationId xmlns:a16="http://schemas.microsoft.com/office/drawing/2014/main" id="{9CFAFE88-AC01-4DC2-83BB-029429590912}"/>
                    </a:ext>
                  </a:extLst>
                </p:cNvPr>
                <p:cNvSpPr/>
                <p:nvPr/>
              </p:nvSpPr>
              <p:spPr>
                <a:xfrm>
                  <a:off x="1954840" y="563495"/>
                  <a:ext cx="146194" cy="182146"/>
                </a:xfrm>
                <a:custGeom>
                  <a:avLst/>
                  <a:gdLst>
                    <a:gd fmla="*/ 72429 w 146194" name="connsiteX0"/>
                    <a:gd fmla="*/ 182146 h 182146" name="connsiteY0"/>
                    <a:gd fmla="*/ 0 w 146194" name="connsiteX1"/>
                    <a:gd fmla="*/ 91466 h 182146" name="connsiteY1"/>
                    <a:gd fmla="*/ 75085 w 146194" name="connsiteX2"/>
                    <a:gd fmla="*/ 0 h 182146" name="connsiteY2"/>
                    <a:gd fmla="*/ 146194 w 146194" name="connsiteX3"/>
                    <a:gd fmla="*/ 91466 h 182146" name="connsiteY3"/>
                    <a:gd fmla="*/ 72429 w 146194" name="connsiteX4"/>
                    <a:gd fmla="*/ 182146 h 182146" name="connsiteY4"/>
                    <a:gd fmla="*/ 74551 w 146194" name="connsiteX5"/>
                    <a:gd fmla="*/ 164437 h 182146" name="connsiteY5"/>
                    <a:gd fmla="*/ 124793 w 146194" name="connsiteX6"/>
                    <a:gd fmla="*/ 92275 h 182146" name="connsiteY6"/>
                    <a:gd fmla="*/ 74284 w 146194" name="connsiteX7"/>
                    <a:gd fmla="*/ 17984 h 182146" name="connsiteY7"/>
                    <a:gd fmla="*/ 21409 w 146194" name="connsiteX8"/>
                    <a:gd fmla="*/ 90696 h 182146" name="connsiteY8"/>
                    <a:gd fmla="*/ 74551 w 146194" name="connsiteX9"/>
                    <a:gd fmla="*/ 164437 h 182146" name="connsiteY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b="b" l="l" r="r" t="t"/>
                  <a:pathLst>
                    <a:path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grpFill/>
                <a:ln cap="flat" w="784">
                  <a:noFill/>
                  <a:prstDash val="solid"/>
                  <a:miter/>
                </a:ln>
              </p:spPr>
              <p:txBody>
                <a:bodyPr anchor="ctr" numCol="1" rtlCol="0"/>
                <a:lstStyle/>
                <a:p>
                  <a:endParaRPr lang="en-US"/>
                </a:p>
              </p:txBody>
            </p:sp>
            <p:sp>
              <p:nvSpPr>
                <p:cNvPr id="23" name="Freeform: Shape 22">
                  <a:extLst>
                    <a:ext uri="{FF2B5EF4-FFF2-40B4-BE49-F238E27FC236}">
                      <a16:creationId xmlns:a16="http://schemas.microsoft.com/office/drawing/2014/main" id="{6B8F4B5D-B5F1-4735-BD3B-291F3AC0B81F}"/>
                    </a:ext>
                  </a:extLst>
                </p:cNvPr>
                <p:cNvSpPr/>
                <p:nvPr/>
              </p:nvSpPr>
              <p:spPr>
                <a:xfrm>
                  <a:off x="2271584" y="566677"/>
                  <a:ext cx="149894" cy="175805"/>
                </a:xfrm>
                <a:custGeom>
                  <a:avLst/>
                  <a:gdLst>
                    <a:gd fmla="*/ 0 w 149894" name="connsiteX0"/>
                    <a:gd fmla="*/ 175806 h 175805" name="connsiteY0"/>
                    <a:gd fmla="*/ 61862 w 149894" name="connsiteX1"/>
                    <a:gd fmla="*/ 0 h 175805" name="connsiteY1"/>
                    <a:gd fmla="*/ 86713 w 149894" name="connsiteX2"/>
                    <a:gd fmla="*/ 0 h 175805" name="connsiteY2"/>
                    <a:gd fmla="*/ 149895 w 149894" name="connsiteX3"/>
                    <a:gd fmla="*/ 175806 h 175805" name="connsiteY3"/>
                    <a:gd fmla="*/ 127952 w 149894" name="connsiteX4"/>
                    <a:gd fmla="*/ 175806 h 175805" name="connsiteY4"/>
                    <a:gd fmla="*/ 108664 w 149894" name="connsiteX5"/>
                    <a:gd fmla="*/ 121611 h 175805" name="connsiteY5"/>
                    <a:gd fmla="*/ 39401 w 149894" name="connsiteX6"/>
                    <a:gd fmla="*/ 121611 h 175805" name="connsiteY6"/>
                    <a:gd fmla="*/ 20631 w 149894" name="connsiteX7"/>
                    <a:gd fmla="*/ 175806 h 175805" name="connsiteY7"/>
                    <a:gd fmla="*/ 0 w 149894" name="connsiteX8"/>
                    <a:gd fmla="*/ 175806 h 175805" name="connsiteY8"/>
                    <a:gd fmla="*/ 44421 w 149894" name="connsiteX9"/>
                    <a:gd fmla="*/ 104688 h 175805" name="connsiteY9"/>
                    <a:gd fmla="*/ 103636 w 149894" name="connsiteX10"/>
                    <a:gd fmla="*/ 104688 h 175805" name="connsiteY10"/>
                    <a:gd fmla="*/ 73765 w 149894" name="connsiteX11"/>
                    <a:gd fmla="*/ 18785 h 175805" name="connsiteY11"/>
                    <a:gd fmla="*/ 44421 w 149894" name="connsiteX12"/>
                    <a:gd fmla="*/ 104688 h 175805"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grpFill/>
                <a:ln cap="flat" w="784">
                  <a:noFill/>
                  <a:prstDash val="solid"/>
                  <a:miter/>
                </a:ln>
              </p:spPr>
              <p:txBody>
                <a:bodyPr anchor="ctr" numCol="1" rtlCol="0"/>
                <a:lstStyle/>
                <a:p>
                  <a:endParaRPr lang="en-US"/>
                </a:p>
              </p:txBody>
            </p:sp>
            <p:sp>
              <p:nvSpPr>
                <p:cNvPr id="25" name="Freeform: Shape 24">
                  <a:extLst>
                    <a:ext uri="{FF2B5EF4-FFF2-40B4-BE49-F238E27FC236}">
                      <a16:creationId xmlns:a16="http://schemas.microsoft.com/office/drawing/2014/main" id="{74C6051C-4569-4FD0-B562-163468810DEA}"/>
                    </a:ext>
                  </a:extLst>
                </p:cNvPr>
                <p:cNvSpPr/>
                <p:nvPr/>
              </p:nvSpPr>
              <p:spPr>
                <a:xfrm>
                  <a:off x="2429454" y="563495"/>
                  <a:ext cx="133773" cy="182146"/>
                </a:xfrm>
                <a:custGeom>
                  <a:avLst/>
                  <a:gdLst>
                    <a:gd fmla="*/ 133239 w 133773" name="connsiteX0"/>
                    <a:gd fmla="*/ 166032 h 182146" name="connsiteY0"/>
                    <a:gd fmla="*/ 74818 w 133773" name="connsiteX1"/>
                    <a:gd fmla="*/ 182146 h 182146" name="connsiteY1"/>
                    <a:gd fmla="*/ 0 w 133773" name="connsiteX2"/>
                    <a:gd fmla="*/ 91466 h 182146" name="connsiteY2"/>
                    <a:gd fmla="*/ 74818 w 133773" name="connsiteX3"/>
                    <a:gd fmla="*/ 0 h 182146" name="connsiteY3"/>
                    <a:gd fmla="*/ 133773 w 133773" name="connsiteX4"/>
                    <a:gd fmla="*/ 28551 h 182146" name="connsiteY4"/>
                    <a:gd fmla="*/ 118704 w 133773" name="connsiteX5"/>
                    <a:gd fmla="*/ 40453 h 182146" name="connsiteY5"/>
                    <a:gd fmla="*/ 74566 w 133773" name="connsiteX6"/>
                    <a:gd fmla="*/ 17976 h 182146" name="connsiteY6"/>
                    <a:gd fmla="*/ 21417 w 133773" name="connsiteX7"/>
                    <a:gd fmla="*/ 89620 h 182146" name="connsiteY7"/>
                    <a:gd fmla="*/ 76672 w 133773" name="connsiteX8"/>
                    <a:gd fmla="*/ 164972 h 182146" name="connsiteY8"/>
                    <a:gd fmla="*/ 112356 w 133773" name="connsiteX9"/>
                    <a:gd fmla="*/ 155709 h 182146" name="connsiteY9"/>
                    <a:gd fmla="*/ 112356 w 133773" name="connsiteX10"/>
                    <a:gd fmla="*/ 103384 h 182146" name="connsiteY10"/>
                    <a:gd fmla="*/ 72437 w 133773" name="connsiteX11"/>
                    <a:gd fmla="*/ 103384 h 182146" name="connsiteY11"/>
                    <a:gd fmla="*/ 72437 w 133773" name="connsiteX12"/>
                    <a:gd fmla="*/ 85393 h 182146" name="connsiteY12"/>
                    <a:gd fmla="*/ 133247 w 133773" name="connsiteX13"/>
                    <a:gd fmla="*/ 85393 h 182146" name="connsiteY13"/>
                    <a:gd fmla="*/ 133247 w 133773" name="connsiteX14"/>
                    <a:gd fmla="*/ 166032 h 182146"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grpFill/>
                <a:ln cap="flat" w="784">
                  <a:noFill/>
                  <a:prstDash val="solid"/>
                  <a:miter/>
                </a:ln>
              </p:spPr>
              <p:txBody>
                <a:bodyPr anchor="ctr" numCol="1" rtlCol="0"/>
                <a:lstStyle/>
                <a:p>
                  <a:endParaRPr lang="en-US"/>
                </a:p>
              </p:txBody>
            </p:sp>
            <p:sp>
              <p:nvSpPr>
                <p:cNvPr id="27" name="Freeform: Shape 26">
                  <a:extLst>
                    <a:ext uri="{FF2B5EF4-FFF2-40B4-BE49-F238E27FC236}">
                      <a16:creationId xmlns:a16="http://schemas.microsoft.com/office/drawing/2014/main" id="{F8B91282-0585-4903-B17A-916D597319E2}"/>
                    </a:ext>
                  </a:extLst>
                </p:cNvPr>
                <p:cNvSpPr/>
                <p:nvPr/>
              </p:nvSpPr>
              <p:spPr>
                <a:xfrm>
                  <a:off x="2598455" y="566677"/>
                  <a:ext cx="100194" cy="175797"/>
                </a:xfrm>
                <a:custGeom>
                  <a:avLst/>
                  <a:gdLst>
                    <a:gd fmla="*/ 0 w 100194" name="connsiteX0"/>
                    <a:gd fmla="*/ 0 h 175797" name="connsiteY0"/>
                    <a:gd fmla="*/ 98340 w 100194" name="connsiteX1"/>
                    <a:gd fmla="*/ 0 h 175797" name="connsiteY1"/>
                    <a:gd fmla="*/ 98340 w 100194" name="connsiteX2"/>
                    <a:gd fmla="*/ 17976 h 175797" name="connsiteY2"/>
                    <a:gd fmla="*/ 20891 w 100194" name="connsiteX3"/>
                    <a:gd fmla="*/ 17976 h 175797" name="connsiteY3"/>
                    <a:gd fmla="*/ 20891 w 100194" name="connsiteX4"/>
                    <a:gd fmla="*/ 77198 h 175797" name="connsiteY4"/>
                    <a:gd fmla="*/ 87506 w 100194" name="connsiteX5"/>
                    <a:gd fmla="*/ 77198 h 175797" name="connsiteY5"/>
                    <a:gd fmla="*/ 87506 w 100194" name="connsiteX6"/>
                    <a:gd fmla="*/ 95166 h 175797" name="connsiteY6"/>
                    <a:gd fmla="*/ 20891 w 100194" name="connsiteX7"/>
                    <a:gd fmla="*/ 95166 h 175797" name="connsiteY7"/>
                    <a:gd fmla="*/ 20891 w 100194" name="connsiteX8"/>
                    <a:gd fmla="*/ 157822 h 175797" name="connsiteY8"/>
                    <a:gd fmla="*/ 100194 w 100194" name="connsiteX9"/>
                    <a:gd fmla="*/ 157822 h 175797" name="connsiteY9"/>
                    <a:gd fmla="*/ 100194 w 100194" name="connsiteX10"/>
                    <a:gd fmla="*/ 175798 h 175797" name="connsiteY10"/>
                    <a:gd fmla="*/ 8 w 100194" name="connsiteX11"/>
                    <a:gd fmla="*/ 175798 h 175797" name="connsiteY11"/>
                    <a:gd fmla="*/ 8 w 100194"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grpFill/>
                <a:ln cap="flat" w="784">
                  <a:noFill/>
                  <a:prstDash val="solid"/>
                  <a:miter/>
                </a:ln>
              </p:spPr>
              <p:txBody>
                <a:bodyPr anchor="ctr" numCol="1" rtlCol="0"/>
                <a:lstStyle/>
                <a:p>
                  <a:endParaRPr lang="en-US"/>
                </a:p>
              </p:txBody>
            </p:sp>
            <p:sp>
              <p:nvSpPr>
                <p:cNvPr id="28" name="Freeform: Shape 27">
                  <a:extLst>
                    <a:ext uri="{FF2B5EF4-FFF2-40B4-BE49-F238E27FC236}">
                      <a16:creationId xmlns:a16="http://schemas.microsoft.com/office/drawing/2014/main" id="{693A5280-5C30-42AF-8379-61FA997C6116}"/>
                    </a:ext>
                  </a:extLst>
                </p:cNvPr>
                <p:cNvSpPr/>
                <p:nvPr/>
              </p:nvSpPr>
              <p:spPr>
                <a:xfrm>
                  <a:off x="2132924" y="566677"/>
                  <a:ext cx="121972" cy="175805"/>
                </a:xfrm>
                <a:custGeom>
                  <a:avLst/>
                  <a:gdLst>
                    <a:gd fmla="*/ 96934 w 121972" name="connsiteX0"/>
                    <a:gd fmla="*/ 120645 h 175805" name="connsiteY0"/>
                    <a:gd fmla="*/ 84866 w 121972" name="connsiteX1"/>
                    <a:gd fmla="*/ 104563 h 175805" name="connsiteY1"/>
                    <a:gd fmla="*/ 116316 w 121972" name="connsiteX2"/>
                    <a:gd fmla="*/ 52340 h 175805" name="connsiteY2"/>
                    <a:gd fmla="*/ 57094 w 121972" name="connsiteX3"/>
                    <a:gd fmla="*/ 0 h 175805" name="connsiteY3"/>
                    <a:gd fmla="*/ 0 w 121972" name="connsiteX4"/>
                    <a:gd fmla="*/ 0 h 175805" name="connsiteY4"/>
                    <a:gd fmla="*/ 0 w 121972" name="connsiteX5"/>
                    <a:gd fmla="*/ 175806 h 175805" name="connsiteY5"/>
                    <a:gd fmla="*/ 20883 w 121972" name="connsiteX6"/>
                    <a:gd fmla="*/ 175806 h 175805" name="connsiteY6"/>
                    <a:gd fmla="*/ 20883 w 121972" name="connsiteX7"/>
                    <a:gd fmla="*/ 111029 h 175805" name="connsiteY7"/>
                    <a:gd fmla="*/ 51028 w 121972" name="connsiteX8"/>
                    <a:gd fmla="*/ 111029 h 175805" name="connsiteY8"/>
                    <a:gd fmla="*/ 57345 w 121972" name="connsiteX9"/>
                    <a:gd fmla="*/ 110824 h 175805" name="connsiteY9"/>
                    <a:gd fmla="*/ 57046 w 121972" name="connsiteX10"/>
                    <a:gd fmla="*/ 110934 h 175805" name="connsiteY10"/>
                    <a:gd fmla="*/ 77387 w 121972" name="connsiteX11"/>
                    <a:gd fmla="*/ 127520 h 175805" name="connsiteY11"/>
                    <a:gd fmla="*/ 99762 w 121972" name="connsiteX12"/>
                    <a:gd fmla="*/ 175743 h 175805" name="connsiteY12"/>
                    <a:gd fmla="*/ 121973 w 121972" name="connsiteX13"/>
                    <a:gd fmla="*/ 175743 h 175805" name="connsiteY13"/>
                    <a:gd fmla="*/ 96934 w 121972" name="connsiteX14"/>
                    <a:gd fmla="*/ 120645 h 175805" name="connsiteY14"/>
                    <a:gd fmla="*/ 47304 w 121972" name="connsiteX15"/>
                    <a:gd fmla="*/ 94106 h 175805" name="connsiteY15"/>
                    <a:gd fmla="*/ 20867 w 121972" name="connsiteX16"/>
                    <a:gd fmla="*/ 94106 h 175805" name="connsiteY16"/>
                    <a:gd fmla="*/ 20867 w 121972" name="connsiteX17"/>
                    <a:gd fmla="*/ 17182 h 175805" name="connsiteY17"/>
                    <a:gd fmla="*/ 43871 w 121972" name="connsiteX18"/>
                    <a:gd fmla="*/ 17182 h 175805" name="connsiteY18"/>
                    <a:gd fmla="*/ 94891 w 121972" name="connsiteX19"/>
                    <a:gd fmla="*/ 55506 h 175805" name="connsiteY19"/>
                    <a:gd fmla="*/ 47304 w 121972" name="connsiteX20"/>
                    <a:gd fmla="*/ 94106 h 175805" name="connsiteY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b="b" l="l" r="r" t="t"/>
                  <a:pathLst>
                    <a:path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grpFill/>
                <a:ln cap="flat" w="784">
                  <a:noFill/>
                  <a:prstDash val="solid"/>
                  <a:miter/>
                </a:ln>
              </p:spPr>
              <p:txBody>
                <a:bodyPr anchor="ctr" numCol="1" rtlCol="0"/>
                <a:lstStyle/>
                <a:p>
                  <a:endParaRPr lang="en-US"/>
                </a:p>
              </p:txBody>
            </p:sp>
            <p:sp>
              <p:nvSpPr>
                <p:cNvPr id="29" name="Freeform: Shape 28">
                  <a:extLst>
                    <a:ext uri="{FF2B5EF4-FFF2-40B4-BE49-F238E27FC236}">
                      <a16:creationId xmlns:a16="http://schemas.microsoft.com/office/drawing/2014/main" id="{D52703A5-0B3D-41BC-A010-2FE69EED170D}"/>
                    </a:ext>
                  </a:extLst>
                </p:cNvPr>
                <p:cNvSpPr/>
                <p:nvPr/>
              </p:nvSpPr>
              <p:spPr>
                <a:xfrm>
                  <a:off x="1365183" y="566574"/>
                  <a:ext cx="139885" cy="175805"/>
                </a:xfrm>
                <a:custGeom>
                  <a:avLst/>
                  <a:gdLst>
                    <a:gd fmla="*/ 115860 w 139885" name="connsiteX0"/>
                    <a:gd fmla="*/ 120127 h 175805" name="connsiteY0"/>
                    <a:gd fmla="*/ 104335 w 139885" name="connsiteX1"/>
                    <a:gd fmla="*/ 106440 h 175805" name="connsiteY1"/>
                    <a:gd fmla="*/ 131134 w 139885" name="connsiteX2"/>
                    <a:gd fmla="*/ 55789 h 175805" name="connsiteY2"/>
                    <a:gd fmla="*/ 64510 w 139885" name="connsiteX3"/>
                    <a:gd fmla="*/ 0 h 175805" name="connsiteY3"/>
                    <a:gd fmla="*/ 0 w 139885" name="connsiteX4"/>
                    <a:gd fmla="*/ 0 h 175805" name="connsiteY4"/>
                    <a:gd fmla="*/ 0 w 139885" name="connsiteX5"/>
                    <a:gd fmla="*/ 175806 h 175805" name="connsiteY5"/>
                    <a:gd fmla="*/ 45466 w 139885" name="connsiteX6"/>
                    <a:gd fmla="*/ 175806 h 175805" name="connsiteY6"/>
                    <a:gd fmla="*/ 45466 w 139885" name="connsiteX7"/>
                    <a:gd fmla="*/ 117385 h 175805" name="connsiteY7"/>
                    <a:gd fmla="*/ 57172 w 139885" name="connsiteX8"/>
                    <a:gd fmla="*/ 117385 h 175805" name="connsiteY8"/>
                    <a:gd fmla="*/ 69907 w 139885" name="connsiteX9"/>
                    <a:gd fmla="*/ 127339 h 175805" name="connsiteY9"/>
                    <a:gd fmla="*/ 91238 w 139885" name="connsiteX10"/>
                    <a:gd fmla="*/ 175664 h 175805" name="connsiteY10"/>
                    <a:gd fmla="*/ 139886 w 139885" name="connsiteX11"/>
                    <a:gd fmla="*/ 175664 h 175805" name="connsiteY11"/>
                    <a:gd fmla="*/ 115860 w 139885" name="connsiteX12"/>
                    <a:gd fmla="*/ 120127 h 175805" name="connsiteY12"/>
                    <a:gd fmla="*/ 45474 w 139885" name="connsiteX13"/>
                    <a:gd fmla="*/ 82211 h 175805" name="connsiteY13"/>
                    <a:gd fmla="*/ 45474 w 139885" name="connsiteX14"/>
                    <a:gd fmla="*/ 35677 h 175805" name="connsiteY14"/>
                    <a:gd fmla="*/ 58162 w 139885" name="connsiteX15"/>
                    <a:gd fmla="*/ 35677 h 175805" name="connsiteY15"/>
                    <a:gd fmla="*/ 84340 w 139885" name="connsiteX16"/>
                    <a:gd fmla="*/ 58681 h 175805" name="connsiteY16"/>
                    <a:gd fmla="*/ 55789 w 139885" name="connsiteX17"/>
                    <a:gd fmla="*/ 82211 h 175805" name="connsiteY17"/>
                    <a:gd fmla="*/ 45474 w 139885" name="connsiteX18"/>
                    <a:gd fmla="*/ 82211 h 175805" name="connsiteY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b="b" l="l" r="r" t="t"/>
                  <a:pathLst>
                    <a:path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grpFill/>
                <a:ln cap="flat" w="784">
                  <a:noFill/>
                  <a:prstDash val="solid"/>
                  <a:miter/>
                </a:ln>
              </p:spPr>
              <p:txBody>
                <a:bodyPr anchor="ctr" numCol="1" rtlCol="0"/>
                <a:lstStyle/>
                <a:p>
                  <a:endParaRPr lang="en-US"/>
                </a:p>
              </p:txBody>
            </p:sp>
          </p:grpSp>
          <p:sp>
            <p:nvSpPr>
              <p:cNvPr id="15" name="Freeform: Shape 14">
                <a:extLst>
                  <a:ext uri="{FF2B5EF4-FFF2-40B4-BE49-F238E27FC236}">
                    <a16:creationId xmlns:a16="http://schemas.microsoft.com/office/drawing/2014/main" id="{2271C7D2-5AAF-4104-9735-932BD3FA8802}"/>
                  </a:ext>
                </a:extLst>
              </p:cNvPr>
              <p:cNvSpPr/>
              <p:nvPr/>
            </p:nvSpPr>
            <p:spPr>
              <a:xfrm>
                <a:off x="2711472" y="561444"/>
                <a:ext cx="46510" cy="47398"/>
              </a:xfrm>
              <a:custGeom>
                <a:avLst/>
                <a:gdLst>
                  <a:gd fmla="*/ 23318 w 46510" name="connsiteX0"/>
                  <a:gd fmla="*/ 47399 h 47398" name="connsiteY0"/>
                  <a:gd fmla="*/ 0 w 46510" name="connsiteX1"/>
                  <a:gd fmla="*/ 23703 h 47398" name="connsiteY1"/>
                  <a:gd fmla="*/ 23318 w 46510" name="connsiteX2"/>
                  <a:gd fmla="*/ 0 h 47398" name="connsiteY2"/>
                  <a:gd fmla="*/ 46511 w 46510" name="connsiteX3"/>
                  <a:gd fmla="*/ 23703 h 47398" name="connsiteY3"/>
                  <a:gd fmla="*/ 23318 w 46510" name="connsiteX4"/>
                  <a:gd fmla="*/ 47399 h 47398" name="connsiteY4"/>
                  <a:gd fmla="*/ 23318 w 46510" name="connsiteX5"/>
                  <a:gd fmla="*/ 4117 h 47398" name="connsiteY5"/>
                  <a:gd fmla="*/ 5067 w 46510" name="connsiteX6"/>
                  <a:gd fmla="*/ 23695 h 47398" name="connsiteY6"/>
                  <a:gd fmla="*/ 23318 w 46510" name="connsiteX7"/>
                  <a:gd fmla="*/ 43274 h 47398" name="connsiteY7"/>
                  <a:gd fmla="*/ 41443 w 46510" name="connsiteX8"/>
                  <a:gd fmla="*/ 23695 h 47398" name="connsiteY8"/>
                  <a:gd fmla="*/ 23318 w 46510" name="connsiteX9"/>
                  <a:gd fmla="*/ 4117 h 47398" name="connsiteY9"/>
                  <a:gd fmla="*/ 18628 w 46510" name="connsiteX10"/>
                  <a:gd fmla="*/ 37256 h 47398" name="connsiteY10"/>
                  <a:gd fmla="*/ 14315 w 46510" name="connsiteX11"/>
                  <a:gd fmla="*/ 37256 h 47398" name="connsiteY11"/>
                  <a:gd fmla="*/ 14315 w 46510" name="connsiteX12"/>
                  <a:gd fmla="*/ 11023 h 47398" name="connsiteY12"/>
                  <a:gd fmla="*/ 24261 w 46510" name="connsiteX13"/>
                  <a:gd fmla="*/ 11023 h 47398" name="connsiteY13"/>
                  <a:gd fmla="*/ 33830 w 46510" name="connsiteX14"/>
                  <a:gd fmla="*/ 18565 h 47398" name="connsiteY14"/>
                  <a:gd fmla="*/ 26987 w 46510" name="connsiteX15"/>
                  <a:gd fmla="*/ 25722 h 47398" name="connsiteY15"/>
                  <a:gd fmla="*/ 34333 w 46510" name="connsiteX16"/>
                  <a:gd fmla="*/ 37256 h 47398" name="connsiteY16"/>
                  <a:gd fmla="*/ 29454 w 46510" name="connsiteX17"/>
                  <a:gd fmla="*/ 37256 h 47398" name="connsiteY17"/>
                  <a:gd fmla="*/ 22674 w 46510" name="connsiteX18"/>
                  <a:gd fmla="*/ 26037 h 47398" name="connsiteY18"/>
                  <a:gd fmla="*/ 18620 w 46510" name="connsiteX19"/>
                  <a:gd fmla="*/ 26037 h 47398" name="connsiteY19"/>
                  <a:gd fmla="*/ 18620 w 46510" name="connsiteX20"/>
                  <a:gd fmla="*/ 37256 h 47398" name="connsiteY20"/>
                  <a:gd fmla="*/ 23444 w 46510" name="connsiteX21"/>
                  <a:gd fmla="*/ 22368 h 47398" name="connsiteY21"/>
                  <a:gd fmla="*/ 29533 w 46510" name="connsiteX22"/>
                  <a:gd fmla="*/ 18251 h 47398" name="connsiteY22"/>
                  <a:gd fmla="*/ 23829 w 46510" name="connsiteX23"/>
                  <a:gd fmla="*/ 14700 h 47398" name="connsiteY23"/>
                  <a:gd fmla="*/ 18636 w 46510" name="connsiteX24"/>
                  <a:gd fmla="*/ 14700 h 47398" name="connsiteY24"/>
                  <a:gd fmla="*/ 18636 w 46510" name="connsiteX25"/>
                  <a:gd fmla="*/ 22368 h 47398" name="connsiteY25"/>
                  <a:gd fmla="*/ 23444 w 46510" name="connsiteX26"/>
                  <a:gd fmla="*/ 22368 h 47398" name="connsiteY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b="b" l="l" r="r" t="t"/>
                <a:pathLst>
                  <a:path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grpFill/>
              <a:ln cap="flat" w="784">
                <a:noFill/>
                <a:prstDash val="solid"/>
                <a:miter/>
              </a:ln>
            </p:spPr>
            <p:txBody>
              <a:bodyPr anchor="ctr" numCol="1" rtlCol="0"/>
              <a:lstStyle/>
              <a:p>
                <a:endParaRPr lang="en-US"/>
              </a:p>
            </p:txBody>
          </p:sp>
        </p:grpSp>
      </p:grpSp>
    </p:spTree>
    <p:extLst>
      <p:ext uri="{BB962C8B-B14F-4D97-AF65-F5344CB8AC3E}">
        <p14:creationId xmlns:p14="http://schemas.microsoft.com/office/powerpoint/2010/main" val="2994763983"/>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showMasterSp="0" userDrawn="1">
  <p:cSld name="Orange Segue">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A129AB-80A0-4CC8-95F1-EA8B0B6736AA}"/>
              </a:ext>
            </a:extLst>
          </p:cNvPr>
          <p:cNvGrpSpPr/>
          <p:nvPr userDrawn="1"/>
        </p:nvGrpSpPr>
        <p:grpSpPr>
          <a:xfrm>
            <a:off x="495295" y="452553"/>
            <a:ext cx="2262687" cy="397148"/>
            <a:chOff x="495295" y="452553"/>
            <a:chExt cx="2262687" cy="397148"/>
          </a:xfrm>
        </p:grpSpPr>
        <p:sp>
          <p:nvSpPr>
            <p:cNvPr id="11" name="Freeform: Shape 10">
              <a:extLst>
                <a:ext uri="{FF2B5EF4-FFF2-40B4-BE49-F238E27FC236}">
                  <a16:creationId xmlns:a16="http://schemas.microsoft.com/office/drawing/2014/main" id="{BCDCA1C8-79CB-4556-AC15-1E060FFF3DB6}"/>
                </a:ext>
              </a:extLst>
            </p:cNvPr>
            <p:cNvSpPr/>
            <p:nvPr/>
          </p:nvSpPr>
          <p:spPr>
            <a:xfrm>
              <a:off x="495295" y="452553"/>
              <a:ext cx="441055" cy="397148"/>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cap="flat" w="784">
              <a:noFill/>
              <a:prstDash val="solid"/>
              <a:miter/>
            </a:ln>
          </p:spPr>
          <p:txBody>
            <a:bodyPr anchor="ctr" numCol="1" rtlCol="0"/>
            <a:lstStyle/>
            <a:p>
              <a:endParaRPr lang="en-US"/>
            </a:p>
          </p:txBody>
        </p:sp>
        <p:grpSp>
          <p:nvGrpSpPr>
            <p:cNvPr id="13" name="Graphic 2">
              <a:extLst>
                <a:ext uri="{FF2B5EF4-FFF2-40B4-BE49-F238E27FC236}">
                  <a16:creationId xmlns:a16="http://schemas.microsoft.com/office/drawing/2014/main" id="{7EE1EE9D-5FE7-4342-AAE9-CEB53F90A9C3}"/>
                </a:ext>
              </a:extLst>
            </p:cNvPr>
            <p:cNvGrpSpPr/>
            <p:nvPr/>
          </p:nvGrpSpPr>
          <p:grpSpPr>
            <a:xfrm>
              <a:off x="1036348" y="561444"/>
              <a:ext cx="1721634" cy="184196"/>
              <a:chOff x="1036348" y="561444"/>
              <a:chExt cx="1721634" cy="184196"/>
            </a:xfrm>
            <a:solidFill>
              <a:srgbClr val="FFFFFF"/>
            </a:solidFill>
          </p:grpSpPr>
          <p:grpSp>
            <p:nvGrpSpPr>
              <p:cNvPr id="14" name="Graphic 2">
                <a:extLst>
                  <a:ext uri="{FF2B5EF4-FFF2-40B4-BE49-F238E27FC236}">
                    <a16:creationId xmlns:a16="http://schemas.microsoft.com/office/drawing/2014/main" id="{1AB3DCCC-C029-43E4-B770-1B695D24744C}"/>
                  </a:ext>
                </a:extLst>
              </p:cNvPr>
              <p:cNvGrpSpPr/>
              <p:nvPr/>
            </p:nvGrpSpPr>
            <p:grpSpPr>
              <a:xfrm>
                <a:off x="1036348" y="563495"/>
                <a:ext cx="1662302" cy="182146"/>
                <a:chOff x="1036348" y="563495"/>
                <a:chExt cx="1662302" cy="182146"/>
              </a:xfrm>
              <a:solidFill>
                <a:srgbClr val="FFFFFF"/>
              </a:solidFill>
            </p:grpSpPr>
            <p:sp>
              <p:nvSpPr>
                <p:cNvPr id="16" name="Freeform: Shape 15">
                  <a:extLst>
                    <a:ext uri="{FF2B5EF4-FFF2-40B4-BE49-F238E27FC236}">
                      <a16:creationId xmlns:a16="http://schemas.microsoft.com/office/drawing/2014/main" id="{0D238B61-D700-48A2-A647-4BE94FBC410A}"/>
                    </a:ext>
                  </a:extLst>
                </p:cNvPr>
                <p:cNvSpPr/>
                <p:nvPr/>
              </p:nvSpPr>
              <p:spPr>
                <a:xfrm>
                  <a:off x="1036348" y="566677"/>
                  <a:ext cx="131117" cy="175805"/>
                </a:xfrm>
                <a:custGeom>
                  <a:avLst/>
                  <a:gdLst>
                    <a:gd fmla="*/ 45466 w 131117" name="connsiteX0"/>
                    <a:gd fmla="*/ 175806 h 175805" name="connsiteY0"/>
                    <a:gd fmla="*/ 0 w 131117" name="connsiteX1"/>
                    <a:gd fmla="*/ 175806 h 175805" name="connsiteY1"/>
                    <a:gd fmla="*/ 0 w 131117" name="connsiteX2"/>
                    <a:gd fmla="*/ 0 h 175805" name="connsiteY2"/>
                    <a:gd fmla="*/ 64502 w 131117" name="connsiteX3"/>
                    <a:gd fmla="*/ 0 h 175805" name="connsiteY3"/>
                    <a:gd fmla="*/ 131118 w 131117" name="connsiteX4"/>
                    <a:gd fmla="*/ 55781 h 175805" name="connsiteY4"/>
                    <a:gd fmla="*/ 58955 w 131117" name="connsiteX5"/>
                    <a:gd fmla="*/ 117377 h 175805" name="connsiteY5"/>
                    <a:gd fmla="*/ 45474 w 131117" name="connsiteX6"/>
                    <a:gd fmla="*/ 117377 h 175805" name="connsiteY6"/>
                    <a:gd fmla="*/ 45474 w 131117" name="connsiteX7"/>
                    <a:gd fmla="*/ 175806 h 175805" name="connsiteY7"/>
                    <a:gd fmla="*/ 55774 w 131117" name="connsiteX8"/>
                    <a:gd fmla="*/ 82219 h 175805" name="connsiteY8"/>
                    <a:gd fmla="*/ 84324 w 131117" name="connsiteX9"/>
                    <a:gd fmla="*/ 58688 h 175805" name="connsiteY9"/>
                    <a:gd fmla="*/ 58146 w 131117" name="connsiteX10"/>
                    <a:gd fmla="*/ 35684 h 175805" name="connsiteY10"/>
                    <a:gd fmla="*/ 45458 w 131117" name="connsiteX11"/>
                    <a:gd fmla="*/ 35684 h 175805" name="connsiteY11"/>
                    <a:gd fmla="*/ 45458 w 131117" name="connsiteX12"/>
                    <a:gd fmla="*/ 82219 h 175805" name="connsiteY12"/>
                    <a:gd fmla="*/ 55774 w 131117" name="connsiteX13"/>
                    <a:gd fmla="*/ 82219 h 175805" name="connsiteY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b="b" l="l" r="r" t="t"/>
                  <a:pathLst>
                    <a:path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cap="flat" w="784">
                  <a:noFill/>
                  <a:prstDash val="solid"/>
                  <a:miter/>
                </a:ln>
              </p:spPr>
              <p:txBody>
                <a:bodyPr anchor="ctr" numCol="1" rtlCol="0"/>
                <a:lstStyle/>
                <a:p>
                  <a:endParaRPr lang="en-US"/>
                </a:p>
              </p:txBody>
            </p:sp>
            <p:sp>
              <p:nvSpPr>
                <p:cNvPr id="17" name="Freeform: Shape 16">
                  <a:extLst>
                    <a:ext uri="{FF2B5EF4-FFF2-40B4-BE49-F238E27FC236}">
                      <a16:creationId xmlns:a16="http://schemas.microsoft.com/office/drawing/2014/main" id="{DE416264-5F15-4388-80D6-9C2D35F8D48E}"/>
                    </a:ext>
                  </a:extLst>
                </p:cNvPr>
                <p:cNvSpPr/>
                <p:nvPr/>
              </p:nvSpPr>
              <p:spPr>
                <a:xfrm>
                  <a:off x="1194123" y="566677"/>
                  <a:ext cx="139312" cy="178964"/>
                </a:xfrm>
                <a:custGeom>
                  <a:avLst/>
                  <a:gdLst>
                    <a:gd fmla="*/ 45458 w 139312" name="connsiteX0"/>
                    <a:gd fmla="*/ 0 h 178964" name="connsiteY0"/>
                    <a:gd fmla="*/ 45458 w 139312" name="connsiteX1"/>
                    <a:gd fmla="*/ 114996 h 178964" name="connsiteY1"/>
                    <a:gd fmla="*/ 70308 w 139312" name="connsiteX2"/>
                    <a:gd fmla="*/ 141166 h 178964" name="connsiteY2"/>
                    <a:gd fmla="*/ 93838 w 139312" name="connsiteX3"/>
                    <a:gd fmla="*/ 116324 h 178964" name="connsiteY3"/>
                    <a:gd fmla="*/ 93838 w 139312" name="connsiteX4"/>
                    <a:gd fmla="*/ 0 h 178964" name="connsiteY4"/>
                    <a:gd fmla="*/ 139312 w 139312" name="connsiteX5"/>
                    <a:gd fmla="*/ 0 h 178964" name="connsiteY5"/>
                    <a:gd fmla="*/ 139312 w 139312" name="connsiteX6"/>
                    <a:gd fmla="*/ 121604 h 178964" name="connsiteY6"/>
                    <a:gd fmla="*/ 69255 w 139312" name="connsiteX7"/>
                    <a:gd fmla="*/ 178964 h 178964" name="connsiteY7"/>
                    <a:gd fmla="*/ 0 w 139312" name="connsiteX8"/>
                    <a:gd fmla="*/ 117644 h 178964" name="connsiteY8"/>
                    <a:gd fmla="*/ 0 w 139312" name="connsiteX9"/>
                    <a:gd fmla="*/ 0 h 178964" name="connsiteY9"/>
                    <a:gd fmla="*/ 45458 w 139312" name="connsiteX10"/>
                    <a:gd fmla="*/ 0 h 178964" name="connsiteY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b="b" l="l" r="r" t="t"/>
                  <a:pathLst>
                    <a:path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cap="flat" w="784">
                  <a:noFill/>
                  <a:prstDash val="solid"/>
                  <a:miter/>
                </a:ln>
              </p:spPr>
              <p:txBody>
                <a:bodyPr anchor="ctr" numCol="1" rtlCol="0"/>
                <a:lstStyle/>
                <a:p>
                  <a:endParaRPr lang="en-US"/>
                </a:p>
              </p:txBody>
            </p:sp>
            <p:sp>
              <p:nvSpPr>
                <p:cNvPr id="18" name="Freeform: Shape 17">
                  <a:extLst>
                    <a:ext uri="{FF2B5EF4-FFF2-40B4-BE49-F238E27FC236}">
                      <a16:creationId xmlns:a16="http://schemas.microsoft.com/office/drawing/2014/main" id="{64D7F57E-E7D1-4C5B-8B13-857E6FAAAD48}"/>
                    </a:ext>
                  </a:extLst>
                </p:cNvPr>
                <p:cNvSpPr/>
                <p:nvPr/>
              </p:nvSpPr>
              <p:spPr>
                <a:xfrm>
                  <a:off x="1527743" y="566677"/>
                  <a:ext cx="116850" cy="175797"/>
                </a:xfrm>
                <a:custGeom>
                  <a:avLst/>
                  <a:gdLst>
                    <a:gd fmla="*/ 0 w 116850" name="connsiteX0"/>
                    <a:gd fmla="*/ 0 h 175797" name="connsiteY0"/>
                    <a:gd fmla="*/ 115004 w 116850" name="connsiteX1"/>
                    <a:gd fmla="*/ 0 h 175797" name="connsiteY1"/>
                    <a:gd fmla="*/ 115004 w 116850" name="connsiteX2"/>
                    <a:gd fmla="*/ 39652 h 175797" name="connsiteY2"/>
                    <a:gd fmla="*/ 45474 w 116850" name="connsiteX3"/>
                    <a:gd fmla="*/ 39652 h 175797" name="connsiteY3"/>
                    <a:gd fmla="*/ 45474 w 116850" name="connsiteX4"/>
                    <a:gd fmla="*/ 66356 h 175797" name="connsiteY4"/>
                    <a:gd fmla="*/ 105223 w 116850" name="connsiteX5"/>
                    <a:gd fmla="*/ 66356 h 175797" name="connsiteY5"/>
                    <a:gd fmla="*/ 105223 w 116850" name="connsiteX6"/>
                    <a:gd fmla="*/ 106008 h 175797" name="connsiteY6"/>
                    <a:gd fmla="*/ 45474 w 116850" name="connsiteX7"/>
                    <a:gd fmla="*/ 106008 h 175797" name="connsiteY7"/>
                    <a:gd fmla="*/ 45474 w 116850" name="connsiteX8"/>
                    <a:gd fmla="*/ 136146 h 175797" name="connsiteY8"/>
                    <a:gd fmla="*/ 116850 w 116850" name="connsiteX9"/>
                    <a:gd fmla="*/ 136146 h 175797" name="connsiteY9"/>
                    <a:gd fmla="*/ 116850 w 116850" name="connsiteX10"/>
                    <a:gd fmla="*/ 175798 h 175797" name="connsiteY10"/>
                    <a:gd fmla="*/ 0 w 116850" name="connsiteX11"/>
                    <a:gd fmla="*/ 175798 h 175797" name="connsiteY11"/>
                    <a:gd fmla="*/ 0 w 116850"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cap="flat" w="784">
                  <a:noFill/>
                  <a:prstDash val="solid"/>
                  <a:miter/>
                </a:ln>
              </p:spPr>
              <p:txBody>
                <a:bodyPr anchor="ctr" numCol="1" rtlCol="0"/>
                <a:lstStyle/>
                <a:p>
                  <a:endParaRPr lang="en-US"/>
                </a:p>
              </p:txBody>
            </p:sp>
            <p:sp>
              <p:nvSpPr>
                <p:cNvPr id="19" name="Freeform: Shape 18">
                  <a:extLst>
                    <a:ext uri="{FF2B5EF4-FFF2-40B4-BE49-F238E27FC236}">
                      <a16:creationId xmlns:a16="http://schemas.microsoft.com/office/drawing/2014/main" id="{54F98DFD-C53A-4795-A42F-C6BA143E3947}"/>
                    </a:ext>
                  </a:extLst>
                </p:cNvPr>
                <p:cNvSpPr/>
                <p:nvPr/>
              </p:nvSpPr>
              <p:spPr>
                <a:xfrm>
                  <a:off x="1679783" y="563503"/>
                  <a:ext cx="116583" cy="182138"/>
                </a:xfrm>
                <a:custGeom>
                  <a:avLst/>
                  <a:gdLst>
                    <a:gd fmla="*/ 8721 w 116583" name="connsiteX0"/>
                    <a:gd fmla="*/ 148842 h 182138" name="connsiteY0"/>
                    <a:gd fmla="*/ 56575 w 116583" name="connsiteX1"/>
                    <a:gd fmla="*/ 163911 h 182138" name="connsiteY1"/>
                    <a:gd fmla="*/ 93579 w 116583" name="connsiteX2"/>
                    <a:gd fmla="*/ 131393 h 182138" name="connsiteY2"/>
                    <a:gd fmla="*/ 53935 w 116583" name="connsiteX3"/>
                    <a:gd fmla="*/ 97555 h 182138" name="connsiteY3"/>
                    <a:gd fmla="*/ 3700 w 116583" name="connsiteX4"/>
                    <a:gd fmla="*/ 48648 h 182138" name="connsiteY4"/>
                    <a:gd fmla="*/ 59474 w 116583" name="connsiteX5"/>
                    <a:gd fmla="*/ 0 h 182138" name="connsiteY5"/>
                    <a:gd fmla="*/ 116583 w 116583" name="connsiteX6"/>
                    <a:gd fmla="*/ 23530 h 182138" name="connsiteY6"/>
                    <a:gd fmla="*/ 104940 w 116583" name="connsiteX7"/>
                    <a:gd fmla="*/ 37539 h 182138" name="connsiteY7"/>
                    <a:gd fmla="*/ 59207 w 116583" name="connsiteX8"/>
                    <a:gd fmla="*/ 17976 h 182138" name="connsiteY8"/>
                    <a:gd fmla="*/ 25377 w 116583" name="connsiteX9"/>
                    <a:gd fmla="*/ 46526 h 182138" name="connsiteY9"/>
                    <a:gd fmla="*/ 66089 w 116583" name="connsiteX10"/>
                    <a:gd fmla="*/ 80372 h 182138" name="connsiteY10"/>
                    <a:gd fmla="*/ 115255 w 116583" name="connsiteX11"/>
                    <a:gd fmla="*/ 130591 h 182138" name="connsiteY11"/>
                    <a:gd fmla="*/ 56049 w 116583" name="connsiteX12"/>
                    <a:gd fmla="*/ 182138 h 182138" name="connsiteY12"/>
                    <a:gd fmla="*/ 0 w 116583" name="connsiteX13"/>
                    <a:gd fmla="*/ 166024 h 182138" name="connsiteY13"/>
                    <a:gd fmla="*/ 8721 w 116583" name="connsiteX14"/>
                    <a:gd fmla="*/ 148842 h 182138"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cap="flat" w="784">
                  <a:noFill/>
                  <a:prstDash val="solid"/>
                  <a:miter/>
                </a:ln>
              </p:spPr>
              <p:txBody>
                <a:bodyPr anchor="ctr" numCol="1" rtlCol="0"/>
                <a:lstStyle/>
                <a:p>
                  <a:endParaRPr lang="en-US"/>
                </a:p>
              </p:txBody>
            </p:sp>
            <p:sp>
              <p:nvSpPr>
                <p:cNvPr id="20" name="Freeform: Shape 19">
                  <a:extLst>
                    <a:ext uri="{FF2B5EF4-FFF2-40B4-BE49-F238E27FC236}">
                      <a16:creationId xmlns:a16="http://schemas.microsoft.com/office/drawing/2014/main" id="{32C52DB4-2AA9-41EF-9DF5-AA077FC77138}"/>
                    </a:ext>
                  </a:extLst>
                </p:cNvPr>
                <p:cNvSpPr/>
                <p:nvPr/>
              </p:nvSpPr>
              <p:spPr>
                <a:xfrm>
                  <a:off x="1816471" y="566677"/>
                  <a:ext cx="126631" cy="175797"/>
                </a:xfrm>
                <a:custGeom>
                  <a:avLst/>
                  <a:gdLst>
                    <a:gd fmla="*/ 126632 w 126631" name="connsiteX0"/>
                    <a:gd fmla="*/ 0 h 175797" name="connsiteY0"/>
                    <a:gd fmla="*/ 126632 w 126631" name="connsiteX1"/>
                    <a:gd fmla="*/ 17976 h 175797" name="connsiteY1"/>
                    <a:gd fmla="*/ 73239 w 126631" name="connsiteX2"/>
                    <a:gd fmla="*/ 17976 h 175797" name="connsiteY2"/>
                    <a:gd fmla="*/ 73239 w 126631" name="connsiteX3"/>
                    <a:gd fmla="*/ 175798 h 175797" name="connsiteY3"/>
                    <a:gd fmla="*/ 52356 w 126631" name="connsiteX4"/>
                    <a:gd fmla="*/ 175798 h 175797" name="connsiteY4"/>
                    <a:gd fmla="*/ 52356 w 126631" name="connsiteX5"/>
                    <a:gd fmla="*/ 17976 h 175797" name="connsiteY5"/>
                    <a:gd fmla="*/ 0 w 126631" name="connsiteX6"/>
                    <a:gd fmla="*/ 17976 h 175797" name="connsiteY6"/>
                    <a:gd fmla="*/ 0 w 126631" name="connsiteX7"/>
                    <a:gd fmla="*/ 0 h 175797" name="connsiteY7"/>
                    <a:gd fmla="*/ 126632 w 126631" name="connsiteX8"/>
                    <a:gd fmla="*/ 0 h 175797" name="connsiteY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cap="flat" w="784">
                  <a:noFill/>
                  <a:prstDash val="solid"/>
                  <a:miter/>
                </a:ln>
              </p:spPr>
              <p:txBody>
                <a:bodyPr anchor="ctr" numCol="1" rtlCol="0"/>
                <a:lstStyle/>
                <a:p>
                  <a:endParaRPr lang="en-US"/>
                </a:p>
              </p:txBody>
            </p:sp>
            <p:sp>
              <p:nvSpPr>
                <p:cNvPr id="21" name="Freeform: Shape 20">
                  <a:extLst>
                    <a:ext uri="{FF2B5EF4-FFF2-40B4-BE49-F238E27FC236}">
                      <a16:creationId xmlns:a16="http://schemas.microsoft.com/office/drawing/2014/main" id="{DB011A57-C70F-4127-B8A3-066DACED90A5}"/>
                    </a:ext>
                  </a:extLst>
                </p:cNvPr>
                <p:cNvSpPr/>
                <p:nvPr/>
              </p:nvSpPr>
              <p:spPr>
                <a:xfrm>
                  <a:off x="1954840" y="563495"/>
                  <a:ext cx="146194" cy="182146"/>
                </a:xfrm>
                <a:custGeom>
                  <a:avLst/>
                  <a:gdLst>
                    <a:gd fmla="*/ 72429 w 146194" name="connsiteX0"/>
                    <a:gd fmla="*/ 182146 h 182146" name="connsiteY0"/>
                    <a:gd fmla="*/ 0 w 146194" name="connsiteX1"/>
                    <a:gd fmla="*/ 91466 h 182146" name="connsiteY1"/>
                    <a:gd fmla="*/ 75085 w 146194" name="connsiteX2"/>
                    <a:gd fmla="*/ 0 h 182146" name="connsiteY2"/>
                    <a:gd fmla="*/ 146194 w 146194" name="connsiteX3"/>
                    <a:gd fmla="*/ 91466 h 182146" name="connsiteY3"/>
                    <a:gd fmla="*/ 72429 w 146194" name="connsiteX4"/>
                    <a:gd fmla="*/ 182146 h 182146" name="connsiteY4"/>
                    <a:gd fmla="*/ 74551 w 146194" name="connsiteX5"/>
                    <a:gd fmla="*/ 164437 h 182146" name="connsiteY5"/>
                    <a:gd fmla="*/ 124793 w 146194" name="connsiteX6"/>
                    <a:gd fmla="*/ 92275 h 182146" name="connsiteY6"/>
                    <a:gd fmla="*/ 74284 w 146194" name="connsiteX7"/>
                    <a:gd fmla="*/ 17984 h 182146" name="connsiteY7"/>
                    <a:gd fmla="*/ 21409 w 146194" name="connsiteX8"/>
                    <a:gd fmla="*/ 90696 h 182146" name="connsiteY8"/>
                    <a:gd fmla="*/ 74551 w 146194" name="connsiteX9"/>
                    <a:gd fmla="*/ 164437 h 182146" name="connsiteY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b="b" l="l" r="r" t="t"/>
                  <a:pathLst>
                    <a:path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cap="flat" w="784">
                  <a:noFill/>
                  <a:prstDash val="solid"/>
                  <a:miter/>
                </a:ln>
              </p:spPr>
              <p:txBody>
                <a:bodyPr anchor="ctr" numCol="1" rtlCol="0"/>
                <a:lstStyle/>
                <a:p>
                  <a:endParaRPr lang="en-US"/>
                </a:p>
              </p:txBody>
            </p:sp>
            <p:sp>
              <p:nvSpPr>
                <p:cNvPr id="23" name="Freeform: Shape 22">
                  <a:extLst>
                    <a:ext uri="{FF2B5EF4-FFF2-40B4-BE49-F238E27FC236}">
                      <a16:creationId xmlns:a16="http://schemas.microsoft.com/office/drawing/2014/main" id="{B07E6C3B-CA96-4431-9097-D9BE63740FA2}"/>
                    </a:ext>
                  </a:extLst>
                </p:cNvPr>
                <p:cNvSpPr/>
                <p:nvPr/>
              </p:nvSpPr>
              <p:spPr>
                <a:xfrm>
                  <a:off x="2271584" y="566677"/>
                  <a:ext cx="149894" cy="175805"/>
                </a:xfrm>
                <a:custGeom>
                  <a:avLst/>
                  <a:gdLst>
                    <a:gd fmla="*/ 0 w 149894" name="connsiteX0"/>
                    <a:gd fmla="*/ 175806 h 175805" name="connsiteY0"/>
                    <a:gd fmla="*/ 61862 w 149894" name="connsiteX1"/>
                    <a:gd fmla="*/ 0 h 175805" name="connsiteY1"/>
                    <a:gd fmla="*/ 86713 w 149894" name="connsiteX2"/>
                    <a:gd fmla="*/ 0 h 175805" name="connsiteY2"/>
                    <a:gd fmla="*/ 149895 w 149894" name="connsiteX3"/>
                    <a:gd fmla="*/ 175806 h 175805" name="connsiteY3"/>
                    <a:gd fmla="*/ 127952 w 149894" name="connsiteX4"/>
                    <a:gd fmla="*/ 175806 h 175805" name="connsiteY4"/>
                    <a:gd fmla="*/ 108664 w 149894" name="connsiteX5"/>
                    <a:gd fmla="*/ 121611 h 175805" name="connsiteY5"/>
                    <a:gd fmla="*/ 39401 w 149894" name="connsiteX6"/>
                    <a:gd fmla="*/ 121611 h 175805" name="connsiteY6"/>
                    <a:gd fmla="*/ 20631 w 149894" name="connsiteX7"/>
                    <a:gd fmla="*/ 175806 h 175805" name="connsiteY7"/>
                    <a:gd fmla="*/ 0 w 149894" name="connsiteX8"/>
                    <a:gd fmla="*/ 175806 h 175805" name="connsiteY8"/>
                    <a:gd fmla="*/ 44421 w 149894" name="connsiteX9"/>
                    <a:gd fmla="*/ 104688 h 175805" name="connsiteY9"/>
                    <a:gd fmla="*/ 103636 w 149894" name="connsiteX10"/>
                    <a:gd fmla="*/ 104688 h 175805" name="connsiteY10"/>
                    <a:gd fmla="*/ 73765 w 149894" name="connsiteX11"/>
                    <a:gd fmla="*/ 18785 h 175805" name="connsiteY11"/>
                    <a:gd fmla="*/ 44421 w 149894" name="connsiteX12"/>
                    <a:gd fmla="*/ 104688 h 175805"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cap="flat" w="784">
                  <a:noFill/>
                  <a:prstDash val="solid"/>
                  <a:miter/>
                </a:ln>
              </p:spPr>
              <p:txBody>
                <a:bodyPr anchor="ctr" numCol="1" rtlCol="0"/>
                <a:lstStyle/>
                <a:p>
                  <a:endParaRPr lang="en-US"/>
                </a:p>
              </p:txBody>
            </p:sp>
            <p:sp>
              <p:nvSpPr>
                <p:cNvPr id="25" name="Freeform: Shape 24">
                  <a:extLst>
                    <a:ext uri="{FF2B5EF4-FFF2-40B4-BE49-F238E27FC236}">
                      <a16:creationId xmlns:a16="http://schemas.microsoft.com/office/drawing/2014/main" id="{0EC0DB65-A13F-47BC-B94D-0948B884DF6E}"/>
                    </a:ext>
                  </a:extLst>
                </p:cNvPr>
                <p:cNvSpPr/>
                <p:nvPr/>
              </p:nvSpPr>
              <p:spPr>
                <a:xfrm>
                  <a:off x="2429454" y="563495"/>
                  <a:ext cx="133773" cy="182146"/>
                </a:xfrm>
                <a:custGeom>
                  <a:avLst/>
                  <a:gdLst>
                    <a:gd fmla="*/ 133239 w 133773" name="connsiteX0"/>
                    <a:gd fmla="*/ 166032 h 182146" name="connsiteY0"/>
                    <a:gd fmla="*/ 74818 w 133773" name="connsiteX1"/>
                    <a:gd fmla="*/ 182146 h 182146" name="connsiteY1"/>
                    <a:gd fmla="*/ 0 w 133773" name="connsiteX2"/>
                    <a:gd fmla="*/ 91466 h 182146" name="connsiteY2"/>
                    <a:gd fmla="*/ 74818 w 133773" name="connsiteX3"/>
                    <a:gd fmla="*/ 0 h 182146" name="connsiteY3"/>
                    <a:gd fmla="*/ 133773 w 133773" name="connsiteX4"/>
                    <a:gd fmla="*/ 28551 h 182146" name="connsiteY4"/>
                    <a:gd fmla="*/ 118704 w 133773" name="connsiteX5"/>
                    <a:gd fmla="*/ 40453 h 182146" name="connsiteY5"/>
                    <a:gd fmla="*/ 74566 w 133773" name="connsiteX6"/>
                    <a:gd fmla="*/ 17976 h 182146" name="connsiteY6"/>
                    <a:gd fmla="*/ 21417 w 133773" name="connsiteX7"/>
                    <a:gd fmla="*/ 89620 h 182146" name="connsiteY7"/>
                    <a:gd fmla="*/ 76672 w 133773" name="connsiteX8"/>
                    <a:gd fmla="*/ 164972 h 182146" name="connsiteY8"/>
                    <a:gd fmla="*/ 112356 w 133773" name="connsiteX9"/>
                    <a:gd fmla="*/ 155709 h 182146" name="connsiteY9"/>
                    <a:gd fmla="*/ 112356 w 133773" name="connsiteX10"/>
                    <a:gd fmla="*/ 103384 h 182146" name="connsiteY10"/>
                    <a:gd fmla="*/ 72437 w 133773" name="connsiteX11"/>
                    <a:gd fmla="*/ 103384 h 182146" name="connsiteY11"/>
                    <a:gd fmla="*/ 72437 w 133773" name="connsiteX12"/>
                    <a:gd fmla="*/ 85393 h 182146" name="connsiteY12"/>
                    <a:gd fmla="*/ 133247 w 133773" name="connsiteX13"/>
                    <a:gd fmla="*/ 85393 h 182146" name="connsiteY13"/>
                    <a:gd fmla="*/ 133247 w 133773" name="connsiteX14"/>
                    <a:gd fmla="*/ 166032 h 182146"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cap="flat" w="784">
                  <a:noFill/>
                  <a:prstDash val="solid"/>
                  <a:miter/>
                </a:ln>
              </p:spPr>
              <p:txBody>
                <a:bodyPr anchor="ctr" numCol="1" rtlCol="0"/>
                <a:lstStyle/>
                <a:p>
                  <a:endParaRPr lang="en-US"/>
                </a:p>
              </p:txBody>
            </p:sp>
            <p:sp>
              <p:nvSpPr>
                <p:cNvPr id="27" name="Freeform: Shape 26">
                  <a:extLst>
                    <a:ext uri="{FF2B5EF4-FFF2-40B4-BE49-F238E27FC236}">
                      <a16:creationId xmlns:a16="http://schemas.microsoft.com/office/drawing/2014/main" id="{C6A61594-E55A-4626-A2D2-88FB57E367CC}"/>
                    </a:ext>
                  </a:extLst>
                </p:cNvPr>
                <p:cNvSpPr/>
                <p:nvPr/>
              </p:nvSpPr>
              <p:spPr>
                <a:xfrm>
                  <a:off x="2598455" y="566677"/>
                  <a:ext cx="100194" cy="175797"/>
                </a:xfrm>
                <a:custGeom>
                  <a:avLst/>
                  <a:gdLst>
                    <a:gd fmla="*/ 0 w 100194" name="connsiteX0"/>
                    <a:gd fmla="*/ 0 h 175797" name="connsiteY0"/>
                    <a:gd fmla="*/ 98340 w 100194" name="connsiteX1"/>
                    <a:gd fmla="*/ 0 h 175797" name="connsiteY1"/>
                    <a:gd fmla="*/ 98340 w 100194" name="connsiteX2"/>
                    <a:gd fmla="*/ 17976 h 175797" name="connsiteY2"/>
                    <a:gd fmla="*/ 20891 w 100194" name="connsiteX3"/>
                    <a:gd fmla="*/ 17976 h 175797" name="connsiteY3"/>
                    <a:gd fmla="*/ 20891 w 100194" name="connsiteX4"/>
                    <a:gd fmla="*/ 77198 h 175797" name="connsiteY4"/>
                    <a:gd fmla="*/ 87506 w 100194" name="connsiteX5"/>
                    <a:gd fmla="*/ 77198 h 175797" name="connsiteY5"/>
                    <a:gd fmla="*/ 87506 w 100194" name="connsiteX6"/>
                    <a:gd fmla="*/ 95166 h 175797" name="connsiteY6"/>
                    <a:gd fmla="*/ 20891 w 100194" name="connsiteX7"/>
                    <a:gd fmla="*/ 95166 h 175797" name="connsiteY7"/>
                    <a:gd fmla="*/ 20891 w 100194" name="connsiteX8"/>
                    <a:gd fmla="*/ 157822 h 175797" name="connsiteY8"/>
                    <a:gd fmla="*/ 100194 w 100194" name="connsiteX9"/>
                    <a:gd fmla="*/ 157822 h 175797" name="connsiteY9"/>
                    <a:gd fmla="*/ 100194 w 100194" name="connsiteX10"/>
                    <a:gd fmla="*/ 175798 h 175797" name="connsiteY10"/>
                    <a:gd fmla="*/ 8 w 100194" name="connsiteX11"/>
                    <a:gd fmla="*/ 175798 h 175797" name="connsiteY11"/>
                    <a:gd fmla="*/ 8 w 100194"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cap="flat" w="784">
                  <a:noFill/>
                  <a:prstDash val="solid"/>
                  <a:miter/>
                </a:ln>
              </p:spPr>
              <p:txBody>
                <a:bodyPr anchor="ctr" numCol="1" rtlCol="0"/>
                <a:lstStyle/>
                <a:p>
                  <a:endParaRPr lang="en-US"/>
                </a:p>
              </p:txBody>
            </p:sp>
            <p:sp>
              <p:nvSpPr>
                <p:cNvPr id="28" name="Freeform: Shape 27">
                  <a:extLst>
                    <a:ext uri="{FF2B5EF4-FFF2-40B4-BE49-F238E27FC236}">
                      <a16:creationId xmlns:a16="http://schemas.microsoft.com/office/drawing/2014/main" id="{105AC91C-8DB2-486B-9551-71199BD18E47}"/>
                    </a:ext>
                  </a:extLst>
                </p:cNvPr>
                <p:cNvSpPr/>
                <p:nvPr/>
              </p:nvSpPr>
              <p:spPr>
                <a:xfrm>
                  <a:off x="2132924" y="566677"/>
                  <a:ext cx="121972" cy="175805"/>
                </a:xfrm>
                <a:custGeom>
                  <a:avLst/>
                  <a:gdLst>
                    <a:gd fmla="*/ 96934 w 121972" name="connsiteX0"/>
                    <a:gd fmla="*/ 120645 h 175805" name="connsiteY0"/>
                    <a:gd fmla="*/ 84866 w 121972" name="connsiteX1"/>
                    <a:gd fmla="*/ 104563 h 175805" name="connsiteY1"/>
                    <a:gd fmla="*/ 116316 w 121972" name="connsiteX2"/>
                    <a:gd fmla="*/ 52340 h 175805" name="connsiteY2"/>
                    <a:gd fmla="*/ 57094 w 121972" name="connsiteX3"/>
                    <a:gd fmla="*/ 0 h 175805" name="connsiteY3"/>
                    <a:gd fmla="*/ 0 w 121972" name="connsiteX4"/>
                    <a:gd fmla="*/ 0 h 175805" name="connsiteY4"/>
                    <a:gd fmla="*/ 0 w 121972" name="connsiteX5"/>
                    <a:gd fmla="*/ 175806 h 175805" name="connsiteY5"/>
                    <a:gd fmla="*/ 20883 w 121972" name="connsiteX6"/>
                    <a:gd fmla="*/ 175806 h 175805" name="connsiteY6"/>
                    <a:gd fmla="*/ 20883 w 121972" name="connsiteX7"/>
                    <a:gd fmla="*/ 111029 h 175805" name="connsiteY7"/>
                    <a:gd fmla="*/ 51028 w 121972" name="connsiteX8"/>
                    <a:gd fmla="*/ 111029 h 175805" name="connsiteY8"/>
                    <a:gd fmla="*/ 57345 w 121972" name="connsiteX9"/>
                    <a:gd fmla="*/ 110824 h 175805" name="connsiteY9"/>
                    <a:gd fmla="*/ 57046 w 121972" name="connsiteX10"/>
                    <a:gd fmla="*/ 110934 h 175805" name="connsiteY10"/>
                    <a:gd fmla="*/ 77387 w 121972" name="connsiteX11"/>
                    <a:gd fmla="*/ 127520 h 175805" name="connsiteY11"/>
                    <a:gd fmla="*/ 99762 w 121972" name="connsiteX12"/>
                    <a:gd fmla="*/ 175743 h 175805" name="connsiteY12"/>
                    <a:gd fmla="*/ 121973 w 121972" name="connsiteX13"/>
                    <a:gd fmla="*/ 175743 h 175805" name="connsiteY13"/>
                    <a:gd fmla="*/ 96934 w 121972" name="connsiteX14"/>
                    <a:gd fmla="*/ 120645 h 175805" name="connsiteY14"/>
                    <a:gd fmla="*/ 47304 w 121972" name="connsiteX15"/>
                    <a:gd fmla="*/ 94106 h 175805" name="connsiteY15"/>
                    <a:gd fmla="*/ 20867 w 121972" name="connsiteX16"/>
                    <a:gd fmla="*/ 94106 h 175805" name="connsiteY16"/>
                    <a:gd fmla="*/ 20867 w 121972" name="connsiteX17"/>
                    <a:gd fmla="*/ 17182 h 175805" name="connsiteY17"/>
                    <a:gd fmla="*/ 43871 w 121972" name="connsiteX18"/>
                    <a:gd fmla="*/ 17182 h 175805" name="connsiteY18"/>
                    <a:gd fmla="*/ 94891 w 121972" name="connsiteX19"/>
                    <a:gd fmla="*/ 55506 h 175805" name="connsiteY19"/>
                    <a:gd fmla="*/ 47304 w 121972" name="connsiteX20"/>
                    <a:gd fmla="*/ 94106 h 175805" name="connsiteY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b="b" l="l" r="r" t="t"/>
                  <a:pathLst>
                    <a:path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cap="flat" w="784">
                  <a:noFill/>
                  <a:prstDash val="solid"/>
                  <a:miter/>
                </a:ln>
              </p:spPr>
              <p:txBody>
                <a:bodyPr anchor="ctr" numCol="1" rtlCol="0"/>
                <a:lstStyle/>
                <a:p>
                  <a:endParaRPr lang="en-US"/>
                </a:p>
              </p:txBody>
            </p:sp>
            <p:sp>
              <p:nvSpPr>
                <p:cNvPr id="29" name="Freeform: Shape 28">
                  <a:extLst>
                    <a:ext uri="{FF2B5EF4-FFF2-40B4-BE49-F238E27FC236}">
                      <a16:creationId xmlns:a16="http://schemas.microsoft.com/office/drawing/2014/main" id="{FDCEC830-9555-4C02-9F1C-185F90293713}"/>
                    </a:ext>
                  </a:extLst>
                </p:cNvPr>
                <p:cNvSpPr/>
                <p:nvPr/>
              </p:nvSpPr>
              <p:spPr>
                <a:xfrm>
                  <a:off x="1365183" y="566574"/>
                  <a:ext cx="139885" cy="175805"/>
                </a:xfrm>
                <a:custGeom>
                  <a:avLst/>
                  <a:gdLst>
                    <a:gd fmla="*/ 115860 w 139885" name="connsiteX0"/>
                    <a:gd fmla="*/ 120127 h 175805" name="connsiteY0"/>
                    <a:gd fmla="*/ 104335 w 139885" name="connsiteX1"/>
                    <a:gd fmla="*/ 106440 h 175805" name="connsiteY1"/>
                    <a:gd fmla="*/ 131134 w 139885" name="connsiteX2"/>
                    <a:gd fmla="*/ 55789 h 175805" name="connsiteY2"/>
                    <a:gd fmla="*/ 64510 w 139885" name="connsiteX3"/>
                    <a:gd fmla="*/ 0 h 175805" name="connsiteY3"/>
                    <a:gd fmla="*/ 0 w 139885" name="connsiteX4"/>
                    <a:gd fmla="*/ 0 h 175805" name="connsiteY4"/>
                    <a:gd fmla="*/ 0 w 139885" name="connsiteX5"/>
                    <a:gd fmla="*/ 175806 h 175805" name="connsiteY5"/>
                    <a:gd fmla="*/ 45466 w 139885" name="connsiteX6"/>
                    <a:gd fmla="*/ 175806 h 175805" name="connsiteY6"/>
                    <a:gd fmla="*/ 45466 w 139885" name="connsiteX7"/>
                    <a:gd fmla="*/ 117385 h 175805" name="connsiteY7"/>
                    <a:gd fmla="*/ 57172 w 139885" name="connsiteX8"/>
                    <a:gd fmla="*/ 117385 h 175805" name="connsiteY8"/>
                    <a:gd fmla="*/ 69907 w 139885" name="connsiteX9"/>
                    <a:gd fmla="*/ 127339 h 175805" name="connsiteY9"/>
                    <a:gd fmla="*/ 91238 w 139885" name="connsiteX10"/>
                    <a:gd fmla="*/ 175664 h 175805" name="connsiteY10"/>
                    <a:gd fmla="*/ 139886 w 139885" name="connsiteX11"/>
                    <a:gd fmla="*/ 175664 h 175805" name="connsiteY11"/>
                    <a:gd fmla="*/ 115860 w 139885" name="connsiteX12"/>
                    <a:gd fmla="*/ 120127 h 175805" name="connsiteY12"/>
                    <a:gd fmla="*/ 45474 w 139885" name="connsiteX13"/>
                    <a:gd fmla="*/ 82211 h 175805" name="connsiteY13"/>
                    <a:gd fmla="*/ 45474 w 139885" name="connsiteX14"/>
                    <a:gd fmla="*/ 35677 h 175805" name="connsiteY14"/>
                    <a:gd fmla="*/ 58162 w 139885" name="connsiteX15"/>
                    <a:gd fmla="*/ 35677 h 175805" name="connsiteY15"/>
                    <a:gd fmla="*/ 84340 w 139885" name="connsiteX16"/>
                    <a:gd fmla="*/ 58681 h 175805" name="connsiteY16"/>
                    <a:gd fmla="*/ 55789 w 139885" name="connsiteX17"/>
                    <a:gd fmla="*/ 82211 h 175805" name="connsiteY17"/>
                    <a:gd fmla="*/ 45474 w 139885" name="connsiteX18"/>
                    <a:gd fmla="*/ 82211 h 175805" name="connsiteY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b="b" l="l" r="r" t="t"/>
                  <a:pathLst>
                    <a:path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cap="flat" w="784">
                  <a:noFill/>
                  <a:prstDash val="solid"/>
                  <a:miter/>
                </a:ln>
              </p:spPr>
              <p:txBody>
                <a:bodyPr anchor="ctr" numCol="1" rtlCol="0"/>
                <a:lstStyle/>
                <a:p>
                  <a:endParaRPr lang="en-US"/>
                </a:p>
              </p:txBody>
            </p:sp>
          </p:grpSp>
          <p:sp>
            <p:nvSpPr>
              <p:cNvPr id="15" name="Freeform: Shape 14">
                <a:extLst>
                  <a:ext uri="{FF2B5EF4-FFF2-40B4-BE49-F238E27FC236}">
                    <a16:creationId xmlns:a16="http://schemas.microsoft.com/office/drawing/2014/main" id="{457C8929-8135-40DD-BDD0-7DE848F94154}"/>
                  </a:ext>
                </a:extLst>
              </p:cNvPr>
              <p:cNvSpPr/>
              <p:nvPr/>
            </p:nvSpPr>
            <p:spPr>
              <a:xfrm>
                <a:off x="2711472" y="561444"/>
                <a:ext cx="46510" cy="47398"/>
              </a:xfrm>
              <a:custGeom>
                <a:avLst/>
                <a:gdLst>
                  <a:gd fmla="*/ 23318 w 46510" name="connsiteX0"/>
                  <a:gd fmla="*/ 47399 h 47398" name="connsiteY0"/>
                  <a:gd fmla="*/ 0 w 46510" name="connsiteX1"/>
                  <a:gd fmla="*/ 23703 h 47398" name="connsiteY1"/>
                  <a:gd fmla="*/ 23318 w 46510" name="connsiteX2"/>
                  <a:gd fmla="*/ 0 h 47398" name="connsiteY2"/>
                  <a:gd fmla="*/ 46511 w 46510" name="connsiteX3"/>
                  <a:gd fmla="*/ 23703 h 47398" name="connsiteY3"/>
                  <a:gd fmla="*/ 23318 w 46510" name="connsiteX4"/>
                  <a:gd fmla="*/ 47399 h 47398" name="connsiteY4"/>
                  <a:gd fmla="*/ 23318 w 46510" name="connsiteX5"/>
                  <a:gd fmla="*/ 4117 h 47398" name="connsiteY5"/>
                  <a:gd fmla="*/ 5067 w 46510" name="connsiteX6"/>
                  <a:gd fmla="*/ 23695 h 47398" name="connsiteY6"/>
                  <a:gd fmla="*/ 23318 w 46510" name="connsiteX7"/>
                  <a:gd fmla="*/ 43274 h 47398" name="connsiteY7"/>
                  <a:gd fmla="*/ 41443 w 46510" name="connsiteX8"/>
                  <a:gd fmla="*/ 23695 h 47398" name="connsiteY8"/>
                  <a:gd fmla="*/ 23318 w 46510" name="connsiteX9"/>
                  <a:gd fmla="*/ 4117 h 47398" name="connsiteY9"/>
                  <a:gd fmla="*/ 18628 w 46510" name="connsiteX10"/>
                  <a:gd fmla="*/ 37256 h 47398" name="connsiteY10"/>
                  <a:gd fmla="*/ 14315 w 46510" name="connsiteX11"/>
                  <a:gd fmla="*/ 37256 h 47398" name="connsiteY11"/>
                  <a:gd fmla="*/ 14315 w 46510" name="connsiteX12"/>
                  <a:gd fmla="*/ 11023 h 47398" name="connsiteY12"/>
                  <a:gd fmla="*/ 24261 w 46510" name="connsiteX13"/>
                  <a:gd fmla="*/ 11023 h 47398" name="connsiteY13"/>
                  <a:gd fmla="*/ 33830 w 46510" name="connsiteX14"/>
                  <a:gd fmla="*/ 18565 h 47398" name="connsiteY14"/>
                  <a:gd fmla="*/ 26987 w 46510" name="connsiteX15"/>
                  <a:gd fmla="*/ 25722 h 47398" name="connsiteY15"/>
                  <a:gd fmla="*/ 34333 w 46510" name="connsiteX16"/>
                  <a:gd fmla="*/ 37256 h 47398" name="connsiteY16"/>
                  <a:gd fmla="*/ 29454 w 46510" name="connsiteX17"/>
                  <a:gd fmla="*/ 37256 h 47398" name="connsiteY17"/>
                  <a:gd fmla="*/ 22674 w 46510" name="connsiteX18"/>
                  <a:gd fmla="*/ 26037 h 47398" name="connsiteY18"/>
                  <a:gd fmla="*/ 18620 w 46510" name="connsiteX19"/>
                  <a:gd fmla="*/ 26037 h 47398" name="connsiteY19"/>
                  <a:gd fmla="*/ 18620 w 46510" name="connsiteX20"/>
                  <a:gd fmla="*/ 37256 h 47398" name="connsiteY20"/>
                  <a:gd fmla="*/ 23444 w 46510" name="connsiteX21"/>
                  <a:gd fmla="*/ 22368 h 47398" name="connsiteY21"/>
                  <a:gd fmla="*/ 29533 w 46510" name="connsiteX22"/>
                  <a:gd fmla="*/ 18251 h 47398" name="connsiteY22"/>
                  <a:gd fmla="*/ 23829 w 46510" name="connsiteX23"/>
                  <a:gd fmla="*/ 14700 h 47398" name="connsiteY23"/>
                  <a:gd fmla="*/ 18636 w 46510" name="connsiteX24"/>
                  <a:gd fmla="*/ 14700 h 47398" name="connsiteY24"/>
                  <a:gd fmla="*/ 18636 w 46510" name="connsiteX25"/>
                  <a:gd fmla="*/ 22368 h 47398" name="connsiteY25"/>
                  <a:gd fmla="*/ 23444 w 46510" name="connsiteX26"/>
                  <a:gd fmla="*/ 22368 h 47398" name="connsiteY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b="b" l="l" r="r" t="t"/>
                <a:pathLst>
                  <a:path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cap="flat" w="784">
                <a:noFill/>
                <a:prstDash val="solid"/>
                <a:miter/>
              </a:ln>
            </p:spPr>
            <p:txBody>
              <a:bodyPr anchor="ctr" numCol="1" rtlCol="0"/>
              <a:lstStyle/>
              <a:p>
                <a:endParaRPr lang="en-US"/>
              </a:p>
            </p:txBody>
          </p:sp>
        </p:grpSp>
      </p:grpSp>
      <p:sp>
        <p:nvSpPr>
          <p:cNvPr id="22" name="Subtitle">
            <a:extLst>
              <a:ext uri="{FF2B5EF4-FFF2-40B4-BE49-F238E27FC236}">
                <a16:creationId xmlns:a16="http://schemas.microsoft.com/office/drawing/2014/main" id="{A4ACFE82-74C7-437C-BC01-81535A95DAF4}"/>
              </a:ext>
            </a:extLst>
          </p:cNvPr>
          <p:cNvSpPr>
            <a:spLocks noGrp="1"/>
          </p:cNvSpPr>
          <p:nvPr>
            <p:ph idx="1" type="subTitle"/>
          </p:nvPr>
        </p:nvSpPr>
        <p:spPr bwMode="black">
          <a:xfrm>
            <a:off x="494188" y="4442415"/>
            <a:ext cx="11204707" cy="914400"/>
          </a:xfrm>
          <a:prstGeom prst="rect">
            <a:avLst/>
          </a:prstGeom>
        </p:spPr>
        <p:txBody>
          <a:bodyPr numCol="1"/>
          <a:lstStyle>
            <a:lvl1pPr algn="l" indent="0" marL="0">
              <a:lnSpc>
                <a:spcPct val="96000"/>
              </a:lnSpc>
              <a:spcBef>
                <a:spcPts val="1200"/>
              </a:spcBef>
              <a:buNone/>
              <a:defRPr sz="2400">
                <a:solidFill>
                  <a:schemeClr val="accent1">
                    <a:lumMod val="40000"/>
                    <a:lumOff val="60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dirty="0" lang="en-US"/>
              <a:t>Click to edit Master subtitle style</a:t>
            </a:r>
          </a:p>
        </p:txBody>
      </p:sp>
      <p:sp>
        <p:nvSpPr>
          <p:cNvPr id="24" name="Title 1">
            <a:extLst>
              <a:ext uri="{FF2B5EF4-FFF2-40B4-BE49-F238E27FC236}">
                <a16:creationId xmlns:a16="http://schemas.microsoft.com/office/drawing/2014/main" id="{7F0D1EBA-469F-4BAC-96FA-3C0FE9B92D07}"/>
              </a:ext>
            </a:extLst>
          </p:cNvPr>
          <p:cNvSpPr>
            <a:spLocks noGrp="1"/>
          </p:cNvSpPr>
          <p:nvPr>
            <p:ph hasCustomPrompt="1" type="title"/>
          </p:nvPr>
        </p:nvSpPr>
        <p:spPr>
          <a:xfrm>
            <a:off x="495298" y="2638670"/>
            <a:ext cx="11202513" cy="1606594"/>
          </a:xfrm>
        </p:spPr>
        <p:txBody>
          <a:bodyPr numCol="1" wrap="square">
            <a:spAutoFit/>
          </a:bodyPr>
          <a:lstStyle>
            <a:lvl1pPr>
              <a:lnSpc>
                <a:spcPct val="87000"/>
              </a:lnSpc>
              <a:defRPr sz="6000">
                <a:solidFill>
                  <a:schemeClr val="bg1"/>
                </a:solidFill>
              </a:defRPr>
            </a:lvl1pPr>
          </a:lstStyle>
          <a:p>
            <a:r>
              <a:rPr dirty="0" lang="en-US"/>
              <a:t>Click to edit</a:t>
            </a:r>
            <a:br>
              <a:rPr dirty="0" lang="en-US"/>
            </a:br>
            <a:r>
              <a:rPr dirty="0" lang="en-US"/>
              <a:t>Master title style</a:t>
            </a:r>
          </a:p>
        </p:txBody>
      </p:sp>
    </p:spTree>
    <p:extLst>
      <p:ext uri="{BB962C8B-B14F-4D97-AF65-F5344CB8AC3E}">
        <p14:creationId xmlns:p14="http://schemas.microsoft.com/office/powerpoint/2010/main" val="1142976300"/>
      </p:ext>
    </p:extLst>
  </p:cSld>
  <p:clrMapOvr>
    <a:overrideClrMapping accent1="accent1" accent2="accent2" accent3="accent3" accent4="accent4" accent5="accent5" accent6="accent6" bg1="lt1" bg2="lt2" folHlink="folHlink" hlink="hlink" tx1="dk1" tx2="dk2"/>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showMasterSp="0" userDrawn="1">
  <p:cSld name="Purple Segue">
    <p:bg>
      <p:bgPr>
        <a:solidFill>
          <a:schemeClr val="accent3"/>
        </a:solidFill>
        <a:effectLst/>
      </p:bgPr>
    </p:bg>
    <p:spTree>
      <p:nvGrpSpPr>
        <p:cNvPr id="1" name=""/>
        <p:cNvGrpSpPr/>
        <p:nvPr/>
      </p:nvGrpSpPr>
      <p:grpSpPr>
        <a:xfrm>
          <a:off x="0" y="0"/>
          <a:ext cx="0" cy="0"/>
          <a:chOff x="0" y="0"/>
          <a:chExt cx="0" cy="0"/>
        </a:xfrm>
      </p:grpSpPr>
      <p:sp>
        <p:nvSpPr>
          <p:cNvPr id="12" name="Subtitle">
            <a:extLst>
              <a:ext uri="{FF2B5EF4-FFF2-40B4-BE49-F238E27FC236}">
                <a16:creationId xmlns:a16="http://schemas.microsoft.com/office/drawing/2014/main" id="{26C2B330-CA81-4AC8-9295-95D8B999A52E}"/>
              </a:ext>
            </a:extLst>
          </p:cNvPr>
          <p:cNvSpPr>
            <a:spLocks noGrp="1"/>
          </p:cNvSpPr>
          <p:nvPr>
            <p:ph idx="1" type="subTitle"/>
          </p:nvPr>
        </p:nvSpPr>
        <p:spPr bwMode="black">
          <a:xfrm>
            <a:off x="494188" y="4448836"/>
            <a:ext cx="11204707" cy="914400"/>
          </a:xfrm>
          <a:prstGeom prst="rect">
            <a:avLst/>
          </a:prstGeom>
        </p:spPr>
        <p:txBody>
          <a:bodyPr numCol="1"/>
          <a:lstStyle>
            <a:lvl1pPr algn="l" indent="0" marL="0">
              <a:lnSpc>
                <a:spcPct val="96000"/>
              </a:lnSpc>
              <a:spcBef>
                <a:spcPts val="1200"/>
              </a:spcBef>
              <a:buNone/>
              <a:defRPr sz="2400">
                <a:solidFill>
                  <a:schemeClr val="accent3">
                    <a:lumMod val="40000"/>
                    <a:lumOff val="60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dirty="0"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hasCustomPrompt="1" type="title"/>
          </p:nvPr>
        </p:nvSpPr>
        <p:spPr>
          <a:xfrm>
            <a:off x="495298" y="2645091"/>
            <a:ext cx="11202513" cy="1606594"/>
          </a:xfrm>
        </p:spPr>
        <p:txBody>
          <a:bodyPr numCol="1" wrap="square">
            <a:spAutoFit/>
          </a:bodyPr>
          <a:lstStyle>
            <a:lvl1pPr>
              <a:lnSpc>
                <a:spcPct val="87000"/>
              </a:lnSpc>
              <a:defRPr sz="6000">
                <a:solidFill>
                  <a:schemeClr val="bg1"/>
                </a:solidFill>
              </a:defRPr>
            </a:lvl1pPr>
          </a:lstStyle>
          <a:p>
            <a:r>
              <a:rPr dirty="0" lang="en-US"/>
              <a:t>Click to edit</a:t>
            </a:r>
            <a:br>
              <a:rPr dirty="0" lang="en-US"/>
            </a:br>
            <a:r>
              <a:rPr dirty="0" lang="en-US"/>
              <a:t>Master title style</a:t>
            </a:r>
          </a:p>
        </p:txBody>
      </p:sp>
      <p:grpSp>
        <p:nvGrpSpPr>
          <p:cNvPr id="2" name="Group 1">
            <a:extLst>
              <a:ext uri="{FF2B5EF4-FFF2-40B4-BE49-F238E27FC236}">
                <a16:creationId xmlns:a16="http://schemas.microsoft.com/office/drawing/2014/main" id="{87A129AB-80A0-4CC8-95F1-EA8B0B6736AA}"/>
              </a:ext>
            </a:extLst>
          </p:cNvPr>
          <p:cNvGrpSpPr/>
          <p:nvPr userDrawn="1"/>
        </p:nvGrpSpPr>
        <p:grpSpPr>
          <a:xfrm>
            <a:off x="495295" y="452553"/>
            <a:ext cx="2262687" cy="397148"/>
            <a:chOff x="495295" y="452553"/>
            <a:chExt cx="2262687" cy="397148"/>
          </a:xfrm>
        </p:grpSpPr>
        <p:sp>
          <p:nvSpPr>
            <p:cNvPr id="11" name="Freeform: Shape 10">
              <a:extLst>
                <a:ext uri="{FF2B5EF4-FFF2-40B4-BE49-F238E27FC236}">
                  <a16:creationId xmlns:a16="http://schemas.microsoft.com/office/drawing/2014/main" id="{BCDCA1C8-79CB-4556-AC15-1E060FFF3DB6}"/>
                </a:ext>
              </a:extLst>
            </p:cNvPr>
            <p:cNvSpPr/>
            <p:nvPr/>
          </p:nvSpPr>
          <p:spPr>
            <a:xfrm>
              <a:off x="495295" y="452553"/>
              <a:ext cx="441055" cy="397148"/>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cap="flat" w="784">
              <a:noFill/>
              <a:prstDash val="solid"/>
              <a:miter/>
            </a:ln>
          </p:spPr>
          <p:txBody>
            <a:bodyPr anchor="ctr" numCol="1" rtlCol="0"/>
            <a:lstStyle/>
            <a:p>
              <a:endParaRPr lang="en-US"/>
            </a:p>
          </p:txBody>
        </p:sp>
        <p:grpSp>
          <p:nvGrpSpPr>
            <p:cNvPr id="13" name="Graphic 2">
              <a:extLst>
                <a:ext uri="{FF2B5EF4-FFF2-40B4-BE49-F238E27FC236}">
                  <a16:creationId xmlns:a16="http://schemas.microsoft.com/office/drawing/2014/main" id="{7EE1EE9D-5FE7-4342-AAE9-CEB53F90A9C3}"/>
                </a:ext>
              </a:extLst>
            </p:cNvPr>
            <p:cNvGrpSpPr/>
            <p:nvPr/>
          </p:nvGrpSpPr>
          <p:grpSpPr>
            <a:xfrm>
              <a:off x="1036348" y="561444"/>
              <a:ext cx="1721634" cy="184196"/>
              <a:chOff x="1036348" y="561444"/>
              <a:chExt cx="1721634" cy="184196"/>
            </a:xfrm>
            <a:solidFill>
              <a:srgbClr val="FFFFFF"/>
            </a:solidFill>
          </p:grpSpPr>
          <p:grpSp>
            <p:nvGrpSpPr>
              <p:cNvPr id="14" name="Graphic 2">
                <a:extLst>
                  <a:ext uri="{FF2B5EF4-FFF2-40B4-BE49-F238E27FC236}">
                    <a16:creationId xmlns:a16="http://schemas.microsoft.com/office/drawing/2014/main" id="{1AB3DCCC-C029-43E4-B770-1B695D24744C}"/>
                  </a:ext>
                </a:extLst>
              </p:cNvPr>
              <p:cNvGrpSpPr/>
              <p:nvPr/>
            </p:nvGrpSpPr>
            <p:grpSpPr>
              <a:xfrm>
                <a:off x="1036348" y="563495"/>
                <a:ext cx="1662302" cy="182146"/>
                <a:chOff x="1036348" y="563495"/>
                <a:chExt cx="1662302" cy="182146"/>
              </a:xfrm>
              <a:solidFill>
                <a:srgbClr val="FFFFFF"/>
              </a:solidFill>
            </p:grpSpPr>
            <p:sp>
              <p:nvSpPr>
                <p:cNvPr id="16" name="Freeform: Shape 15">
                  <a:extLst>
                    <a:ext uri="{FF2B5EF4-FFF2-40B4-BE49-F238E27FC236}">
                      <a16:creationId xmlns:a16="http://schemas.microsoft.com/office/drawing/2014/main" id="{0D238B61-D700-48A2-A647-4BE94FBC410A}"/>
                    </a:ext>
                  </a:extLst>
                </p:cNvPr>
                <p:cNvSpPr/>
                <p:nvPr/>
              </p:nvSpPr>
              <p:spPr>
                <a:xfrm>
                  <a:off x="1036348" y="566677"/>
                  <a:ext cx="131117" cy="175805"/>
                </a:xfrm>
                <a:custGeom>
                  <a:avLst/>
                  <a:gdLst>
                    <a:gd fmla="*/ 45466 w 131117" name="connsiteX0"/>
                    <a:gd fmla="*/ 175806 h 175805" name="connsiteY0"/>
                    <a:gd fmla="*/ 0 w 131117" name="connsiteX1"/>
                    <a:gd fmla="*/ 175806 h 175805" name="connsiteY1"/>
                    <a:gd fmla="*/ 0 w 131117" name="connsiteX2"/>
                    <a:gd fmla="*/ 0 h 175805" name="connsiteY2"/>
                    <a:gd fmla="*/ 64502 w 131117" name="connsiteX3"/>
                    <a:gd fmla="*/ 0 h 175805" name="connsiteY3"/>
                    <a:gd fmla="*/ 131118 w 131117" name="connsiteX4"/>
                    <a:gd fmla="*/ 55781 h 175805" name="connsiteY4"/>
                    <a:gd fmla="*/ 58955 w 131117" name="connsiteX5"/>
                    <a:gd fmla="*/ 117377 h 175805" name="connsiteY5"/>
                    <a:gd fmla="*/ 45474 w 131117" name="connsiteX6"/>
                    <a:gd fmla="*/ 117377 h 175805" name="connsiteY6"/>
                    <a:gd fmla="*/ 45474 w 131117" name="connsiteX7"/>
                    <a:gd fmla="*/ 175806 h 175805" name="connsiteY7"/>
                    <a:gd fmla="*/ 55774 w 131117" name="connsiteX8"/>
                    <a:gd fmla="*/ 82219 h 175805" name="connsiteY8"/>
                    <a:gd fmla="*/ 84324 w 131117" name="connsiteX9"/>
                    <a:gd fmla="*/ 58688 h 175805" name="connsiteY9"/>
                    <a:gd fmla="*/ 58146 w 131117" name="connsiteX10"/>
                    <a:gd fmla="*/ 35684 h 175805" name="connsiteY10"/>
                    <a:gd fmla="*/ 45458 w 131117" name="connsiteX11"/>
                    <a:gd fmla="*/ 35684 h 175805" name="connsiteY11"/>
                    <a:gd fmla="*/ 45458 w 131117" name="connsiteX12"/>
                    <a:gd fmla="*/ 82219 h 175805" name="connsiteY12"/>
                    <a:gd fmla="*/ 55774 w 131117" name="connsiteX13"/>
                    <a:gd fmla="*/ 82219 h 175805" name="connsiteY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b="b" l="l" r="r" t="t"/>
                  <a:pathLst>
                    <a:path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cap="flat" w="784">
                  <a:noFill/>
                  <a:prstDash val="solid"/>
                  <a:miter/>
                </a:ln>
              </p:spPr>
              <p:txBody>
                <a:bodyPr anchor="ctr" numCol="1" rtlCol="0"/>
                <a:lstStyle/>
                <a:p>
                  <a:endParaRPr lang="en-US"/>
                </a:p>
              </p:txBody>
            </p:sp>
            <p:sp>
              <p:nvSpPr>
                <p:cNvPr id="17" name="Freeform: Shape 16">
                  <a:extLst>
                    <a:ext uri="{FF2B5EF4-FFF2-40B4-BE49-F238E27FC236}">
                      <a16:creationId xmlns:a16="http://schemas.microsoft.com/office/drawing/2014/main" id="{DE416264-5F15-4388-80D6-9C2D35F8D48E}"/>
                    </a:ext>
                  </a:extLst>
                </p:cNvPr>
                <p:cNvSpPr/>
                <p:nvPr/>
              </p:nvSpPr>
              <p:spPr>
                <a:xfrm>
                  <a:off x="1194123" y="566677"/>
                  <a:ext cx="139312" cy="178964"/>
                </a:xfrm>
                <a:custGeom>
                  <a:avLst/>
                  <a:gdLst>
                    <a:gd fmla="*/ 45458 w 139312" name="connsiteX0"/>
                    <a:gd fmla="*/ 0 h 178964" name="connsiteY0"/>
                    <a:gd fmla="*/ 45458 w 139312" name="connsiteX1"/>
                    <a:gd fmla="*/ 114996 h 178964" name="connsiteY1"/>
                    <a:gd fmla="*/ 70308 w 139312" name="connsiteX2"/>
                    <a:gd fmla="*/ 141166 h 178964" name="connsiteY2"/>
                    <a:gd fmla="*/ 93838 w 139312" name="connsiteX3"/>
                    <a:gd fmla="*/ 116324 h 178964" name="connsiteY3"/>
                    <a:gd fmla="*/ 93838 w 139312" name="connsiteX4"/>
                    <a:gd fmla="*/ 0 h 178964" name="connsiteY4"/>
                    <a:gd fmla="*/ 139312 w 139312" name="connsiteX5"/>
                    <a:gd fmla="*/ 0 h 178964" name="connsiteY5"/>
                    <a:gd fmla="*/ 139312 w 139312" name="connsiteX6"/>
                    <a:gd fmla="*/ 121604 h 178964" name="connsiteY6"/>
                    <a:gd fmla="*/ 69255 w 139312" name="connsiteX7"/>
                    <a:gd fmla="*/ 178964 h 178964" name="connsiteY7"/>
                    <a:gd fmla="*/ 0 w 139312" name="connsiteX8"/>
                    <a:gd fmla="*/ 117644 h 178964" name="connsiteY8"/>
                    <a:gd fmla="*/ 0 w 139312" name="connsiteX9"/>
                    <a:gd fmla="*/ 0 h 178964" name="connsiteY9"/>
                    <a:gd fmla="*/ 45458 w 139312" name="connsiteX10"/>
                    <a:gd fmla="*/ 0 h 178964" name="connsiteY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b="b" l="l" r="r" t="t"/>
                  <a:pathLst>
                    <a:path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cap="flat" w="784">
                  <a:noFill/>
                  <a:prstDash val="solid"/>
                  <a:miter/>
                </a:ln>
              </p:spPr>
              <p:txBody>
                <a:bodyPr anchor="ctr" numCol="1" rtlCol="0"/>
                <a:lstStyle/>
                <a:p>
                  <a:endParaRPr lang="en-US"/>
                </a:p>
              </p:txBody>
            </p:sp>
            <p:sp>
              <p:nvSpPr>
                <p:cNvPr id="18" name="Freeform: Shape 17">
                  <a:extLst>
                    <a:ext uri="{FF2B5EF4-FFF2-40B4-BE49-F238E27FC236}">
                      <a16:creationId xmlns:a16="http://schemas.microsoft.com/office/drawing/2014/main" id="{64D7F57E-E7D1-4C5B-8B13-857E6FAAAD48}"/>
                    </a:ext>
                  </a:extLst>
                </p:cNvPr>
                <p:cNvSpPr/>
                <p:nvPr/>
              </p:nvSpPr>
              <p:spPr>
                <a:xfrm>
                  <a:off x="1527743" y="566677"/>
                  <a:ext cx="116850" cy="175797"/>
                </a:xfrm>
                <a:custGeom>
                  <a:avLst/>
                  <a:gdLst>
                    <a:gd fmla="*/ 0 w 116850" name="connsiteX0"/>
                    <a:gd fmla="*/ 0 h 175797" name="connsiteY0"/>
                    <a:gd fmla="*/ 115004 w 116850" name="connsiteX1"/>
                    <a:gd fmla="*/ 0 h 175797" name="connsiteY1"/>
                    <a:gd fmla="*/ 115004 w 116850" name="connsiteX2"/>
                    <a:gd fmla="*/ 39652 h 175797" name="connsiteY2"/>
                    <a:gd fmla="*/ 45474 w 116850" name="connsiteX3"/>
                    <a:gd fmla="*/ 39652 h 175797" name="connsiteY3"/>
                    <a:gd fmla="*/ 45474 w 116850" name="connsiteX4"/>
                    <a:gd fmla="*/ 66356 h 175797" name="connsiteY4"/>
                    <a:gd fmla="*/ 105223 w 116850" name="connsiteX5"/>
                    <a:gd fmla="*/ 66356 h 175797" name="connsiteY5"/>
                    <a:gd fmla="*/ 105223 w 116850" name="connsiteX6"/>
                    <a:gd fmla="*/ 106008 h 175797" name="connsiteY6"/>
                    <a:gd fmla="*/ 45474 w 116850" name="connsiteX7"/>
                    <a:gd fmla="*/ 106008 h 175797" name="connsiteY7"/>
                    <a:gd fmla="*/ 45474 w 116850" name="connsiteX8"/>
                    <a:gd fmla="*/ 136146 h 175797" name="connsiteY8"/>
                    <a:gd fmla="*/ 116850 w 116850" name="connsiteX9"/>
                    <a:gd fmla="*/ 136146 h 175797" name="connsiteY9"/>
                    <a:gd fmla="*/ 116850 w 116850" name="connsiteX10"/>
                    <a:gd fmla="*/ 175798 h 175797" name="connsiteY10"/>
                    <a:gd fmla="*/ 0 w 116850" name="connsiteX11"/>
                    <a:gd fmla="*/ 175798 h 175797" name="connsiteY11"/>
                    <a:gd fmla="*/ 0 w 116850"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cap="flat" w="784">
                  <a:noFill/>
                  <a:prstDash val="solid"/>
                  <a:miter/>
                </a:ln>
              </p:spPr>
              <p:txBody>
                <a:bodyPr anchor="ctr" numCol="1" rtlCol="0"/>
                <a:lstStyle/>
                <a:p>
                  <a:endParaRPr lang="en-US"/>
                </a:p>
              </p:txBody>
            </p:sp>
            <p:sp>
              <p:nvSpPr>
                <p:cNvPr id="19" name="Freeform: Shape 18">
                  <a:extLst>
                    <a:ext uri="{FF2B5EF4-FFF2-40B4-BE49-F238E27FC236}">
                      <a16:creationId xmlns:a16="http://schemas.microsoft.com/office/drawing/2014/main" id="{54F98DFD-C53A-4795-A42F-C6BA143E3947}"/>
                    </a:ext>
                  </a:extLst>
                </p:cNvPr>
                <p:cNvSpPr/>
                <p:nvPr/>
              </p:nvSpPr>
              <p:spPr>
                <a:xfrm>
                  <a:off x="1679783" y="563503"/>
                  <a:ext cx="116583" cy="182138"/>
                </a:xfrm>
                <a:custGeom>
                  <a:avLst/>
                  <a:gdLst>
                    <a:gd fmla="*/ 8721 w 116583" name="connsiteX0"/>
                    <a:gd fmla="*/ 148842 h 182138" name="connsiteY0"/>
                    <a:gd fmla="*/ 56575 w 116583" name="connsiteX1"/>
                    <a:gd fmla="*/ 163911 h 182138" name="connsiteY1"/>
                    <a:gd fmla="*/ 93579 w 116583" name="connsiteX2"/>
                    <a:gd fmla="*/ 131393 h 182138" name="connsiteY2"/>
                    <a:gd fmla="*/ 53935 w 116583" name="connsiteX3"/>
                    <a:gd fmla="*/ 97555 h 182138" name="connsiteY3"/>
                    <a:gd fmla="*/ 3700 w 116583" name="connsiteX4"/>
                    <a:gd fmla="*/ 48648 h 182138" name="connsiteY4"/>
                    <a:gd fmla="*/ 59474 w 116583" name="connsiteX5"/>
                    <a:gd fmla="*/ 0 h 182138" name="connsiteY5"/>
                    <a:gd fmla="*/ 116583 w 116583" name="connsiteX6"/>
                    <a:gd fmla="*/ 23530 h 182138" name="connsiteY6"/>
                    <a:gd fmla="*/ 104940 w 116583" name="connsiteX7"/>
                    <a:gd fmla="*/ 37539 h 182138" name="connsiteY7"/>
                    <a:gd fmla="*/ 59207 w 116583" name="connsiteX8"/>
                    <a:gd fmla="*/ 17976 h 182138" name="connsiteY8"/>
                    <a:gd fmla="*/ 25377 w 116583" name="connsiteX9"/>
                    <a:gd fmla="*/ 46526 h 182138" name="connsiteY9"/>
                    <a:gd fmla="*/ 66089 w 116583" name="connsiteX10"/>
                    <a:gd fmla="*/ 80372 h 182138" name="connsiteY10"/>
                    <a:gd fmla="*/ 115255 w 116583" name="connsiteX11"/>
                    <a:gd fmla="*/ 130591 h 182138" name="connsiteY11"/>
                    <a:gd fmla="*/ 56049 w 116583" name="connsiteX12"/>
                    <a:gd fmla="*/ 182138 h 182138" name="connsiteY12"/>
                    <a:gd fmla="*/ 0 w 116583" name="connsiteX13"/>
                    <a:gd fmla="*/ 166024 h 182138" name="connsiteY13"/>
                    <a:gd fmla="*/ 8721 w 116583" name="connsiteX14"/>
                    <a:gd fmla="*/ 148842 h 182138"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cap="flat" w="784">
                  <a:noFill/>
                  <a:prstDash val="solid"/>
                  <a:miter/>
                </a:ln>
              </p:spPr>
              <p:txBody>
                <a:bodyPr anchor="ctr" numCol="1" rtlCol="0"/>
                <a:lstStyle/>
                <a:p>
                  <a:endParaRPr lang="en-US"/>
                </a:p>
              </p:txBody>
            </p:sp>
            <p:sp>
              <p:nvSpPr>
                <p:cNvPr id="20" name="Freeform: Shape 19">
                  <a:extLst>
                    <a:ext uri="{FF2B5EF4-FFF2-40B4-BE49-F238E27FC236}">
                      <a16:creationId xmlns:a16="http://schemas.microsoft.com/office/drawing/2014/main" id="{32C52DB4-2AA9-41EF-9DF5-AA077FC77138}"/>
                    </a:ext>
                  </a:extLst>
                </p:cNvPr>
                <p:cNvSpPr/>
                <p:nvPr/>
              </p:nvSpPr>
              <p:spPr>
                <a:xfrm>
                  <a:off x="1816471" y="566677"/>
                  <a:ext cx="126631" cy="175797"/>
                </a:xfrm>
                <a:custGeom>
                  <a:avLst/>
                  <a:gdLst>
                    <a:gd fmla="*/ 126632 w 126631" name="connsiteX0"/>
                    <a:gd fmla="*/ 0 h 175797" name="connsiteY0"/>
                    <a:gd fmla="*/ 126632 w 126631" name="connsiteX1"/>
                    <a:gd fmla="*/ 17976 h 175797" name="connsiteY1"/>
                    <a:gd fmla="*/ 73239 w 126631" name="connsiteX2"/>
                    <a:gd fmla="*/ 17976 h 175797" name="connsiteY2"/>
                    <a:gd fmla="*/ 73239 w 126631" name="connsiteX3"/>
                    <a:gd fmla="*/ 175798 h 175797" name="connsiteY3"/>
                    <a:gd fmla="*/ 52356 w 126631" name="connsiteX4"/>
                    <a:gd fmla="*/ 175798 h 175797" name="connsiteY4"/>
                    <a:gd fmla="*/ 52356 w 126631" name="connsiteX5"/>
                    <a:gd fmla="*/ 17976 h 175797" name="connsiteY5"/>
                    <a:gd fmla="*/ 0 w 126631" name="connsiteX6"/>
                    <a:gd fmla="*/ 17976 h 175797" name="connsiteY6"/>
                    <a:gd fmla="*/ 0 w 126631" name="connsiteX7"/>
                    <a:gd fmla="*/ 0 h 175797" name="connsiteY7"/>
                    <a:gd fmla="*/ 126632 w 126631" name="connsiteX8"/>
                    <a:gd fmla="*/ 0 h 175797" name="connsiteY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cap="flat" w="784">
                  <a:noFill/>
                  <a:prstDash val="solid"/>
                  <a:miter/>
                </a:ln>
              </p:spPr>
              <p:txBody>
                <a:bodyPr anchor="ctr" numCol="1" rtlCol="0"/>
                <a:lstStyle/>
                <a:p>
                  <a:endParaRPr lang="en-US"/>
                </a:p>
              </p:txBody>
            </p:sp>
            <p:sp>
              <p:nvSpPr>
                <p:cNvPr id="21" name="Freeform: Shape 20">
                  <a:extLst>
                    <a:ext uri="{FF2B5EF4-FFF2-40B4-BE49-F238E27FC236}">
                      <a16:creationId xmlns:a16="http://schemas.microsoft.com/office/drawing/2014/main" id="{DB011A57-C70F-4127-B8A3-066DACED90A5}"/>
                    </a:ext>
                  </a:extLst>
                </p:cNvPr>
                <p:cNvSpPr/>
                <p:nvPr/>
              </p:nvSpPr>
              <p:spPr>
                <a:xfrm>
                  <a:off x="1954840" y="563495"/>
                  <a:ext cx="146194" cy="182146"/>
                </a:xfrm>
                <a:custGeom>
                  <a:avLst/>
                  <a:gdLst>
                    <a:gd fmla="*/ 72429 w 146194" name="connsiteX0"/>
                    <a:gd fmla="*/ 182146 h 182146" name="connsiteY0"/>
                    <a:gd fmla="*/ 0 w 146194" name="connsiteX1"/>
                    <a:gd fmla="*/ 91466 h 182146" name="connsiteY1"/>
                    <a:gd fmla="*/ 75085 w 146194" name="connsiteX2"/>
                    <a:gd fmla="*/ 0 h 182146" name="connsiteY2"/>
                    <a:gd fmla="*/ 146194 w 146194" name="connsiteX3"/>
                    <a:gd fmla="*/ 91466 h 182146" name="connsiteY3"/>
                    <a:gd fmla="*/ 72429 w 146194" name="connsiteX4"/>
                    <a:gd fmla="*/ 182146 h 182146" name="connsiteY4"/>
                    <a:gd fmla="*/ 74551 w 146194" name="connsiteX5"/>
                    <a:gd fmla="*/ 164437 h 182146" name="connsiteY5"/>
                    <a:gd fmla="*/ 124793 w 146194" name="connsiteX6"/>
                    <a:gd fmla="*/ 92275 h 182146" name="connsiteY6"/>
                    <a:gd fmla="*/ 74284 w 146194" name="connsiteX7"/>
                    <a:gd fmla="*/ 17984 h 182146" name="connsiteY7"/>
                    <a:gd fmla="*/ 21409 w 146194" name="connsiteX8"/>
                    <a:gd fmla="*/ 90696 h 182146" name="connsiteY8"/>
                    <a:gd fmla="*/ 74551 w 146194" name="connsiteX9"/>
                    <a:gd fmla="*/ 164437 h 182146" name="connsiteY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b="b" l="l" r="r" t="t"/>
                  <a:pathLst>
                    <a:path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cap="flat" w="784">
                  <a:noFill/>
                  <a:prstDash val="solid"/>
                  <a:miter/>
                </a:ln>
              </p:spPr>
              <p:txBody>
                <a:bodyPr anchor="ctr" numCol="1" rtlCol="0"/>
                <a:lstStyle/>
                <a:p>
                  <a:endParaRPr lang="en-US"/>
                </a:p>
              </p:txBody>
            </p:sp>
            <p:sp>
              <p:nvSpPr>
                <p:cNvPr id="23" name="Freeform: Shape 22">
                  <a:extLst>
                    <a:ext uri="{FF2B5EF4-FFF2-40B4-BE49-F238E27FC236}">
                      <a16:creationId xmlns:a16="http://schemas.microsoft.com/office/drawing/2014/main" id="{B07E6C3B-CA96-4431-9097-D9BE63740FA2}"/>
                    </a:ext>
                  </a:extLst>
                </p:cNvPr>
                <p:cNvSpPr/>
                <p:nvPr/>
              </p:nvSpPr>
              <p:spPr>
                <a:xfrm>
                  <a:off x="2271584" y="566677"/>
                  <a:ext cx="149894" cy="175805"/>
                </a:xfrm>
                <a:custGeom>
                  <a:avLst/>
                  <a:gdLst>
                    <a:gd fmla="*/ 0 w 149894" name="connsiteX0"/>
                    <a:gd fmla="*/ 175806 h 175805" name="connsiteY0"/>
                    <a:gd fmla="*/ 61862 w 149894" name="connsiteX1"/>
                    <a:gd fmla="*/ 0 h 175805" name="connsiteY1"/>
                    <a:gd fmla="*/ 86713 w 149894" name="connsiteX2"/>
                    <a:gd fmla="*/ 0 h 175805" name="connsiteY2"/>
                    <a:gd fmla="*/ 149895 w 149894" name="connsiteX3"/>
                    <a:gd fmla="*/ 175806 h 175805" name="connsiteY3"/>
                    <a:gd fmla="*/ 127952 w 149894" name="connsiteX4"/>
                    <a:gd fmla="*/ 175806 h 175805" name="connsiteY4"/>
                    <a:gd fmla="*/ 108664 w 149894" name="connsiteX5"/>
                    <a:gd fmla="*/ 121611 h 175805" name="connsiteY5"/>
                    <a:gd fmla="*/ 39401 w 149894" name="connsiteX6"/>
                    <a:gd fmla="*/ 121611 h 175805" name="connsiteY6"/>
                    <a:gd fmla="*/ 20631 w 149894" name="connsiteX7"/>
                    <a:gd fmla="*/ 175806 h 175805" name="connsiteY7"/>
                    <a:gd fmla="*/ 0 w 149894" name="connsiteX8"/>
                    <a:gd fmla="*/ 175806 h 175805" name="connsiteY8"/>
                    <a:gd fmla="*/ 44421 w 149894" name="connsiteX9"/>
                    <a:gd fmla="*/ 104688 h 175805" name="connsiteY9"/>
                    <a:gd fmla="*/ 103636 w 149894" name="connsiteX10"/>
                    <a:gd fmla="*/ 104688 h 175805" name="connsiteY10"/>
                    <a:gd fmla="*/ 73765 w 149894" name="connsiteX11"/>
                    <a:gd fmla="*/ 18785 h 175805" name="connsiteY11"/>
                    <a:gd fmla="*/ 44421 w 149894" name="connsiteX12"/>
                    <a:gd fmla="*/ 104688 h 175805"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cap="flat" w="784">
                  <a:noFill/>
                  <a:prstDash val="solid"/>
                  <a:miter/>
                </a:ln>
              </p:spPr>
              <p:txBody>
                <a:bodyPr anchor="ctr" numCol="1" rtlCol="0"/>
                <a:lstStyle/>
                <a:p>
                  <a:endParaRPr lang="en-US"/>
                </a:p>
              </p:txBody>
            </p:sp>
            <p:sp>
              <p:nvSpPr>
                <p:cNvPr id="25" name="Freeform: Shape 24">
                  <a:extLst>
                    <a:ext uri="{FF2B5EF4-FFF2-40B4-BE49-F238E27FC236}">
                      <a16:creationId xmlns:a16="http://schemas.microsoft.com/office/drawing/2014/main" id="{0EC0DB65-A13F-47BC-B94D-0948B884DF6E}"/>
                    </a:ext>
                  </a:extLst>
                </p:cNvPr>
                <p:cNvSpPr/>
                <p:nvPr/>
              </p:nvSpPr>
              <p:spPr>
                <a:xfrm>
                  <a:off x="2429454" y="563495"/>
                  <a:ext cx="133773" cy="182146"/>
                </a:xfrm>
                <a:custGeom>
                  <a:avLst/>
                  <a:gdLst>
                    <a:gd fmla="*/ 133239 w 133773" name="connsiteX0"/>
                    <a:gd fmla="*/ 166032 h 182146" name="connsiteY0"/>
                    <a:gd fmla="*/ 74818 w 133773" name="connsiteX1"/>
                    <a:gd fmla="*/ 182146 h 182146" name="connsiteY1"/>
                    <a:gd fmla="*/ 0 w 133773" name="connsiteX2"/>
                    <a:gd fmla="*/ 91466 h 182146" name="connsiteY2"/>
                    <a:gd fmla="*/ 74818 w 133773" name="connsiteX3"/>
                    <a:gd fmla="*/ 0 h 182146" name="connsiteY3"/>
                    <a:gd fmla="*/ 133773 w 133773" name="connsiteX4"/>
                    <a:gd fmla="*/ 28551 h 182146" name="connsiteY4"/>
                    <a:gd fmla="*/ 118704 w 133773" name="connsiteX5"/>
                    <a:gd fmla="*/ 40453 h 182146" name="connsiteY5"/>
                    <a:gd fmla="*/ 74566 w 133773" name="connsiteX6"/>
                    <a:gd fmla="*/ 17976 h 182146" name="connsiteY6"/>
                    <a:gd fmla="*/ 21417 w 133773" name="connsiteX7"/>
                    <a:gd fmla="*/ 89620 h 182146" name="connsiteY7"/>
                    <a:gd fmla="*/ 76672 w 133773" name="connsiteX8"/>
                    <a:gd fmla="*/ 164972 h 182146" name="connsiteY8"/>
                    <a:gd fmla="*/ 112356 w 133773" name="connsiteX9"/>
                    <a:gd fmla="*/ 155709 h 182146" name="connsiteY9"/>
                    <a:gd fmla="*/ 112356 w 133773" name="connsiteX10"/>
                    <a:gd fmla="*/ 103384 h 182146" name="connsiteY10"/>
                    <a:gd fmla="*/ 72437 w 133773" name="connsiteX11"/>
                    <a:gd fmla="*/ 103384 h 182146" name="connsiteY11"/>
                    <a:gd fmla="*/ 72437 w 133773" name="connsiteX12"/>
                    <a:gd fmla="*/ 85393 h 182146" name="connsiteY12"/>
                    <a:gd fmla="*/ 133247 w 133773" name="connsiteX13"/>
                    <a:gd fmla="*/ 85393 h 182146" name="connsiteY13"/>
                    <a:gd fmla="*/ 133247 w 133773" name="connsiteX14"/>
                    <a:gd fmla="*/ 166032 h 182146"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cap="flat" w="784">
                  <a:noFill/>
                  <a:prstDash val="solid"/>
                  <a:miter/>
                </a:ln>
              </p:spPr>
              <p:txBody>
                <a:bodyPr anchor="ctr" numCol="1" rtlCol="0"/>
                <a:lstStyle/>
                <a:p>
                  <a:endParaRPr lang="en-US"/>
                </a:p>
              </p:txBody>
            </p:sp>
            <p:sp>
              <p:nvSpPr>
                <p:cNvPr id="27" name="Freeform: Shape 26">
                  <a:extLst>
                    <a:ext uri="{FF2B5EF4-FFF2-40B4-BE49-F238E27FC236}">
                      <a16:creationId xmlns:a16="http://schemas.microsoft.com/office/drawing/2014/main" id="{C6A61594-E55A-4626-A2D2-88FB57E367CC}"/>
                    </a:ext>
                  </a:extLst>
                </p:cNvPr>
                <p:cNvSpPr/>
                <p:nvPr/>
              </p:nvSpPr>
              <p:spPr>
                <a:xfrm>
                  <a:off x="2598455" y="566677"/>
                  <a:ext cx="100194" cy="175797"/>
                </a:xfrm>
                <a:custGeom>
                  <a:avLst/>
                  <a:gdLst>
                    <a:gd fmla="*/ 0 w 100194" name="connsiteX0"/>
                    <a:gd fmla="*/ 0 h 175797" name="connsiteY0"/>
                    <a:gd fmla="*/ 98340 w 100194" name="connsiteX1"/>
                    <a:gd fmla="*/ 0 h 175797" name="connsiteY1"/>
                    <a:gd fmla="*/ 98340 w 100194" name="connsiteX2"/>
                    <a:gd fmla="*/ 17976 h 175797" name="connsiteY2"/>
                    <a:gd fmla="*/ 20891 w 100194" name="connsiteX3"/>
                    <a:gd fmla="*/ 17976 h 175797" name="connsiteY3"/>
                    <a:gd fmla="*/ 20891 w 100194" name="connsiteX4"/>
                    <a:gd fmla="*/ 77198 h 175797" name="connsiteY4"/>
                    <a:gd fmla="*/ 87506 w 100194" name="connsiteX5"/>
                    <a:gd fmla="*/ 77198 h 175797" name="connsiteY5"/>
                    <a:gd fmla="*/ 87506 w 100194" name="connsiteX6"/>
                    <a:gd fmla="*/ 95166 h 175797" name="connsiteY6"/>
                    <a:gd fmla="*/ 20891 w 100194" name="connsiteX7"/>
                    <a:gd fmla="*/ 95166 h 175797" name="connsiteY7"/>
                    <a:gd fmla="*/ 20891 w 100194" name="connsiteX8"/>
                    <a:gd fmla="*/ 157822 h 175797" name="connsiteY8"/>
                    <a:gd fmla="*/ 100194 w 100194" name="connsiteX9"/>
                    <a:gd fmla="*/ 157822 h 175797" name="connsiteY9"/>
                    <a:gd fmla="*/ 100194 w 100194" name="connsiteX10"/>
                    <a:gd fmla="*/ 175798 h 175797" name="connsiteY10"/>
                    <a:gd fmla="*/ 8 w 100194" name="connsiteX11"/>
                    <a:gd fmla="*/ 175798 h 175797" name="connsiteY11"/>
                    <a:gd fmla="*/ 8 w 100194"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cap="flat" w="784">
                  <a:noFill/>
                  <a:prstDash val="solid"/>
                  <a:miter/>
                </a:ln>
              </p:spPr>
              <p:txBody>
                <a:bodyPr anchor="ctr" numCol="1" rtlCol="0"/>
                <a:lstStyle/>
                <a:p>
                  <a:endParaRPr lang="en-US"/>
                </a:p>
              </p:txBody>
            </p:sp>
            <p:sp>
              <p:nvSpPr>
                <p:cNvPr id="28" name="Freeform: Shape 27">
                  <a:extLst>
                    <a:ext uri="{FF2B5EF4-FFF2-40B4-BE49-F238E27FC236}">
                      <a16:creationId xmlns:a16="http://schemas.microsoft.com/office/drawing/2014/main" id="{105AC91C-8DB2-486B-9551-71199BD18E47}"/>
                    </a:ext>
                  </a:extLst>
                </p:cNvPr>
                <p:cNvSpPr/>
                <p:nvPr/>
              </p:nvSpPr>
              <p:spPr>
                <a:xfrm>
                  <a:off x="2132924" y="566677"/>
                  <a:ext cx="121972" cy="175805"/>
                </a:xfrm>
                <a:custGeom>
                  <a:avLst/>
                  <a:gdLst>
                    <a:gd fmla="*/ 96934 w 121972" name="connsiteX0"/>
                    <a:gd fmla="*/ 120645 h 175805" name="connsiteY0"/>
                    <a:gd fmla="*/ 84866 w 121972" name="connsiteX1"/>
                    <a:gd fmla="*/ 104563 h 175805" name="connsiteY1"/>
                    <a:gd fmla="*/ 116316 w 121972" name="connsiteX2"/>
                    <a:gd fmla="*/ 52340 h 175805" name="connsiteY2"/>
                    <a:gd fmla="*/ 57094 w 121972" name="connsiteX3"/>
                    <a:gd fmla="*/ 0 h 175805" name="connsiteY3"/>
                    <a:gd fmla="*/ 0 w 121972" name="connsiteX4"/>
                    <a:gd fmla="*/ 0 h 175805" name="connsiteY4"/>
                    <a:gd fmla="*/ 0 w 121972" name="connsiteX5"/>
                    <a:gd fmla="*/ 175806 h 175805" name="connsiteY5"/>
                    <a:gd fmla="*/ 20883 w 121972" name="connsiteX6"/>
                    <a:gd fmla="*/ 175806 h 175805" name="connsiteY6"/>
                    <a:gd fmla="*/ 20883 w 121972" name="connsiteX7"/>
                    <a:gd fmla="*/ 111029 h 175805" name="connsiteY7"/>
                    <a:gd fmla="*/ 51028 w 121972" name="connsiteX8"/>
                    <a:gd fmla="*/ 111029 h 175805" name="connsiteY8"/>
                    <a:gd fmla="*/ 57345 w 121972" name="connsiteX9"/>
                    <a:gd fmla="*/ 110824 h 175805" name="connsiteY9"/>
                    <a:gd fmla="*/ 57046 w 121972" name="connsiteX10"/>
                    <a:gd fmla="*/ 110934 h 175805" name="connsiteY10"/>
                    <a:gd fmla="*/ 77387 w 121972" name="connsiteX11"/>
                    <a:gd fmla="*/ 127520 h 175805" name="connsiteY11"/>
                    <a:gd fmla="*/ 99762 w 121972" name="connsiteX12"/>
                    <a:gd fmla="*/ 175743 h 175805" name="connsiteY12"/>
                    <a:gd fmla="*/ 121973 w 121972" name="connsiteX13"/>
                    <a:gd fmla="*/ 175743 h 175805" name="connsiteY13"/>
                    <a:gd fmla="*/ 96934 w 121972" name="connsiteX14"/>
                    <a:gd fmla="*/ 120645 h 175805" name="connsiteY14"/>
                    <a:gd fmla="*/ 47304 w 121972" name="connsiteX15"/>
                    <a:gd fmla="*/ 94106 h 175805" name="connsiteY15"/>
                    <a:gd fmla="*/ 20867 w 121972" name="connsiteX16"/>
                    <a:gd fmla="*/ 94106 h 175805" name="connsiteY16"/>
                    <a:gd fmla="*/ 20867 w 121972" name="connsiteX17"/>
                    <a:gd fmla="*/ 17182 h 175805" name="connsiteY17"/>
                    <a:gd fmla="*/ 43871 w 121972" name="connsiteX18"/>
                    <a:gd fmla="*/ 17182 h 175805" name="connsiteY18"/>
                    <a:gd fmla="*/ 94891 w 121972" name="connsiteX19"/>
                    <a:gd fmla="*/ 55506 h 175805" name="connsiteY19"/>
                    <a:gd fmla="*/ 47304 w 121972" name="connsiteX20"/>
                    <a:gd fmla="*/ 94106 h 175805" name="connsiteY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b="b" l="l" r="r" t="t"/>
                  <a:pathLst>
                    <a:path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cap="flat" w="784">
                  <a:noFill/>
                  <a:prstDash val="solid"/>
                  <a:miter/>
                </a:ln>
              </p:spPr>
              <p:txBody>
                <a:bodyPr anchor="ctr" numCol="1" rtlCol="0"/>
                <a:lstStyle/>
                <a:p>
                  <a:endParaRPr lang="en-US"/>
                </a:p>
              </p:txBody>
            </p:sp>
            <p:sp>
              <p:nvSpPr>
                <p:cNvPr id="29" name="Freeform: Shape 28">
                  <a:extLst>
                    <a:ext uri="{FF2B5EF4-FFF2-40B4-BE49-F238E27FC236}">
                      <a16:creationId xmlns:a16="http://schemas.microsoft.com/office/drawing/2014/main" id="{FDCEC830-9555-4C02-9F1C-185F90293713}"/>
                    </a:ext>
                  </a:extLst>
                </p:cNvPr>
                <p:cNvSpPr/>
                <p:nvPr/>
              </p:nvSpPr>
              <p:spPr>
                <a:xfrm>
                  <a:off x="1365183" y="566574"/>
                  <a:ext cx="139885" cy="175805"/>
                </a:xfrm>
                <a:custGeom>
                  <a:avLst/>
                  <a:gdLst>
                    <a:gd fmla="*/ 115860 w 139885" name="connsiteX0"/>
                    <a:gd fmla="*/ 120127 h 175805" name="connsiteY0"/>
                    <a:gd fmla="*/ 104335 w 139885" name="connsiteX1"/>
                    <a:gd fmla="*/ 106440 h 175805" name="connsiteY1"/>
                    <a:gd fmla="*/ 131134 w 139885" name="connsiteX2"/>
                    <a:gd fmla="*/ 55789 h 175805" name="connsiteY2"/>
                    <a:gd fmla="*/ 64510 w 139885" name="connsiteX3"/>
                    <a:gd fmla="*/ 0 h 175805" name="connsiteY3"/>
                    <a:gd fmla="*/ 0 w 139885" name="connsiteX4"/>
                    <a:gd fmla="*/ 0 h 175805" name="connsiteY4"/>
                    <a:gd fmla="*/ 0 w 139885" name="connsiteX5"/>
                    <a:gd fmla="*/ 175806 h 175805" name="connsiteY5"/>
                    <a:gd fmla="*/ 45466 w 139885" name="connsiteX6"/>
                    <a:gd fmla="*/ 175806 h 175805" name="connsiteY6"/>
                    <a:gd fmla="*/ 45466 w 139885" name="connsiteX7"/>
                    <a:gd fmla="*/ 117385 h 175805" name="connsiteY7"/>
                    <a:gd fmla="*/ 57172 w 139885" name="connsiteX8"/>
                    <a:gd fmla="*/ 117385 h 175805" name="connsiteY8"/>
                    <a:gd fmla="*/ 69907 w 139885" name="connsiteX9"/>
                    <a:gd fmla="*/ 127339 h 175805" name="connsiteY9"/>
                    <a:gd fmla="*/ 91238 w 139885" name="connsiteX10"/>
                    <a:gd fmla="*/ 175664 h 175805" name="connsiteY10"/>
                    <a:gd fmla="*/ 139886 w 139885" name="connsiteX11"/>
                    <a:gd fmla="*/ 175664 h 175805" name="connsiteY11"/>
                    <a:gd fmla="*/ 115860 w 139885" name="connsiteX12"/>
                    <a:gd fmla="*/ 120127 h 175805" name="connsiteY12"/>
                    <a:gd fmla="*/ 45474 w 139885" name="connsiteX13"/>
                    <a:gd fmla="*/ 82211 h 175805" name="connsiteY13"/>
                    <a:gd fmla="*/ 45474 w 139885" name="connsiteX14"/>
                    <a:gd fmla="*/ 35677 h 175805" name="connsiteY14"/>
                    <a:gd fmla="*/ 58162 w 139885" name="connsiteX15"/>
                    <a:gd fmla="*/ 35677 h 175805" name="connsiteY15"/>
                    <a:gd fmla="*/ 84340 w 139885" name="connsiteX16"/>
                    <a:gd fmla="*/ 58681 h 175805" name="connsiteY16"/>
                    <a:gd fmla="*/ 55789 w 139885" name="connsiteX17"/>
                    <a:gd fmla="*/ 82211 h 175805" name="connsiteY17"/>
                    <a:gd fmla="*/ 45474 w 139885" name="connsiteX18"/>
                    <a:gd fmla="*/ 82211 h 175805" name="connsiteY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b="b" l="l" r="r" t="t"/>
                  <a:pathLst>
                    <a:path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cap="flat" w="784">
                  <a:noFill/>
                  <a:prstDash val="solid"/>
                  <a:miter/>
                </a:ln>
              </p:spPr>
              <p:txBody>
                <a:bodyPr anchor="ctr" numCol="1" rtlCol="0"/>
                <a:lstStyle/>
                <a:p>
                  <a:endParaRPr lang="en-US"/>
                </a:p>
              </p:txBody>
            </p:sp>
          </p:grpSp>
          <p:sp>
            <p:nvSpPr>
              <p:cNvPr id="15" name="Freeform: Shape 14">
                <a:extLst>
                  <a:ext uri="{FF2B5EF4-FFF2-40B4-BE49-F238E27FC236}">
                    <a16:creationId xmlns:a16="http://schemas.microsoft.com/office/drawing/2014/main" id="{457C8929-8135-40DD-BDD0-7DE848F94154}"/>
                  </a:ext>
                </a:extLst>
              </p:cNvPr>
              <p:cNvSpPr/>
              <p:nvPr/>
            </p:nvSpPr>
            <p:spPr>
              <a:xfrm>
                <a:off x="2711472" y="561444"/>
                <a:ext cx="46510" cy="47398"/>
              </a:xfrm>
              <a:custGeom>
                <a:avLst/>
                <a:gdLst>
                  <a:gd fmla="*/ 23318 w 46510" name="connsiteX0"/>
                  <a:gd fmla="*/ 47399 h 47398" name="connsiteY0"/>
                  <a:gd fmla="*/ 0 w 46510" name="connsiteX1"/>
                  <a:gd fmla="*/ 23703 h 47398" name="connsiteY1"/>
                  <a:gd fmla="*/ 23318 w 46510" name="connsiteX2"/>
                  <a:gd fmla="*/ 0 h 47398" name="connsiteY2"/>
                  <a:gd fmla="*/ 46511 w 46510" name="connsiteX3"/>
                  <a:gd fmla="*/ 23703 h 47398" name="connsiteY3"/>
                  <a:gd fmla="*/ 23318 w 46510" name="connsiteX4"/>
                  <a:gd fmla="*/ 47399 h 47398" name="connsiteY4"/>
                  <a:gd fmla="*/ 23318 w 46510" name="connsiteX5"/>
                  <a:gd fmla="*/ 4117 h 47398" name="connsiteY5"/>
                  <a:gd fmla="*/ 5067 w 46510" name="connsiteX6"/>
                  <a:gd fmla="*/ 23695 h 47398" name="connsiteY6"/>
                  <a:gd fmla="*/ 23318 w 46510" name="connsiteX7"/>
                  <a:gd fmla="*/ 43274 h 47398" name="connsiteY7"/>
                  <a:gd fmla="*/ 41443 w 46510" name="connsiteX8"/>
                  <a:gd fmla="*/ 23695 h 47398" name="connsiteY8"/>
                  <a:gd fmla="*/ 23318 w 46510" name="connsiteX9"/>
                  <a:gd fmla="*/ 4117 h 47398" name="connsiteY9"/>
                  <a:gd fmla="*/ 18628 w 46510" name="connsiteX10"/>
                  <a:gd fmla="*/ 37256 h 47398" name="connsiteY10"/>
                  <a:gd fmla="*/ 14315 w 46510" name="connsiteX11"/>
                  <a:gd fmla="*/ 37256 h 47398" name="connsiteY11"/>
                  <a:gd fmla="*/ 14315 w 46510" name="connsiteX12"/>
                  <a:gd fmla="*/ 11023 h 47398" name="connsiteY12"/>
                  <a:gd fmla="*/ 24261 w 46510" name="connsiteX13"/>
                  <a:gd fmla="*/ 11023 h 47398" name="connsiteY13"/>
                  <a:gd fmla="*/ 33830 w 46510" name="connsiteX14"/>
                  <a:gd fmla="*/ 18565 h 47398" name="connsiteY14"/>
                  <a:gd fmla="*/ 26987 w 46510" name="connsiteX15"/>
                  <a:gd fmla="*/ 25722 h 47398" name="connsiteY15"/>
                  <a:gd fmla="*/ 34333 w 46510" name="connsiteX16"/>
                  <a:gd fmla="*/ 37256 h 47398" name="connsiteY16"/>
                  <a:gd fmla="*/ 29454 w 46510" name="connsiteX17"/>
                  <a:gd fmla="*/ 37256 h 47398" name="connsiteY17"/>
                  <a:gd fmla="*/ 22674 w 46510" name="connsiteX18"/>
                  <a:gd fmla="*/ 26037 h 47398" name="connsiteY18"/>
                  <a:gd fmla="*/ 18620 w 46510" name="connsiteX19"/>
                  <a:gd fmla="*/ 26037 h 47398" name="connsiteY19"/>
                  <a:gd fmla="*/ 18620 w 46510" name="connsiteX20"/>
                  <a:gd fmla="*/ 37256 h 47398" name="connsiteY20"/>
                  <a:gd fmla="*/ 23444 w 46510" name="connsiteX21"/>
                  <a:gd fmla="*/ 22368 h 47398" name="connsiteY21"/>
                  <a:gd fmla="*/ 29533 w 46510" name="connsiteX22"/>
                  <a:gd fmla="*/ 18251 h 47398" name="connsiteY22"/>
                  <a:gd fmla="*/ 23829 w 46510" name="connsiteX23"/>
                  <a:gd fmla="*/ 14700 h 47398" name="connsiteY23"/>
                  <a:gd fmla="*/ 18636 w 46510" name="connsiteX24"/>
                  <a:gd fmla="*/ 14700 h 47398" name="connsiteY24"/>
                  <a:gd fmla="*/ 18636 w 46510" name="connsiteX25"/>
                  <a:gd fmla="*/ 22368 h 47398" name="connsiteY25"/>
                  <a:gd fmla="*/ 23444 w 46510" name="connsiteX26"/>
                  <a:gd fmla="*/ 22368 h 47398" name="connsiteY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b="b" l="l" r="r" t="t"/>
                <a:pathLst>
                  <a:path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cap="flat" w="784">
                <a:noFill/>
                <a:prstDash val="solid"/>
                <a:miter/>
              </a:ln>
            </p:spPr>
            <p:txBody>
              <a:bodyPr anchor="ctr" numCol="1" rtlCol="0"/>
              <a:lstStyle/>
              <a:p>
                <a:endParaRPr lang="en-US"/>
              </a:p>
            </p:txBody>
          </p:sp>
        </p:grpSp>
      </p:grpSp>
    </p:spTree>
    <p:extLst>
      <p:ext uri="{BB962C8B-B14F-4D97-AF65-F5344CB8AC3E}">
        <p14:creationId xmlns:p14="http://schemas.microsoft.com/office/powerpoint/2010/main" val="2037493885"/>
      </p:ext>
    </p:extLst>
  </p:cSld>
  <p:clrMapOvr>
    <a:overrideClrMapping accent1="accent1" accent2="accent2" accent3="accent3" accent4="accent4" accent5="accent5" accent6="accent6" bg1="lt1" bg2="lt2" folHlink="folHlink" hlink="hlink" tx1="dk1" tx2="dk2"/>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Subhead">
  <p:cSld name="Title + Subhead">
    <p:spTree>
      <p:nvGrpSpPr>
        <p:cNvPr id="1" name="Shape 95"/>
        <p:cNvGrpSpPr/>
        <p:nvPr/>
      </p:nvGrpSpPr>
      <p:grpSpPr>
        <a:xfrm>
          <a:off x="0" y="0"/>
          <a:ext cx="0" cy="0"/>
          <a:chOff x="0" y="0"/>
          <a:chExt cx="0" cy="0"/>
        </a:xfrm>
      </p:grpSpPr>
      <p:sp>
        <p:nvSpPr>
          <p:cNvPr id="96" name="Google Shape;96;p103"/>
          <p:cNvSpPr txBox="1">
            <a:spLocks noGrp="1"/>
          </p:cNvSpPr>
          <p:nvPr>
            <p:ph idx="1" type="body"/>
          </p:nvPr>
        </p:nvSpPr>
        <p:spPr>
          <a:xfrm>
            <a:off x="838200" y="1234679"/>
            <a:ext cx="10515600" cy="266700"/>
          </a:xfrm>
          <a:prstGeom prst="rect">
            <a:avLst/>
          </a:prstGeom>
          <a:noFill/>
          <a:ln>
            <a:noFill/>
          </a:ln>
        </p:spPr>
        <p:txBody>
          <a:bodyPr anchor="t" anchorCtr="0" bIns="0" lIns="0" numCol="1" rIns="0" spcFirstLastPara="1" tIns="0" wrap="square">
            <a:noAutofit/>
          </a:bodyPr>
          <a:lstStyle>
            <a:lvl1pPr algn="l" indent="-228600" lvl="0" marL="457200">
              <a:lnSpc>
                <a:spcPct val="90000"/>
              </a:lnSpc>
              <a:spcBef>
                <a:spcPts val="1300"/>
              </a:spcBef>
              <a:spcAft>
                <a:spcPts val="0"/>
              </a:spcAft>
              <a:buClr>
                <a:schemeClr val="dk1"/>
              </a:buClr>
              <a:buSzPts val="1900"/>
              <a:buNone/>
              <a:defRPr b="0" cap="none" i="0" sz="1900">
                <a:solidFill>
                  <a:schemeClr val="dk1"/>
                </a:solidFill>
                <a:latin typeface="Inter"/>
                <a:ea typeface="Inter"/>
                <a:cs typeface="Inter"/>
                <a:sym typeface="Inter"/>
              </a:defRPr>
            </a:lvl1pPr>
            <a:lvl2pPr algn="l" indent="-228600" lvl="1" marL="914400">
              <a:lnSpc>
                <a:spcPct val="90000"/>
              </a:lnSpc>
              <a:spcBef>
                <a:spcPts val="700"/>
              </a:spcBef>
              <a:spcAft>
                <a:spcPts val="0"/>
              </a:spcAft>
              <a:buClr>
                <a:schemeClr val="dk1"/>
              </a:buClr>
              <a:buSzPts val="2400"/>
              <a:buNone/>
              <a:defRPr/>
            </a:lvl2pPr>
            <a:lvl3pPr algn="l" indent="-228600" lvl="2" marL="1371600">
              <a:lnSpc>
                <a:spcPct val="85000"/>
              </a:lnSpc>
              <a:spcBef>
                <a:spcPts val="400"/>
              </a:spcBef>
              <a:spcAft>
                <a:spcPts val="0"/>
              </a:spcAft>
              <a:buClr>
                <a:schemeClr val="dk1"/>
              </a:buClr>
              <a:buSzPts val="1500"/>
              <a:buNone/>
              <a:defRPr/>
            </a:lvl3pPr>
            <a:lvl4pPr algn="l" indent="-228600" lvl="3" marL="1828800">
              <a:lnSpc>
                <a:spcPct val="85000"/>
              </a:lnSpc>
              <a:spcBef>
                <a:spcPts val="300"/>
              </a:spcBef>
              <a:spcAft>
                <a:spcPts val="0"/>
              </a:spcAft>
              <a:buClr>
                <a:schemeClr val="dk1"/>
              </a:buClr>
              <a:buSzPts val="2100"/>
              <a:buNone/>
              <a:defRPr/>
            </a:lvl4pPr>
            <a:lvl5pPr algn="l" indent="-228600" lvl="4" marL="2286000">
              <a:lnSpc>
                <a:spcPct val="85000"/>
              </a:lnSpc>
              <a:spcBef>
                <a:spcPts val="300"/>
              </a:spcBef>
              <a:spcAft>
                <a:spcPts val="0"/>
              </a:spcAft>
              <a:buClr>
                <a:schemeClr val="dk1"/>
              </a:buClr>
              <a:buSzPts val="1500"/>
              <a:buNone/>
              <a:defRPr/>
            </a:lvl5pPr>
            <a:lvl6pPr algn="l" indent="-381000" lvl="5" marL="2743200">
              <a:lnSpc>
                <a:spcPct val="75000"/>
              </a:lnSpc>
              <a:spcBef>
                <a:spcPts val="1100"/>
              </a:spcBef>
              <a:spcAft>
                <a:spcPts val="0"/>
              </a:spcAft>
              <a:buClr>
                <a:schemeClr val="dk1"/>
              </a:buClr>
              <a:buSzPts val="2400"/>
              <a:buChar char="​"/>
              <a:defRPr/>
            </a:lvl6pPr>
            <a:lvl7pPr algn="l" indent="-381000" lvl="6" marL="3200400">
              <a:lnSpc>
                <a:spcPct val="110000"/>
              </a:lnSpc>
              <a:spcBef>
                <a:spcPts val="500"/>
              </a:spcBef>
              <a:spcAft>
                <a:spcPts val="0"/>
              </a:spcAft>
              <a:buClr>
                <a:schemeClr val="accent1"/>
              </a:buClr>
              <a:buSzPts val="2400"/>
              <a:buChar char="​"/>
              <a:defRPr/>
            </a:lvl7pPr>
            <a:lvl8pPr algn="l" indent="-381000" lvl="7" marL="3657600">
              <a:lnSpc>
                <a:spcPct val="110000"/>
              </a:lnSpc>
              <a:spcBef>
                <a:spcPts val="500"/>
              </a:spcBef>
              <a:spcAft>
                <a:spcPts val="0"/>
              </a:spcAft>
              <a:buClr>
                <a:schemeClr val="accent3"/>
              </a:buClr>
              <a:buSzPts val="2400"/>
              <a:buChar char="​"/>
              <a:defRPr/>
            </a:lvl8pPr>
            <a:lvl9pPr algn="l" indent="-381000" lvl="8" marL="4114800">
              <a:lnSpc>
                <a:spcPct val="85000"/>
              </a:lnSpc>
              <a:spcBef>
                <a:spcPts val="500"/>
              </a:spcBef>
              <a:spcAft>
                <a:spcPts val="0"/>
              </a:spcAft>
              <a:buClr>
                <a:schemeClr val="dk1"/>
              </a:buClr>
              <a:buSzPts val="2400"/>
              <a:buChar char="​"/>
              <a:defRPr/>
            </a:lvl9pPr>
          </a:lstStyle>
          <a:p>
            <a:endParaRPr/>
          </a:p>
        </p:txBody>
      </p:sp>
      <p:sp>
        <p:nvSpPr>
          <p:cNvPr id="97" name="Google Shape;97;p103"/>
          <p:cNvSpPr txBox="1">
            <a:spLocks noGrp="1"/>
          </p:cNvSpPr>
          <p:nvPr>
            <p:ph type="title"/>
          </p:nvPr>
        </p:nvSpPr>
        <p:spPr>
          <a:xfrm>
            <a:off x="838200" y="4233"/>
            <a:ext cx="10515600" cy="1258800"/>
          </a:xfrm>
          <a:prstGeom prst="rect">
            <a:avLst/>
          </a:prstGeom>
          <a:noFill/>
          <a:ln>
            <a:noFill/>
          </a:ln>
        </p:spPr>
        <p:txBody>
          <a:bodyPr anchor="b" anchorCtr="0" bIns="0" lIns="0" numCol="1" rIns="0" spcFirstLastPara="1" tIns="0" wrap="square">
            <a:noAutofit/>
          </a:bodyPr>
          <a:lstStyle>
            <a:lvl1pPr algn="l" lvl="0">
              <a:lnSpc>
                <a:spcPct val="68000"/>
              </a:lnSpc>
              <a:spcBef>
                <a:spcPts val="0"/>
              </a:spcBef>
              <a:spcAft>
                <a:spcPts val="0"/>
              </a:spcAft>
              <a:buClr>
                <a:schemeClr val="dk1"/>
              </a:buClr>
              <a:buSzPts val="1900"/>
              <a:buFont typeface="Inter ExtraBold"/>
              <a:buNone/>
              <a:defRPr/>
            </a:lvl1pPr>
            <a:lvl2pPr algn="l" lvl="1">
              <a:lnSpc>
                <a:spcPct val="80000"/>
              </a:lnSpc>
              <a:spcBef>
                <a:spcPts val="0"/>
              </a:spcBef>
              <a:spcAft>
                <a:spcPts val="0"/>
              </a:spcAft>
              <a:buSzPts val="1900"/>
              <a:buNone/>
              <a:defRPr/>
            </a:lvl2pPr>
            <a:lvl3pPr algn="l" lvl="2">
              <a:lnSpc>
                <a:spcPct val="80000"/>
              </a:lnSpc>
              <a:spcBef>
                <a:spcPts val="0"/>
              </a:spcBef>
              <a:spcAft>
                <a:spcPts val="0"/>
              </a:spcAft>
              <a:buSzPts val="1900"/>
              <a:buNone/>
              <a:defRPr/>
            </a:lvl3pPr>
            <a:lvl4pPr algn="l" lvl="3">
              <a:lnSpc>
                <a:spcPct val="80000"/>
              </a:lnSpc>
              <a:spcBef>
                <a:spcPts val="0"/>
              </a:spcBef>
              <a:spcAft>
                <a:spcPts val="0"/>
              </a:spcAft>
              <a:buSzPts val="1900"/>
              <a:buNone/>
              <a:defRPr/>
            </a:lvl4pPr>
            <a:lvl5pPr algn="l" lvl="4">
              <a:lnSpc>
                <a:spcPct val="80000"/>
              </a:lnSpc>
              <a:spcBef>
                <a:spcPts val="0"/>
              </a:spcBef>
              <a:spcAft>
                <a:spcPts val="0"/>
              </a:spcAft>
              <a:buSzPts val="1900"/>
              <a:buNone/>
              <a:defRPr/>
            </a:lvl5pPr>
            <a:lvl6pPr algn="l" lvl="5">
              <a:lnSpc>
                <a:spcPct val="80000"/>
              </a:lnSpc>
              <a:spcBef>
                <a:spcPts val="0"/>
              </a:spcBef>
              <a:spcAft>
                <a:spcPts val="0"/>
              </a:spcAft>
              <a:buSzPts val="1900"/>
              <a:buNone/>
              <a:defRPr/>
            </a:lvl6pPr>
            <a:lvl7pPr algn="l" lvl="6">
              <a:lnSpc>
                <a:spcPct val="80000"/>
              </a:lnSpc>
              <a:spcBef>
                <a:spcPts val="0"/>
              </a:spcBef>
              <a:spcAft>
                <a:spcPts val="0"/>
              </a:spcAft>
              <a:buSzPts val="1900"/>
              <a:buNone/>
              <a:defRPr/>
            </a:lvl7pPr>
            <a:lvl8pPr algn="l" lvl="7">
              <a:lnSpc>
                <a:spcPct val="80000"/>
              </a:lnSpc>
              <a:spcBef>
                <a:spcPts val="0"/>
              </a:spcBef>
              <a:spcAft>
                <a:spcPts val="0"/>
              </a:spcAft>
              <a:buSzPts val="1900"/>
              <a:buNone/>
              <a:defRPr/>
            </a:lvl8pPr>
            <a:lvl9pPr algn="l" lvl="8">
              <a:lnSpc>
                <a:spcPct val="80000"/>
              </a:lnSpc>
              <a:spcBef>
                <a:spcPts val="0"/>
              </a:spcBef>
              <a:spcAft>
                <a:spcPts val="0"/>
              </a:spcAft>
              <a:buSzPts val="1900"/>
              <a:buNone/>
              <a:defRPr/>
            </a:lvl9pPr>
          </a:lstStyle>
          <a:p>
            <a:endParaRPr/>
          </a:p>
        </p:txBody>
      </p:sp>
      <p:sp>
        <p:nvSpPr>
          <p:cNvPr id="98" name="Google Shape;98;p103"/>
          <p:cNvSpPr txBox="1">
            <a:spLocks noGrp="1"/>
          </p:cNvSpPr>
          <p:nvPr>
            <p:ph idx="11" type="ftr"/>
          </p:nvPr>
        </p:nvSpPr>
        <p:spPr>
          <a:xfrm>
            <a:off x="4481165" y="6356351"/>
            <a:ext cx="3229500" cy="366000"/>
          </a:xfrm>
          <a:prstGeom prst="rect">
            <a:avLst/>
          </a:prstGeom>
          <a:noFill/>
          <a:ln>
            <a:noFill/>
          </a:ln>
        </p:spPr>
        <p:txBody>
          <a:bodyPr anchor="ctr" anchorCtr="0" bIns="60925" lIns="121900" numCol="1" rIns="121900" spcFirstLastPara="1" tIns="0" wrap="square">
            <a:noAutofit/>
          </a:bodyPr>
          <a:lstStyle>
            <a:lvl1pPr algn="ctr" lvl="0" marR="0" rtl="0">
              <a:lnSpc>
                <a:spcPct val="100000"/>
              </a:lnSpc>
              <a:spcBef>
                <a:spcPts val="0"/>
              </a:spcBef>
              <a:spcAft>
                <a:spcPts val="0"/>
              </a:spcAft>
              <a:buClr>
                <a:srgbClr val="8A8A8A"/>
              </a:buClr>
              <a:buSzPts val="1900"/>
              <a:buFont typeface="Inter Light"/>
              <a:buNone/>
              <a:defRPr sz="1800">
                <a:solidFill>
                  <a:schemeClr val="dk1"/>
                </a:solidFill>
                <a:latin typeface="Inter Light"/>
                <a:ea typeface="Inter Light"/>
                <a:cs typeface="Inter Light"/>
                <a:sym typeface="Inter Light"/>
              </a:defRPr>
            </a:lvl1pPr>
            <a:lvl2pPr algn="l" lvl="1" marR="0" rtl="0">
              <a:lnSpc>
                <a:spcPct val="100000"/>
              </a:lnSpc>
              <a:spcBef>
                <a:spcPts val="0"/>
              </a:spcBef>
              <a:spcAft>
                <a:spcPts val="0"/>
              </a:spcAft>
              <a:buClr>
                <a:schemeClr val="dk1"/>
              </a:buClr>
              <a:buSzPts val="1900"/>
              <a:buFont typeface="Inter Light"/>
              <a:buNone/>
              <a:defRPr b="0" cap="none" i="0" strike="noStrike" sz="1800" u="none">
                <a:solidFill>
                  <a:schemeClr val="dk1"/>
                </a:solidFill>
                <a:latin typeface="Inter Light"/>
                <a:ea typeface="Inter Light"/>
                <a:cs typeface="Inter Light"/>
                <a:sym typeface="Inter Light"/>
              </a:defRPr>
            </a:lvl2pPr>
            <a:lvl3pPr algn="l" lvl="2" marR="0" rtl="0">
              <a:lnSpc>
                <a:spcPct val="100000"/>
              </a:lnSpc>
              <a:spcBef>
                <a:spcPts val="0"/>
              </a:spcBef>
              <a:spcAft>
                <a:spcPts val="0"/>
              </a:spcAft>
              <a:buClr>
                <a:schemeClr val="dk1"/>
              </a:buClr>
              <a:buSzPts val="1900"/>
              <a:buFont typeface="Inter Light"/>
              <a:buNone/>
              <a:defRPr b="0" cap="none" i="0" strike="noStrike" sz="1800" u="none">
                <a:solidFill>
                  <a:schemeClr val="dk1"/>
                </a:solidFill>
                <a:latin typeface="Inter Light"/>
                <a:ea typeface="Inter Light"/>
                <a:cs typeface="Inter Light"/>
                <a:sym typeface="Inter Light"/>
              </a:defRPr>
            </a:lvl3pPr>
            <a:lvl4pPr algn="l" lvl="3" marR="0" rtl="0">
              <a:lnSpc>
                <a:spcPct val="100000"/>
              </a:lnSpc>
              <a:spcBef>
                <a:spcPts val="0"/>
              </a:spcBef>
              <a:spcAft>
                <a:spcPts val="0"/>
              </a:spcAft>
              <a:buClr>
                <a:schemeClr val="dk1"/>
              </a:buClr>
              <a:buSzPts val="1900"/>
              <a:buFont typeface="Inter Light"/>
              <a:buNone/>
              <a:defRPr b="0" cap="none" i="0" strike="noStrike" sz="1800" u="none">
                <a:solidFill>
                  <a:schemeClr val="dk1"/>
                </a:solidFill>
                <a:latin typeface="Inter Light"/>
                <a:ea typeface="Inter Light"/>
                <a:cs typeface="Inter Light"/>
                <a:sym typeface="Inter Light"/>
              </a:defRPr>
            </a:lvl4pPr>
            <a:lvl5pPr algn="l" lvl="4" marR="0" rtl="0">
              <a:lnSpc>
                <a:spcPct val="100000"/>
              </a:lnSpc>
              <a:spcBef>
                <a:spcPts val="0"/>
              </a:spcBef>
              <a:spcAft>
                <a:spcPts val="0"/>
              </a:spcAft>
              <a:buClr>
                <a:schemeClr val="dk1"/>
              </a:buClr>
              <a:buSzPts val="1900"/>
              <a:buFont typeface="Inter Light"/>
              <a:buNone/>
              <a:defRPr b="0" cap="none" i="0" strike="noStrike" sz="1800" u="none">
                <a:solidFill>
                  <a:schemeClr val="dk1"/>
                </a:solidFill>
                <a:latin typeface="Inter Light"/>
                <a:ea typeface="Inter Light"/>
                <a:cs typeface="Inter Light"/>
                <a:sym typeface="Inter Light"/>
              </a:defRPr>
            </a:lvl5pPr>
            <a:lvl6pPr algn="l" lvl="5" marR="0" rtl="0">
              <a:lnSpc>
                <a:spcPct val="100000"/>
              </a:lnSpc>
              <a:spcBef>
                <a:spcPts val="0"/>
              </a:spcBef>
              <a:spcAft>
                <a:spcPts val="0"/>
              </a:spcAft>
              <a:buClr>
                <a:schemeClr val="dk1"/>
              </a:buClr>
              <a:buSzPts val="1900"/>
              <a:buFont typeface="Inter Light"/>
              <a:buNone/>
              <a:defRPr b="0" cap="none" i="0" strike="noStrike" sz="1800" u="none">
                <a:solidFill>
                  <a:schemeClr val="dk1"/>
                </a:solidFill>
                <a:latin typeface="Inter Light"/>
                <a:ea typeface="Inter Light"/>
                <a:cs typeface="Inter Light"/>
                <a:sym typeface="Inter Light"/>
              </a:defRPr>
            </a:lvl6pPr>
            <a:lvl7pPr algn="l" lvl="6" marR="0" rtl="0">
              <a:lnSpc>
                <a:spcPct val="100000"/>
              </a:lnSpc>
              <a:spcBef>
                <a:spcPts val="0"/>
              </a:spcBef>
              <a:spcAft>
                <a:spcPts val="0"/>
              </a:spcAft>
              <a:buClr>
                <a:schemeClr val="dk1"/>
              </a:buClr>
              <a:buSzPts val="1900"/>
              <a:buFont typeface="Inter Light"/>
              <a:buNone/>
              <a:defRPr b="0" cap="none" i="0" strike="noStrike" sz="1800" u="none">
                <a:solidFill>
                  <a:schemeClr val="dk1"/>
                </a:solidFill>
                <a:latin typeface="Inter Light"/>
                <a:ea typeface="Inter Light"/>
                <a:cs typeface="Inter Light"/>
                <a:sym typeface="Inter Light"/>
              </a:defRPr>
            </a:lvl7pPr>
            <a:lvl8pPr algn="l" lvl="7" marR="0" rtl="0">
              <a:lnSpc>
                <a:spcPct val="100000"/>
              </a:lnSpc>
              <a:spcBef>
                <a:spcPts val="0"/>
              </a:spcBef>
              <a:spcAft>
                <a:spcPts val="0"/>
              </a:spcAft>
              <a:buClr>
                <a:schemeClr val="dk1"/>
              </a:buClr>
              <a:buSzPts val="1900"/>
              <a:buFont typeface="Inter Light"/>
              <a:buNone/>
              <a:defRPr b="0" cap="none" i="0" strike="noStrike" sz="1800" u="none">
                <a:solidFill>
                  <a:schemeClr val="dk1"/>
                </a:solidFill>
                <a:latin typeface="Inter Light"/>
                <a:ea typeface="Inter Light"/>
                <a:cs typeface="Inter Light"/>
                <a:sym typeface="Inter Light"/>
              </a:defRPr>
            </a:lvl8pPr>
            <a:lvl9pPr algn="l" lvl="8" marR="0" rtl="0">
              <a:lnSpc>
                <a:spcPct val="100000"/>
              </a:lnSpc>
              <a:spcBef>
                <a:spcPts val="0"/>
              </a:spcBef>
              <a:spcAft>
                <a:spcPts val="0"/>
              </a:spcAft>
              <a:buClr>
                <a:schemeClr val="dk1"/>
              </a:buClr>
              <a:buSzPts val="1900"/>
              <a:buFont typeface="Inter Light"/>
              <a:buNone/>
              <a:defRPr b="0" cap="none" i="0" strike="noStrike" sz="1800" u="none">
                <a:solidFill>
                  <a:schemeClr val="dk1"/>
                </a:solidFill>
                <a:latin typeface="Inter Light"/>
                <a:ea typeface="Inter Light"/>
                <a:cs typeface="Inter Light"/>
                <a:sym typeface="Inter Light"/>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showMasterSp="0" userDrawn="1">
  <p:cSld name="Teal Segue">
    <p:bg>
      <p:bgPr>
        <a:solidFill>
          <a:schemeClr val="accent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A129AB-80A0-4CC8-95F1-EA8B0B6736AA}"/>
              </a:ext>
            </a:extLst>
          </p:cNvPr>
          <p:cNvGrpSpPr/>
          <p:nvPr userDrawn="1"/>
        </p:nvGrpSpPr>
        <p:grpSpPr>
          <a:xfrm>
            <a:off x="495295" y="452553"/>
            <a:ext cx="2262687" cy="397148"/>
            <a:chOff x="495295" y="452553"/>
            <a:chExt cx="2262687" cy="397148"/>
          </a:xfrm>
        </p:grpSpPr>
        <p:sp>
          <p:nvSpPr>
            <p:cNvPr id="11" name="Freeform: Shape 10">
              <a:extLst>
                <a:ext uri="{FF2B5EF4-FFF2-40B4-BE49-F238E27FC236}">
                  <a16:creationId xmlns:a16="http://schemas.microsoft.com/office/drawing/2014/main" id="{BCDCA1C8-79CB-4556-AC15-1E060FFF3DB6}"/>
                </a:ext>
              </a:extLst>
            </p:cNvPr>
            <p:cNvSpPr/>
            <p:nvPr/>
          </p:nvSpPr>
          <p:spPr>
            <a:xfrm>
              <a:off x="495295" y="452553"/>
              <a:ext cx="441055" cy="397148"/>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cap="flat" w="784">
              <a:noFill/>
              <a:prstDash val="solid"/>
              <a:miter/>
            </a:ln>
          </p:spPr>
          <p:txBody>
            <a:bodyPr anchor="ctr" numCol="1" rtlCol="0"/>
            <a:lstStyle/>
            <a:p>
              <a:endParaRPr lang="en-US"/>
            </a:p>
          </p:txBody>
        </p:sp>
        <p:grpSp>
          <p:nvGrpSpPr>
            <p:cNvPr id="13" name="Graphic 2">
              <a:extLst>
                <a:ext uri="{FF2B5EF4-FFF2-40B4-BE49-F238E27FC236}">
                  <a16:creationId xmlns:a16="http://schemas.microsoft.com/office/drawing/2014/main" id="{7EE1EE9D-5FE7-4342-AAE9-CEB53F90A9C3}"/>
                </a:ext>
              </a:extLst>
            </p:cNvPr>
            <p:cNvGrpSpPr/>
            <p:nvPr/>
          </p:nvGrpSpPr>
          <p:grpSpPr>
            <a:xfrm>
              <a:off x="1036348" y="561444"/>
              <a:ext cx="1721634" cy="184196"/>
              <a:chOff x="1036348" y="561444"/>
              <a:chExt cx="1721634" cy="184196"/>
            </a:xfrm>
            <a:solidFill>
              <a:srgbClr val="FFFFFF"/>
            </a:solidFill>
          </p:grpSpPr>
          <p:grpSp>
            <p:nvGrpSpPr>
              <p:cNvPr id="14" name="Graphic 2">
                <a:extLst>
                  <a:ext uri="{FF2B5EF4-FFF2-40B4-BE49-F238E27FC236}">
                    <a16:creationId xmlns:a16="http://schemas.microsoft.com/office/drawing/2014/main" id="{1AB3DCCC-C029-43E4-B770-1B695D24744C}"/>
                  </a:ext>
                </a:extLst>
              </p:cNvPr>
              <p:cNvGrpSpPr/>
              <p:nvPr/>
            </p:nvGrpSpPr>
            <p:grpSpPr>
              <a:xfrm>
                <a:off x="1036348" y="563495"/>
                <a:ext cx="1662302" cy="182146"/>
                <a:chOff x="1036348" y="563495"/>
                <a:chExt cx="1662302" cy="182146"/>
              </a:xfrm>
              <a:solidFill>
                <a:srgbClr val="FFFFFF"/>
              </a:solidFill>
            </p:grpSpPr>
            <p:sp>
              <p:nvSpPr>
                <p:cNvPr id="16" name="Freeform: Shape 15">
                  <a:extLst>
                    <a:ext uri="{FF2B5EF4-FFF2-40B4-BE49-F238E27FC236}">
                      <a16:creationId xmlns:a16="http://schemas.microsoft.com/office/drawing/2014/main" id="{0D238B61-D700-48A2-A647-4BE94FBC410A}"/>
                    </a:ext>
                  </a:extLst>
                </p:cNvPr>
                <p:cNvSpPr/>
                <p:nvPr/>
              </p:nvSpPr>
              <p:spPr>
                <a:xfrm>
                  <a:off x="1036348" y="566677"/>
                  <a:ext cx="131117" cy="175805"/>
                </a:xfrm>
                <a:custGeom>
                  <a:avLst/>
                  <a:gdLst>
                    <a:gd fmla="*/ 45466 w 131117" name="connsiteX0"/>
                    <a:gd fmla="*/ 175806 h 175805" name="connsiteY0"/>
                    <a:gd fmla="*/ 0 w 131117" name="connsiteX1"/>
                    <a:gd fmla="*/ 175806 h 175805" name="connsiteY1"/>
                    <a:gd fmla="*/ 0 w 131117" name="connsiteX2"/>
                    <a:gd fmla="*/ 0 h 175805" name="connsiteY2"/>
                    <a:gd fmla="*/ 64502 w 131117" name="connsiteX3"/>
                    <a:gd fmla="*/ 0 h 175805" name="connsiteY3"/>
                    <a:gd fmla="*/ 131118 w 131117" name="connsiteX4"/>
                    <a:gd fmla="*/ 55781 h 175805" name="connsiteY4"/>
                    <a:gd fmla="*/ 58955 w 131117" name="connsiteX5"/>
                    <a:gd fmla="*/ 117377 h 175805" name="connsiteY5"/>
                    <a:gd fmla="*/ 45474 w 131117" name="connsiteX6"/>
                    <a:gd fmla="*/ 117377 h 175805" name="connsiteY6"/>
                    <a:gd fmla="*/ 45474 w 131117" name="connsiteX7"/>
                    <a:gd fmla="*/ 175806 h 175805" name="connsiteY7"/>
                    <a:gd fmla="*/ 55774 w 131117" name="connsiteX8"/>
                    <a:gd fmla="*/ 82219 h 175805" name="connsiteY8"/>
                    <a:gd fmla="*/ 84324 w 131117" name="connsiteX9"/>
                    <a:gd fmla="*/ 58688 h 175805" name="connsiteY9"/>
                    <a:gd fmla="*/ 58146 w 131117" name="connsiteX10"/>
                    <a:gd fmla="*/ 35684 h 175805" name="connsiteY10"/>
                    <a:gd fmla="*/ 45458 w 131117" name="connsiteX11"/>
                    <a:gd fmla="*/ 35684 h 175805" name="connsiteY11"/>
                    <a:gd fmla="*/ 45458 w 131117" name="connsiteX12"/>
                    <a:gd fmla="*/ 82219 h 175805" name="connsiteY12"/>
                    <a:gd fmla="*/ 55774 w 131117" name="connsiteX13"/>
                    <a:gd fmla="*/ 82219 h 175805" name="connsiteY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b="b" l="l" r="r" t="t"/>
                  <a:pathLst>
                    <a:path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cap="flat" w="784">
                  <a:noFill/>
                  <a:prstDash val="solid"/>
                  <a:miter/>
                </a:ln>
              </p:spPr>
              <p:txBody>
                <a:bodyPr anchor="ctr" numCol="1" rtlCol="0"/>
                <a:lstStyle/>
                <a:p>
                  <a:endParaRPr lang="en-US"/>
                </a:p>
              </p:txBody>
            </p:sp>
            <p:sp>
              <p:nvSpPr>
                <p:cNvPr id="17" name="Freeform: Shape 16">
                  <a:extLst>
                    <a:ext uri="{FF2B5EF4-FFF2-40B4-BE49-F238E27FC236}">
                      <a16:creationId xmlns:a16="http://schemas.microsoft.com/office/drawing/2014/main" id="{DE416264-5F15-4388-80D6-9C2D35F8D48E}"/>
                    </a:ext>
                  </a:extLst>
                </p:cNvPr>
                <p:cNvSpPr/>
                <p:nvPr/>
              </p:nvSpPr>
              <p:spPr>
                <a:xfrm>
                  <a:off x="1194123" y="566677"/>
                  <a:ext cx="139312" cy="178964"/>
                </a:xfrm>
                <a:custGeom>
                  <a:avLst/>
                  <a:gdLst>
                    <a:gd fmla="*/ 45458 w 139312" name="connsiteX0"/>
                    <a:gd fmla="*/ 0 h 178964" name="connsiteY0"/>
                    <a:gd fmla="*/ 45458 w 139312" name="connsiteX1"/>
                    <a:gd fmla="*/ 114996 h 178964" name="connsiteY1"/>
                    <a:gd fmla="*/ 70308 w 139312" name="connsiteX2"/>
                    <a:gd fmla="*/ 141166 h 178964" name="connsiteY2"/>
                    <a:gd fmla="*/ 93838 w 139312" name="connsiteX3"/>
                    <a:gd fmla="*/ 116324 h 178964" name="connsiteY3"/>
                    <a:gd fmla="*/ 93838 w 139312" name="connsiteX4"/>
                    <a:gd fmla="*/ 0 h 178964" name="connsiteY4"/>
                    <a:gd fmla="*/ 139312 w 139312" name="connsiteX5"/>
                    <a:gd fmla="*/ 0 h 178964" name="connsiteY5"/>
                    <a:gd fmla="*/ 139312 w 139312" name="connsiteX6"/>
                    <a:gd fmla="*/ 121604 h 178964" name="connsiteY6"/>
                    <a:gd fmla="*/ 69255 w 139312" name="connsiteX7"/>
                    <a:gd fmla="*/ 178964 h 178964" name="connsiteY7"/>
                    <a:gd fmla="*/ 0 w 139312" name="connsiteX8"/>
                    <a:gd fmla="*/ 117644 h 178964" name="connsiteY8"/>
                    <a:gd fmla="*/ 0 w 139312" name="connsiteX9"/>
                    <a:gd fmla="*/ 0 h 178964" name="connsiteY9"/>
                    <a:gd fmla="*/ 45458 w 139312" name="connsiteX10"/>
                    <a:gd fmla="*/ 0 h 178964" name="connsiteY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b="b" l="l" r="r" t="t"/>
                  <a:pathLst>
                    <a:path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cap="flat" w="784">
                  <a:noFill/>
                  <a:prstDash val="solid"/>
                  <a:miter/>
                </a:ln>
              </p:spPr>
              <p:txBody>
                <a:bodyPr anchor="ctr" numCol="1" rtlCol="0"/>
                <a:lstStyle/>
                <a:p>
                  <a:endParaRPr lang="en-US"/>
                </a:p>
              </p:txBody>
            </p:sp>
            <p:sp>
              <p:nvSpPr>
                <p:cNvPr id="18" name="Freeform: Shape 17">
                  <a:extLst>
                    <a:ext uri="{FF2B5EF4-FFF2-40B4-BE49-F238E27FC236}">
                      <a16:creationId xmlns:a16="http://schemas.microsoft.com/office/drawing/2014/main" id="{64D7F57E-E7D1-4C5B-8B13-857E6FAAAD48}"/>
                    </a:ext>
                  </a:extLst>
                </p:cNvPr>
                <p:cNvSpPr/>
                <p:nvPr/>
              </p:nvSpPr>
              <p:spPr>
                <a:xfrm>
                  <a:off x="1527743" y="566677"/>
                  <a:ext cx="116850" cy="175797"/>
                </a:xfrm>
                <a:custGeom>
                  <a:avLst/>
                  <a:gdLst>
                    <a:gd fmla="*/ 0 w 116850" name="connsiteX0"/>
                    <a:gd fmla="*/ 0 h 175797" name="connsiteY0"/>
                    <a:gd fmla="*/ 115004 w 116850" name="connsiteX1"/>
                    <a:gd fmla="*/ 0 h 175797" name="connsiteY1"/>
                    <a:gd fmla="*/ 115004 w 116850" name="connsiteX2"/>
                    <a:gd fmla="*/ 39652 h 175797" name="connsiteY2"/>
                    <a:gd fmla="*/ 45474 w 116850" name="connsiteX3"/>
                    <a:gd fmla="*/ 39652 h 175797" name="connsiteY3"/>
                    <a:gd fmla="*/ 45474 w 116850" name="connsiteX4"/>
                    <a:gd fmla="*/ 66356 h 175797" name="connsiteY4"/>
                    <a:gd fmla="*/ 105223 w 116850" name="connsiteX5"/>
                    <a:gd fmla="*/ 66356 h 175797" name="connsiteY5"/>
                    <a:gd fmla="*/ 105223 w 116850" name="connsiteX6"/>
                    <a:gd fmla="*/ 106008 h 175797" name="connsiteY6"/>
                    <a:gd fmla="*/ 45474 w 116850" name="connsiteX7"/>
                    <a:gd fmla="*/ 106008 h 175797" name="connsiteY7"/>
                    <a:gd fmla="*/ 45474 w 116850" name="connsiteX8"/>
                    <a:gd fmla="*/ 136146 h 175797" name="connsiteY8"/>
                    <a:gd fmla="*/ 116850 w 116850" name="connsiteX9"/>
                    <a:gd fmla="*/ 136146 h 175797" name="connsiteY9"/>
                    <a:gd fmla="*/ 116850 w 116850" name="connsiteX10"/>
                    <a:gd fmla="*/ 175798 h 175797" name="connsiteY10"/>
                    <a:gd fmla="*/ 0 w 116850" name="connsiteX11"/>
                    <a:gd fmla="*/ 175798 h 175797" name="connsiteY11"/>
                    <a:gd fmla="*/ 0 w 116850"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cap="flat" w="784">
                  <a:noFill/>
                  <a:prstDash val="solid"/>
                  <a:miter/>
                </a:ln>
              </p:spPr>
              <p:txBody>
                <a:bodyPr anchor="ctr" numCol="1" rtlCol="0"/>
                <a:lstStyle/>
                <a:p>
                  <a:endParaRPr lang="en-US"/>
                </a:p>
              </p:txBody>
            </p:sp>
            <p:sp>
              <p:nvSpPr>
                <p:cNvPr id="19" name="Freeform: Shape 18">
                  <a:extLst>
                    <a:ext uri="{FF2B5EF4-FFF2-40B4-BE49-F238E27FC236}">
                      <a16:creationId xmlns:a16="http://schemas.microsoft.com/office/drawing/2014/main" id="{54F98DFD-C53A-4795-A42F-C6BA143E3947}"/>
                    </a:ext>
                  </a:extLst>
                </p:cNvPr>
                <p:cNvSpPr/>
                <p:nvPr/>
              </p:nvSpPr>
              <p:spPr>
                <a:xfrm>
                  <a:off x="1679783" y="563503"/>
                  <a:ext cx="116583" cy="182138"/>
                </a:xfrm>
                <a:custGeom>
                  <a:avLst/>
                  <a:gdLst>
                    <a:gd fmla="*/ 8721 w 116583" name="connsiteX0"/>
                    <a:gd fmla="*/ 148842 h 182138" name="connsiteY0"/>
                    <a:gd fmla="*/ 56575 w 116583" name="connsiteX1"/>
                    <a:gd fmla="*/ 163911 h 182138" name="connsiteY1"/>
                    <a:gd fmla="*/ 93579 w 116583" name="connsiteX2"/>
                    <a:gd fmla="*/ 131393 h 182138" name="connsiteY2"/>
                    <a:gd fmla="*/ 53935 w 116583" name="connsiteX3"/>
                    <a:gd fmla="*/ 97555 h 182138" name="connsiteY3"/>
                    <a:gd fmla="*/ 3700 w 116583" name="connsiteX4"/>
                    <a:gd fmla="*/ 48648 h 182138" name="connsiteY4"/>
                    <a:gd fmla="*/ 59474 w 116583" name="connsiteX5"/>
                    <a:gd fmla="*/ 0 h 182138" name="connsiteY5"/>
                    <a:gd fmla="*/ 116583 w 116583" name="connsiteX6"/>
                    <a:gd fmla="*/ 23530 h 182138" name="connsiteY6"/>
                    <a:gd fmla="*/ 104940 w 116583" name="connsiteX7"/>
                    <a:gd fmla="*/ 37539 h 182138" name="connsiteY7"/>
                    <a:gd fmla="*/ 59207 w 116583" name="connsiteX8"/>
                    <a:gd fmla="*/ 17976 h 182138" name="connsiteY8"/>
                    <a:gd fmla="*/ 25377 w 116583" name="connsiteX9"/>
                    <a:gd fmla="*/ 46526 h 182138" name="connsiteY9"/>
                    <a:gd fmla="*/ 66089 w 116583" name="connsiteX10"/>
                    <a:gd fmla="*/ 80372 h 182138" name="connsiteY10"/>
                    <a:gd fmla="*/ 115255 w 116583" name="connsiteX11"/>
                    <a:gd fmla="*/ 130591 h 182138" name="connsiteY11"/>
                    <a:gd fmla="*/ 56049 w 116583" name="connsiteX12"/>
                    <a:gd fmla="*/ 182138 h 182138" name="connsiteY12"/>
                    <a:gd fmla="*/ 0 w 116583" name="connsiteX13"/>
                    <a:gd fmla="*/ 166024 h 182138" name="connsiteY13"/>
                    <a:gd fmla="*/ 8721 w 116583" name="connsiteX14"/>
                    <a:gd fmla="*/ 148842 h 182138"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cap="flat" w="784">
                  <a:noFill/>
                  <a:prstDash val="solid"/>
                  <a:miter/>
                </a:ln>
              </p:spPr>
              <p:txBody>
                <a:bodyPr anchor="ctr" numCol="1" rtlCol="0"/>
                <a:lstStyle/>
                <a:p>
                  <a:endParaRPr lang="en-US"/>
                </a:p>
              </p:txBody>
            </p:sp>
            <p:sp>
              <p:nvSpPr>
                <p:cNvPr id="20" name="Freeform: Shape 19">
                  <a:extLst>
                    <a:ext uri="{FF2B5EF4-FFF2-40B4-BE49-F238E27FC236}">
                      <a16:creationId xmlns:a16="http://schemas.microsoft.com/office/drawing/2014/main" id="{32C52DB4-2AA9-41EF-9DF5-AA077FC77138}"/>
                    </a:ext>
                  </a:extLst>
                </p:cNvPr>
                <p:cNvSpPr/>
                <p:nvPr/>
              </p:nvSpPr>
              <p:spPr>
                <a:xfrm>
                  <a:off x="1816471" y="566677"/>
                  <a:ext cx="126631" cy="175797"/>
                </a:xfrm>
                <a:custGeom>
                  <a:avLst/>
                  <a:gdLst>
                    <a:gd fmla="*/ 126632 w 126631" name="connsiteX0"/>
                    <a:gd fmla="*/ 0 h 175797" name="connsiteY0"/>
                    <a:gd fmla="*/ 126632 w 126631" name="connsiteX1"/>
                    <a:gd fmla="*/ 17976 h 175797" name="connsiteY1"/>
                    <a:gd fmla="*/ 73239 w 126631" name="connsiteX2"/>
                    <a:gd fmla="*/ 17976 h 175797" name="connsiteY2"/>
                    <a:gd fmla="*/ 73239 w 126631" name="connsiteX3"/>
                    <a:gd fmla="*/ 175798 h 175797" name="connsiteY3"/>
                    <a:gd fmla="*/ 52356 w 126631" name="connsiteX4"/>
                    <a:gd fmla="*/ 175798 h 175797" name="connsiteY4"/>
                    <a:gd fmla="*/ 52356 w 126631" name="connsiteX5"/>
                    <a:gd fmla="*/ 17976 h 175797" name="connsiteY5"/>
                    <a:gd fmla="*/ 0 w 126631" name="connsiteX6"/>
                    <a:gd fmla="*/ 17976 h 175797" name="connsiteY6"/>
                    <a:gd fmla="*/ 0 w 126631" name="connsiteX7"/>
                    <a:gd fmla="*/ 0 h 175797" name="connsiteY7"/>
                    <a:gd fmla="*/ 126632 w 126631" name="connsiteX8"/>
                    <a:gd fmla="*/ 0 h 175797" name="connsiteY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b="b" l="l" r="r" t="t"/>
                  <a:pathLst>
                    <a:path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cap="flat" w="784">
                  <a:noFill/>
                  <a:prstDash val="solid"/>
                  <a:miter/>
                </a:ln>
              </p:spPr>
              <p:txBody>
                <a:bodyPr anchor="ctr" numCol="1" rtlCol="0"/>
                <a:lstStyle/>
                <a:p>
                  <a:endParaRPr lang="en-US"/>
                </a:p>
              </p:txBody>
            </p:sp>
            <p:sp>
              <p:nvSpPr>
                <p:cNvPr id="21" name="Freeform: Shape 20">
                  <a:extLst>
                    <a:ext uri="{FF2B5EF4-FFF2-40B4-BE49-F238E27FC236}">
                      <a16:creationId xmlns:a16="http://schemas.microsoft.com/office/drawing/2014/main" id="{DB011A57-C70F-4127-B8A3-066DACED90A5}"/>
                    </a:ext>
                  </a:extLst>
                </p:cNvPr>
                <p:cNvSpPr/>
                <p:nvPr/>
              </p:nvSpPr>
              <p:spPr>
                <a:xfrm>
                  <a:off x="1954840" y="563495"/>
                  <a:ext cx="146194" cy="182146"/>
                </a:xfrm>
                <a:custGeom>
                  <a:avLst/>
                  <a:gdLst>
                    <a:gd fmla="*/ 72429 w 146194" name="connsiteX0"/>
                    <a:gd fmla="*/ 182146 h 182146" name="connsiteY0"/>
                    <a:gd fmla="*/ 0 w 146194" name="connsiteX1"/>
                    <a:gd fmla="*/ 91466 h 182146" name="connsiteY1"/>
                    <a:gd fmla="*/ 75085 w 146194" name="connsiteX2"/>
                    <a:gd fmla="*/ 0 h 182146" name="connsiteY2"/>
                    <a:gd fmla="*/ 146194 w 146194" name="connsiteX3"/>
                    <a:gd fmla="*/ 91466 h 182146" name="connsiteY3"/>
                    <a:gd fmla="*/ 72429 w 146194" name="connsiteX4"/>
                    <a:gd fmla="*/ 182146 h 182146" name="connsiteY4"/>
                    <a:gd fmla="*/ 74551 w 146194" name="connsiteX5"/>
                    <a:gd fmla="*/ 164437 h 182146" name="connsiteY5"/>
                    <a:gd fmla="*/ 124793 w 146194" name="connsiteX6"/>
                    <a:gd fmla="*/ 92275 h 182146" name="connsiteY6"/>
                    <a:gd fmla="*/ 74284 w 146194" name="connsiteX7"/>
                    <a:gd fmla="*/ 17984 h 182146" name="connsiteY7"/>
                    <a:gd fmla="*/ 21409 w 146194" name="connsiteX8"/>
                    <a:gd fmla="*/ 90696 h 182146" name="connsiteY8"/>
                    <a:gd fmla="*/ 74551 w 146194" name="connsiteX9"/>
                    <a:gd fmla="*/ 164437 h 182146" name="connsiteY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b="b" l="l" r="r" t="t"/>
                  <a:pathLst>
                    <a:path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cap="flat" w="784">
                  <a:noFill/>
                  <a:prstDash val="solid"/>
                  <a:miter/>
                </a:ln>
              </p:spPr>
              <p:txBody>
                <a:bodyPr anchor="ctr" numCol="1" rtlCol="0"/>
                <a:lstStyle/>
                <a:p>
                  <a:endParaRPr lang="en-US"/>
                </a:p>
              </p:txBody>
            </p:sp>
            <p:sp>
              <p:nvSpPr>
                <p:cNvPr id="23" name="Freeform: Shape 22">
                  <a:extLst>
                    <a:ext uri="{FF2B5EF4-FFF2-40B4-BE49-F238E27FC236}">
                      <a16:creationId xmlns:a16="http://schemas.microsoft.com/office/drawing/2014/main" id="{B07E6C3B-CA96-4431-9097-D9BE63740FA2}"/>
                    </a:ext>
                  </a:extLst>
                </p:cNvPr>
                <p:cNvSpPr/>
                <p:nvPr/>
              </p:nvSpPr>
              <p:spPr>
                <a:xfrm>
                  <a:off x="2271584" y="566677"/>
                  <a:ext cx="149894" cy="175805"/>
                </a:xfrm>
                <a:custGeom>
                  <a:avLst/>
                  <a:gdLst>
                    <a:gd fmla="*/ 0 w 149894" name="connsiteX0"/>
                    <a:gd fmla="*/ 175806 h 175805" name="connsiteY0"/>
                    <a:gd fmla="*/ 61862 w 149894" name="connsiteX1"/>
                    <a:gd fmla="*/ 0 h 175805" name="connsiteY1"/>
                    <a:gd fmla="*/ 86713 w 149894" name="connsiteX2"/>
                    <a:gd fmla="*/ 0 h 175805" name="connsiteY2"/>
                    <a:gd fmla="*/ 149895 w 149894" name="connsiteX3"/>
                    <a:gd fmla="*/ 175806 h 175805" name="connsiteY3"/>
                    <a:gd fmla="*/ 127952 w 149894" name="connsiteX4"/>
                    <a:gd fmla="*/ 175806 h 175805" name="connsiteY4"/>
                    <a:gd fmla="*/ 108664 w 149894" name="connsiteX5"/>
                    <a:gd fmla="*/ 121611 h 175805" name="connsiteY5"/>
                    <a:gd fmla="*/ 39401 w 149894" name="connsiteX6"/>
                    <a:gd fmla="*/ 121611 h 175805" name="connsiteY6"/>
                    <a:gd fmla="*/ 20631 w 149894" name="connsiteX7"/>
                    <a:gd fmla="*/ 175806 h 175805" name="connsiteY7"/>
                    <a:gd fmla="*/ 0 w 149894" name="connsiteX8"/>
                    <a:gd fmla="*/ 175806 h 175805" name="connsiteY8"/>
                    <a:gd fmla="*/ 44421 w 149894" name="connsiteX9"/>
                    <a:gd fmla="*/ 104688 h 175805" name="connsiteY9"/>
                    <a:gd fmla="*/ 103636 w 149894" name="connsiteX10"/>
                    <a:gd fmla="*/ 104688 h 175805" name="connsiteY10"/>
                    <a:gd fmla="*/ 73765 w 149894" name="connsiteX11"/>
                    <a:gd fmla="*/ 18785 h 175805" name="connsiteY11"/>
                    <a:gd fmla="*/ 44421 w 149894" name="connsiteX12"/>
                    <a:gd fmla="*/ 104688 h 175805"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cap="flat" w="784">
                  <a:noFill/>
                  <a:prstDash val="solid"/>
                  <a:miter/>
                </a:ln>
              </p:spPr>
              <p:txBody>
                <a:bodyPr anchor="ctr" numCol="1" rtlCol="0"/>
                <a:lstStyle/>
                <a:p>
                  <a:endParaRPr lang="en-US"/>
                </a:p>
              </p:txBody>
            </p:sp>
            <p:sp>
              <p:nvSpPr>
                <p:cNvPr id="25" name="Freeform: Shape 24">
                  <a:extLst>
                    <a:ext uri="{FF2B5EF4-FFF2-40B4-BE49-F238E27FC236}">
                      <a16:creationId xmlns:a16="http://schemas.microsoft.com/office/drawing/2014/main" id="{0EC0DB65-A13F-47BC-B94D-0948B884DF6E}"/>
                    </a:ext>
                  </a:extLst>
                </p:cNvPr>
                <p:cNvSpPr/>
                <p:nvPr/>
              </p:nvSpPr>
              <p:spPr>
                <a:xfrm>
                  <a:off x="2429454" y="563495"/>
                  <a:ext cx="133773" cy="182146"/>
                </a:xfrm>
                <a:custGeom>
                  <a:avLst/>
                  <a:gdLst>
                    <a:gd fmla="*/ 133239 w 133773" name="connsiteX0"/>
                    <a:gd fmla="*/ 166032 h 182146" name="connsiteY0"/>
                    <a:gd fmla="*/ 74818 w 133773" name="connsiteX1"/>
                    <a:gd fmla="*/ 182146 h 182146" name="connsiteY1"/>
                    <a:gd fmla="*/ 0 w 133773" name="connsiteX2"/>
                    <a:gd fmla="*/ 91466 h 182146" name="connsiteY2"/>
                    <a:gd fmla="*/ 74818 w 133773" name="connsiteX3"/>
                    <a:gd fmla="*/ 0 h 182146" name="connsiteY3"/>
                    <a:gd fmla="*/ 133773 w 133773" name="connsiteX4"/>
                    <a:gd fmla="*/ 28551 h 182146" name="connsiteY4"/>
                    <a:gd fmla="*/ 118704 w 133773" name="connsiteX5"/>
                    <a:gd fmla="*/ 40453 h 182146" name="connsiteY5"/>
                    <a:gd fmla="*/ 74566 w 133773" name="connsiteX6"/>
                    <a:gd fmla="*/ 17976 h 182146" name="connsiteY6"/>
                    <a:gd fmla="*/ 21417 w 133773" name="connsiteX7"/>
                    <a:gd fmla="*/ 89620 h 182146" name="connsiteY7"/>
                    <a:gd fmla="*/ 76672 w 133773" name="connsiteX8"/>
                    <a:gd fmla="*/ 164972 h 182146" name="connsiteY8"/>
                    <a:gd fmla="*/ 112356 w 133773" name="connsiteX9"/>
                    <a:gd fmla="*/ 155709 h 182146" name="connsiteY9"/>
                    <a:gd fmla="*/ 112356 w 133773" name="connsiteX10"/>
                    <a:gd fmla="*/ 103384 h 182146" name="connsiteY10"/>
                    <a:gd fmla="*/ 72437 w 133773" name="connsiteX11"/>
                    <a:gd fmla="*/ 103384 h 182146" name="connsiteY11"/>
                    <a:gd fmla="*/ 72437 w 133773" name="connsiteX12"/>
                    <a:gd fmla="*/ 85393 h 182146" name="connsiteY12"/>
                    <a:gd fmla="*/ 133247 w 133773" name="connsiteX13"/>
                    <a:gd fmla="*/ 85393 h 182146" name="connsiteY13"/>
                    <a:gd fmla="*/ 133247 w 133773" name="connsiteX14"/>
                    <a:gd fmla="*/ 166032 h 182146" name="connsiteY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b="b" l="l" r="r" t="t"/>
                  <a:pathLst>
                    <a:path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cap="flat" w="784">
                  <a:noFill/>
                  <a:prstDash val="solid"/>
                  <a:miter/>
                </a:ln>
              </p:spPr>
              <p:txBody>
                <a:bodyPr anchor="ctr" numCol="1" rtlCol="0"/>
                <a:lstStyle/>
                <a:p>
                  <a:endParaRPr lang="en-US"/>
                </a:p>
              </p:txBody>
            </p:sp>
            <p:sp>
              <p:nvSpPr>
                <p:cNvPr id="27" name="Freeform: Shape 26">
                  <a:extLst>
                    <a:ext uri="{FF2B5EF4-FFF2-40B4-BE49-F238E27FC236}">
                      <a16:creationId xmlns:a16="http://schemas.microsoft.com/office/drawing/2014/main" id="{C6A61594-E55A-4626-A2D2-88FB57E367CC}"/>
                    </a:ext>
                  </a:extLst>
                </p:cNvPr>
                <p:cNvSpPr/>
                <p:nvPr/>
              </p:nvSpPr>
              <p:spPr>
                <a:xfrm>
                  <a:off x="2598455" y="566677"/>
                  <a:ext cx="100194" cy="175797"/>
                </a:xfrm>
                <a:custGeom>
                  <a:avLst/>
                  <a:gdLst>
                    <a:gd fmla="*/ 0 w 100194" name="connsiteX0"/>
                    <a:gd fmla="*/ 0 h 175797" name="connsiteY0"/>
                    <a:gd fmla="*/ 98340 w 100194" name="connsiteX1"/>
                    <a:gd fmla="*/ 0 h 175797" name="connsiteY1"/>
                    <a:gd fmla="*/ 98340 w 100194" name="connsiteX2"/>
                    <a:gd fmla="*/ 17976 h 175797" name="connsiteY2"/>
                    <a:gd fmla="*/ 20891 w 100194" name="connsiteX3"/>
                    <a:gd fmla="*/ 17976 h 175797" name="connsiteY3"/>
                    <a:gd fmla="*/ 20891 w 100194" name="connsiteX4"/>
                    <a:gd fmla="*/ 77198 h 175797" name="connsiteY4"/>
                    <a:gd fmla="*/ 87506 w 100194" name="connsiteX5"/>
                    <a:gd fmla="*/ 77198 h 175797" name="connsiteY5"/>
                    <a:gd fmla="*/ 87506 w 100194" name="connsiteX6"/>
                    <a:gd fmla="*/ 95166 h 175797" name="connsiteY6"/>
                    <a:gd fmla="*/ 20891 w 100194" name="connsiteX7"/>
                    <a:gd fmla="*/ 95166 h 175797" name="connsiteY7"/>
                    <a:gd fmla="*/ 20891 w 100194" name="connsiteX8"/>
                    <a:gd fmla="*/ 157822 h 175797" name="connsiteY8"/>
                    <a:gd fmla="*/ 100194 w 100194" name="connsiteX9"/>
                    <a:gd fmla="*/ 157822 h 175797" name="connsiteY9"/>
                    <a:gd fmla="*/ 100194 w 100194" name="connsiteX10"/>
                    <a:gd fmla="*/ 175798 h 175797" name="connsiteY10"/>
                    <a:gd fmla="*/ 8 w 100194" name="connsiteX11"/>
                    <a:gd fmla="*/ 175798 h 175797" name="connsiteY11"/>
                    <a:gd fmla="*/ 8 w 100194" name="connsiteX12"/>
                    <a:gd fmla="*/ 0 h 175797" name="connsiteY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b="b" l="l" r="r" t="t"/>
                  <a:pathLst>
                    <a:path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cap="flat" w="784">
                  <a:noFill/>
                  <a:prstDash val="solid"/>
                  <a:miter/>
                </a:ln>
              </p:spPr>
              <p:txBody>
                <a:bodyPr anchor="ctr" numCol="1" rtlCol="0"/>
                <a:lstStyle/>
                <a:p>
                  <a:endParaRPr lang="en-US"/>
                </a:p>
              </p:txBody>
            </p:sp>
            <p:sp>
              <p:nvSpPr>
                <p:cNvPr id="28" name="Freeform: Shape 27">
                  <a:extLst>
                    <a:ext uri="{FF2B5EF4-FFF2-40B4-BE49-F238E27FC236}">
                      <a16:creationId xmlns:a16="http://schemas.microsoft.com/office/drawing/2014/main" id="{105AC91C-8DB2-486B-9551-71199BD18E47}"/>
                    </a:ext>
                  </a:extLst>
                </p:cNvPr>
                <p:cNvSpPr/>
                <p:nvPr/>
              </p:nvSpPr>
              <p:spPr>
                <a:xfrm>
                  <a:off x="2132924" y="566677"/>
                  <a:ext cx="121972" cy="175805"/>
                </a:xfrm>
                <a:custGeom>
                  <a:avLst/>
                  <a:gdLst>
                    <a:gd fmla="*/ 96934 w 121972" name="connsiteX0"/>
                    <a:gd fmla="*/ 120645 h 175805" name="connsiteY0"/>
                    <a:gd fmla="*/ 84866 w 121972" name="connsiteX1"/>
                    <a:gd fmla="*/ 104563 h 175805" name="connsiteY1"/>
                    <a:gd fmla="*/ 116316 w 121972" name="connsiteX2"/>
                    <a:gd fmla="*/ 52340 h 175805" name="connsiteY2"/>
                    <a:gd fmla="*/ 57094 w 121972" name="connsiteX3"/>
                    <a:gd fmla="*/ 0 h 175805" name="connsiteY3"/>
                    <a:gd fmla="*/ 0 w 121972" name="connsiteX4"/>
                    <a:gd fmla="*/ 0 h 175805" name="connsiteY4"/>
                    <a:gd fmla="*/ 0 w 121972" name="connsiteX5"/>
                    <a:gd fmla="*/ 175806 h 175805" name="connsiteY5"/>
                    <a:gd fmla="*/ 20883 w 121972" name="connsiteX6"/>
                    <a:gd fmla="*/ 175806 h 175805" name="connsiteY6"/>
                    <a:gd fmla="*/ 20883 w 121972" name="connsiteX7"/>
                    <a:gd fmla="*/ 111029 h 175805" name="connsiteY7"/>
                    <a:gd fmla="*/ 51028 w 121972" name="connsiteX8"/>
                    <a:gd fmla="*/ 111029 h 175805" name="connsiteY8"/>
                    <a:gd fmla="*/ 57345 w 121972" name="connsiteX9"/>
                    <a:gd fmla="*/ 110824 h 175805" name="connsiteY9"/>
                    <a:gd fmla="*/ 57046 w 121972" name="connsiteX10"/>
                    <a:gd fmla="*/ 110934 h 175805" name="connsiteY10"/>
                    <a:gd fmla="*/ 77387 w 121972" name="connsiteX11"/>
                    <a:gd fmla="*/ 127520 h 175805" name="connsiteY11"/>
                    <a:gd fmla="*/ 99762 w 121972" name="connsiteX12"/>
                    <a:gd fmla="*/ 175743 h 175805" name="connsiteY12"/>
                    <a:gd fmla="*/ 121973 w 121972" name="connsiteX13"/>
                    <a:gd fmla="*/ 175743 h 175805" name="connsiteY13"/>
                    <a:gd fmla="*/ 96934 w 121972" name="connsiteX14"/>
                    <a:gd fmla="*/ 120645 h 175805" name="connsiteY14"/>
                    <a:gd fmla="*/ 47304 w 121972" name="connsiteX15"/>
                    <a:gd fmla="*/ 94106 h 175805" name="connsiteY15"/>
                    <a:gd fmla="*/ 20867 w 121972" name="connsiteX16"/>
                    <a:gd fmla="*/ 94106 h 175805" name="connsiteY16"/>
                    <a:gd fmla="*/ 20867 w 121972" name="connsiteX17"/>
                    <a:gd fmla="*/ 17182 h 175805" name="connsiteY17"/>
                    <a:gd fmla="*/ 43871 w 121972" name="connsiteX18"/>
                    <a:gd fmla="*/ 17182 h 175805" name="connsiteY18"/>
                    <a:gd fmla="*/ 94891 w 121972" name="connsiteX19"/>
                    <a:gd fmla="*/ 55506 h 175805" name="connsiteY19"/>
                    <a:gd fmla="*/ 47304 w 121972" name="connsiteX20"/>
                    <a:gd fmla="*/ 94106 h 175805" name="connsiteY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b="b" l="l" r="r" t="t"/>
                  <a:pathLst>
                    <a:path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cap="flat" w="784">
                  <a:noFill/>
                  <a:prstDash val="solid"/>
                  <a:miter/>
                </a:ln>
              </p:spPr>
              <p:txBody>
                <a:bodyPr anchor="ctr" numCol="1" rtlCol="0"/>
                <a:lstStyle/>
                <a:p>
                  <a:endParaRPr lang="en-US"/>
                </a:p>
              </p:txBody>
            </p:sp>
            <p:sp>
              <p:nvSpPr>
                <p:cNvPr id="29" name="Freeform: Shape 28">
                  <a:extLst>
                    <a:ext uri="{FF2B5EF4-FFF2-40B4-BE49-F238E27FC236}">
                      <a16:creationId xmlns:a16="http://schemas.microsoft.com/office/drawing/2014/main" id="{FDCEC830-9555-4C02-9F1C-185F90293713}"/>
                    </a:ext>
                  </a:extLst>
                </p:cNvPr>
                <p:cNvSpPr/>
                <p:nvPr/>
              </p:nvSpPr>
              <p:spPr>
                <a:xfrm>
                  <a:off x="1365183" y="566574"/>
                  <a:ext cx="139885" cy="175805"/>
                </a:xfrm>
                <a:custGeom>
                  <a:avLst/>
                  <a:gdLst>
                    <a:gd fmla="*/ 115860 w 139885" name="connsiteX0"/>
                    <a:gd fmla="*/ 120127 h 175805" name="connsiteY0"/>
                    <a:gd fmla="*/ 104335 w 139885" name="connsiteX1"/>
                    <a:gd fmla="*/ 106440 h 175805" name="connsiteY1"/>
                    <a:gd fmla="*/ 131134 w 139885" name="connsiteX2"/>
                    <a:gd fmla="*/ 55789 h 175805" name="connsiteY2"/>
                    <a:gd fmla="*/ 64510 w 139885" name="connsiteX3"/>
                    <a:gd fmla="*/ 0 h 175805" name="connsiteY3"/>
                    <a:gd fmla="*/ 0 w 139885" name="connsiteX4"/>
                    <a:gd fmla="*/ 0 h 175805" name="connsiteY4"/>
                    <a:gd fmla="*/ 0 w 139885" name="connsiteX5"/>
                    <a:gd fmla="*/ 175806 h 175805" name="connsiteY5"/>
                    <a:gd fmla="*/ 45466 w 139885" name="connsiteX6"/>
                    <a:gd fmla="*/ 175806 h 175805" name="connsiteY6"/>
                    <a:gd fmla="*/ 45466 w 139885" name="connsiteX7"/>
                    <a:gd fmla="*/ 117385 h 175805" name="connsiteY7"/>
                    <a:gd fmla="*/ 57172 w 139885" name="connsiteX8"/>
                    <a:gd fmla="*/ 117385 h 175805" name="connsiteY8"/>
                    <a:gd fmla="*/ 69907 w 139885" name="connsiteX9"/>
                    <a:gd fmla="*/ 127339 h 175805" name="connsiteY9"/>
                    <a:gd fmla="*/ 91238 w 139885" name="connsiteX10"/>
                    <a:gd fmla="*/ 175664 h 175805" name="connsiteY10"/>
                    <a:gd fmla="*/ 139886 w 139885" name="connsiteX11"/>
                    <a:gd fmla="*/ 175664 h 175805" name="connsiteY11"/>
                    <a:gd fmla="*/ 115860 w 139885" name="connsiteX12"/>
                    <a:gd fmla="*/ 120127 h 175805" name="connsiteY12"/>
                    <a:gd fmla="*/ 45474 w 139885" name="connsiteX13"/>
                    <a:gd fmla="*/ 82211 h 175805" name="connsiteY13"/>
                    <a:gd fmla="*/ 45474 w 139885" name="connsiteX14"/>
                    <a:gd fmla="*/ 35677 h 175805" name="connsiteY14"/>
                    <a:gd fmla="*/ 58162 w 139885" name="connsiteX15"/>
                    <a:gd fmla="*/ 35677 h 175805" name="connsiteY15"/>
                    <a:gd fmla="*/ 84340 w 139885" name="connsiteX16"/>
                    <a:gd fmla="*/ 58681 h 175805" name="connsiteY16"/>
                    <a:gd fmla="*/ 55789 w 139885" name="connsiteX17"/>
                    <a:gd fmla="*/ 82211 h 175805" name="connsiteY17"/>
                    <a:gd fmla="*/ 45474 w 139885" name="connsiteX18"/>
                    <a:gd fmla="*/ 82211 h 175805" name="connsiteY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b="b" l="l" r="r" t="t"/>
                  <a:pathLst>
                    <a:path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cap="flat" w="784">
                  <a:noFill/>
                  <a:prstDash val="solid"/>
                  <a:miter/>
                </a:ln>
              </p:spPr>
              <p:txBody>
                <a:bodyPr anchor="ctr" numCol="1" rtlCol="0"/>
                <a:lstStyle/>
                <a:p>
                  <a:endParaRPr lang="en-US"/>
                </a:p>
              </p:txBody>
            </p:sp>
          </p:grpSp>
          <p:sp>
            <p:nvSpPr>
              <p:cNvPr id="15" name="Freeform: Shape 14">
                <a:extLst>
                  <a:ext uri="{FF2B5EF4-FFF2-40B4-BE49-F238E27FC236}">
                    <a16:creationId xmlns:a16="http://schemas.microsoft.com/office/drawing/2014/main" id="{457C8929-8135-40DD-BDD0-7DE848F94154}"/>
                  </a:ext>
                </a:extLst>
              </p:cNvPr>
              <p:cNvSpPr/>
              <p:nvPr/>
            </p:nvSpPr>
            <p:spPr>
              <a:xfrm>
                <a:off x="2711472" y="561444"/>
                <a:ext cx="46510" cy="47398"/>
              </a:xfrm>
              <a:custGeom>
                <a:avLst/>
                <a:gdLst>
                  <a:gd fmla="*/ 23318 w 46510" name="connsiteX0"/>
                  <a:gd fmla="*/ 47399 h 47398" name="connsiteY0"/>
                  <a:gd fmla="*/ 0 w 46510" name="connsiteX1"/>
                  <a:gd fmla="*/ 23703 h 47398" name="connsiteY1"/>
                  <a:gd fmla="*/ 23318 w 46510" name="connsiteX2"/>
                  <a:gd fmla="*/ 0 h 47398" name="connsiteY2"/>
                  <a:gd fmla="*/ 46511 w 46510" name="connsiteX3"/>
                  <a:gd fmla="*/ 23703 h 47398" name="connsiteY3"/>
                  <a:gd fmla="*/ 23318 w 46510" name="connsiteX4"/>
                  <a:gd fmla="*/ 47399 h 47398" name="connsiteY4"/>
                  <a:gd fmla="*/ 23318 w 46510" name="connsiteX5"/>
                  <a:gd fmla="*/ 4117 h 47398" name="connsiteY5"/>
                  <a:gd fmla="*/ 5067 w 46510" name="connsiteX6"/>
                  <a:gd fmla="*/ 23695 h 47398" name="connsiteY6"/>
                  <a:gd fmla="*/ 23318 w 46510" name="connsiteX7"/>
                  <a:gd fmla="*/ 43274 h 47398" name="connsiteY7"/>
                  <a:gd fmla="*/ 41443 w 46510" name="connsiteX8"/>
                  <a:gd fmla="*/ 23695 h 47398" name="connsiteY8"/>
                  <a:gd fmla="*/ 23318 w 46510" name="connsiteX9"/>
                  <a:gd fmla="*/ 4117 h 47398" name="connsiteY9"/>
                  <a:gd fmla="*/ 18628 w 46510" name="connsiteX10"/>
                  <a:gd fmla="*/ 37256 h 47398" name="connsiteY10"/>
                  <a:gd fmla="*/ 14315 w 46510" name="connsiteX11"/>
                  <a:gd fmla="*/ 37256 h 47398" name="connsiteY11"/>
                  <a:gd fmla="*/ 14315 w 46510" name="connsiteX12"/>
                  <a:gd fmla="*/ 11023 h 47398" name="connsiteY12"/>
                  <a:gd fmla="*/ 24261 w 46510" name="connsiteX13"/>
                  <a:gd fmla="*/ 11023 h 47398" name="connsiteY13"/>
                  <a:gd fmla="*/ 33830 w 46510" name="connsiteX14"/>
                  <a:gd fmla="*/ 18565 h 47398" name="connsiteY14"/>
                  <a:gd fmla="*/ 26987 w 46510" name="connsiteX15"/>
                  <a:gd fmla="*/ 25722 h 47398" name="connsiteY15"/>
                  <a:gd fmla="*/ 34333 w 46510" name="connsiteX16"/>
                  <a:gd fmla="*/ 37256 h 47398" name="connsiteY16"/>
                  <a:gd fmla="*/ 29454 w 46510" name="connsiteX17"/>
                  <a:gd fmla="*/ 37256 h 47398" name="connsiteY17"/>
                  <a:gd fmla="*/ 22674 w 46510" name="connsiteX18"/>
                  <a:gd fmla="*/ 26037 h 47398" name="connsiteY18"/>
                  <a:gd fmla="*/ 18620 w 46510" name="connsiteX19"/>
                  <a:gd fmla="*/ 26037 h 47398" name="connsiteY19"/>
                  <a:gd fmla="*/ 18620 w 46510" name="connsiteX20"/>
                  <a:gd fmla="*/ 37256 h 47398" name="connsiteY20"/>
                  <a:gd fmla="*/ 23444 w 46510" name="connsiteX21"/>
                  <a:gd fmla="*/ 22368 h 47398" name="connsiteY21"/>
                  <a:gd fmla="*/ 29533 w 46510" name="connsiteX22"/>
                  <a:gd fmla="*/ 18251 h 47398" name="connsiteY22"/>
                  <a:gd fmla="*/ 23829 w 46510" name="connsiteX23"/>
                  <a:gd fmla="*/ 14700 h 47398" name="connsiteY23"/>
                  <a:gd fmla="*/ 18636 w 46510" name="connsiteX24"/>
                  <a:gd fmla="*/ 14700 h 47398" name="connsiteY24"/>
                  <a:gd fmla="*/ 18636 w 46510" name="connsiteX25"/>
                  <a:gd fmla="*/ 22368 h 47398" name="connsiteY25"/>
                  <a:gd fmla="*/ 23444 w 46510" name="connsiteX26"/>
                  <a:gd fmla="*/ 22368 h 47398" name="connsiteY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b="b" l="l" r="r" t="t"/>
                <a:pathLst>
                  <a:path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cap="flat" w="784">
                <a:noFill/>
                <a:prstDash val="solid"/>
                <a:miter/>
              </a:ln>
            </p:spPr>
            <p:txBody>
              <a:bodyPr anchor="ctr" numCol="1" rtlCol="0"/>
              <a:lstStyle/>
              <a:p>
                <a:endParaRPr lang="en-US"/>
              </a:p>
            </p:txBody>
          </p:sp>
        </p:grpSp>
      </p:grpSp>
      <p:sp>
        <p:nvSpPr>
          <p:cNvPr id="26" name="Subtitle">
            <a:extLst>
              <a:ext uri="{FF2B5EF4-FFF2-40B4-BE49-F238E27FC236}">
                <a16:creationId xmlns:a16="http://schemas.microsoft.com/office/drawing/2014/main" id="{C313DC88-9BEE-4957-8DBA-489EAEDCE761}"/>
              </a:ext>
            </a:extLst>
          </p:cNvPr>
          <p:cNvSpPr>
            <a:spLocks noGrp="1"/>
          </p:cNvSpPr>
          <p:nvPr>
            <p:ph idx="1" type="subTitle"/>
          </p:nvPr>
        </p:nvSpPr>
        <p:spPr bwMode="black">
          <a:xfrm>
            <a:off x="494188" y="4442415"/>
            <a:ext cx="11204707" cy="914400"/>
          </a:xfrm>
          <a:prstGeom prst="rect">
            <a:avLst/>
          </a:prstGeom>
        </p:spPr>
        <p:txBody>
          <a:bodyPr numCol="1"/>
          <a:lstStyle>
            <a:lvl1pPr algn="l" indent="0" marL="0">
              <a:lnSpc>
                <a:spcPct val="96000"/>
              </a:lnSpc>
              <a:spcBef>
                <a:spcPts val="1200"/>
              </a:spcBef>
              <a:buNone/>
              <a:defRPr sz="2400">
                <a:solidFill>
                  <a:schemeClr val="accent4">
                    <a:lumMod val="20000"/>
                    <a:lumOff val="80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dirty="0" lang="en-US"/>
              <a:t>Click to edit Master subtitle style</a:t>
            </a:r>
          </a:p>
        </p:txBody>
      </p:sp>
      <p:sp>
        <p:nvSpPr>
          <p:cNvPr id="30" name="Title 1">
            <a:extLst>
              <a:ext uri="{FF2B5EF4-FFF2-40B4-BE49-F238E27FC236}">
                <a16:creationId xmlns:a16="http://schemas.microsoft.com/office/drawing/2014/main" id="{A5207673-514E-4C74-BE70-B9D99654B990}"/>
              </a:ext>
            </a:extLst>
          </p:cNvPr>
          <p:cNvSpPr>
            <a:spLocks noGrp="1"/>
          </p:cNvSpPr>
          <p:nvPr>
            <p:ph hasCustomPrompt="1" type="title"/>
          </p:nvPr>
        </p:nvSpPr>
        <p:spPr>
          <a:xfrm>
            <a:off x="495298" y="2638670"/>
            <a:ext cx="11202513" cy="1606594"/>
          </a:xfrm>
        </p:spPr>
        <p:txBody>
          <a:bodyPr numCol="1" wrap="square">
            <a:spAutoFit/>
          </a:bodyPr>
          <a:lstStyle>
            <a:lvl1pPr>
              <a:lnSpc>
                <a:spcPct val="87000"/>
              </a:lnSpc>
              <a:defRPr sz="6000">
                <a:solidFill>
                  <a:schemeClr val="bg1"/>
                </a:solidFill>
              </a:defRPr>
            </a:lvl1pPr>
          </a:lstStyle>
          <a:p>
            <a:r>
              <a:rPr dirty="0" lang="en-US"/>
              <a:t>Click to edit</a:t>
            </a:r>
            <a:br>
              <a:rPr dirty="0" lang="en-US"/>
            </a:br>
            <a:r>
              <a:rPr dirty="0" lang="en-US"/>
              <a:t>Master title style</a:t>
            </a:r>
          </a:p>
        </p:txBody>
      </p:sp>
    </p:spTree>
    <p:extLst>
      <p:ext uri="{BB962C8B-B14F-4D97-AF65-F5344CB8AC3E}">
        <p14:creationId xmlns:p14="http://schemas.microsoft.com/office/powerpoint/2010/main" val="81995327"/>
      </p:ext>
    </p:extLst>
  </p:cSld>
  <p:clrMapOvr>
    <a:overrideClrMapping accent1="accent1" accent2="accent2" accent3="accent3" accent4="accent4" accent5="accent5" accent6="accent6" bg1="lt1" bg2="lt2" folHlink="folHlink" hlink="hlink" tx1="dk1" tx2="dk2"/>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range Quote Slide">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916168"/>
            <a:ext cx="12195710" cy="941832"/>
          </a:xfrm>
          <a:prstGeom prst="rect">
            <a:avLst/>
          </a:prstGeom>
          <a:solidFill>
            <a:srgbClr val="FFFFFF"/>
          </a:solidFill>
          <a:ln algn="ctr" cap="flat" cmpd="sng" w="10795">
            <a:noFill/>
            <a:prstDash val="solid"/>
          </a:ln>
          <a:effectLst/>
        </p:spPr>
        <p:txBody>
          <a:bodyPr anchor="ctr" numCol="1" rtlCol="0"/>
          <a:lstStyle/>
          <a:p>
            <a:pPr algn="ctr" defTabSz="914400" eaLnBrk="1" hangingPunct="1" indent="0" latinLnBrk="0" lvl="0" marL="0" marR="0">
              <a:lnSpc>
                <a:spcPct val="100000"/>
              </a:lnSpc>
              <a:spcBef>
                <a:spcPts val="0"/>
              </a:spcBef>
              <a:spcAft>
                <a:spcPts val="0"/>
              </a:spcAft>
              <a:buClrTx/>
              <a:buSzTx/>
              <a:buFontTx/>
              <a:buNone/>
              <a:tabLst/>
              <a:defRPr/>
            </a:pPr>
            <a:endParaRPr b="0" baseline="0" cap="none" dirty="0" i="0" kern="0" kumimoji="0" lang="en-US" noProof="0" normalizeH="0" spc="0" strike="noStrike" sz="1800" u="none">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flipH="1" rot="16200000">
            <a:off x="5849113" y="-426716"/>
            <a:ext cx="493775" cy="12191993"/>
          </a:xfrm>
          <a:prstGeom prst="round1Rect">
            <a:avLst>
              <a:gd fmla="val 0" name="adj"/>
            </a:avLst>
          </a:prstGeom>
          <a:gradFill flip="none" rotWithShape="1">
            <a:gsLst>
              <a:gs pos="0">
                <a:schemeClr val="accent1">
                  <a:alpha val="0"/>
                </a:schemeClr>
              </a:gs>
              <a:gs pos="100000">
                <a:schemeClr val="accent1">
                  <a:lumMod val="50000"/>
                  <a:alpha val="2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lvl="0"/>
            <a:endParaRPr b="1" dirty="0" lang="en-US">
              <a:solidFill>
                <a:prstClr val="white"/>
              </a:solidFill>
            </a:endParaRPr>
          </a:p>
        </p:txBody>
      </p:sp>
      <p:sp>
        <p:nvSpPr>
          <p:cNvPr id="7" name="Text Placeholder 43">
            <a:extLst>
              <a:ext uri="{FF2B5EF4-FFF2-40B4-BE49-F238E27FC236}">
                <a16:creationId xmlns:a16="http://schemas.microsoft.com/office/drawing/2014/main" id="{65534064-A952-42C5-A948-3EFE0CE7E3F7}"/>
              </a:ext>
            </a:extLst>
          </p:cNvPr>
          <p:cNvSpPr>
            <a:spLocks noGrp="1"/>
          </p:cNvSpPr>
          <p:nvPr userDrawn="1">
            <p:ph hasCustomPrompt="1" idx="10" sz="quarter" type="body"/>
          </p:nvPr>
        </p:nvSpPr>
        <p:spPr bwMode="black">
          <a:xfrm>
            <a:off x="492124" y="6229370"/>
            <a:ext cx="2613026" cy="236312"/>
          </a:xfrm>
          <a:prstGeom prst="rect">
            <a:avLst/>
          </a:prstGeom>
        </p:spPr>
        <p:txBody>
          <a:bodyPr numCol="1"/>
          <a:lstStyle>
            <a:lvl1pPr indent="0" marL="0">
              <a:lnSpc>
                <a:spcPct val="96000"/>
              </a:lnSpc>
              <a:spcBef>
                <a:spcPts val="0"/>
              </a:spcBef>
              <a:buNone/>
              <a:defRPr b="0" sz="1400">
                <a:solidFill>
                  <a:schemeClr val="tx1"/>
                </a:solidFill>
                <a:latin charset="0" panose="02000509040000020004" pitchFamily="49" typeface="Space Mono"/>
              </a:defRPr>
            </a:lvl1pPr>
            <a:lvl2pPr indent="0" marL="0">
              <a:lnSpc>
                <a:spcPct val="114000"/>
              </a:lnSpc>
              <a:spcBef>
                <a:spcPts val="0"/>
              </a:spcBef>
              <a:buNone/>
              <a:defRPr sz="1400">
                <a:solidFill>
                  <a:schemeClr val="bg1"/>
                </a:solidFill>
              </a:defRPr>
            </a:lvl2pPr>
            <a:lvl3pPr indent="0" marL="0">
              <a:lnSpc>
                <a:spcPct val="114000"/>
              </a:lnSpc>
              <a:spcBef>
                <a:spcPts val="0"/>
              </a:spcBef>
              <a:buNone/>
              <a:defRPr sz="1400">
                <a:solidFill>
                  <a:schemeClr val="bg1"/>
                </a:solidFill>
              </a:defRPr>
            </a:lvl3pPr>
            <a:lvl4pPr indent="0" marL="0">
              <a:lnSpc>
                <a:spcPct val="114000"/>
              </a:lnSpc>
              <a:spcBef>
                <a:spcPts val="0"/>
              </a:spcBef>
              <a:buNone/>
              <a:defRPr sz="1400">
                <a:solidFill>
                  <a:schemeClr val="bg1"/>
                </a:solidFill>
              </a:defRPr>
            </a:lvl4pPr>
            <a:lvl5pPr indent="0" marL="0">
              <a:lnSpc>
                <a:spcPct val="114000"/>
              </a:lnSpc>
              <a:spcBef>
                <a:spcPts val="0"/>
              </a:spcBef>
              <a:buNone/>
              <a:defRPr sz="1400">
                <a:solidFill>
                  <a:schemeClr val="bg1"/>
                </a:solidFill>
              </a:defRPr>
            </a:lvl5pPr>
          </a:lstStyle>
          <a:p>
            <a:pPr lvl="0"/>
            <a:r>
              <a:rPr dirty="0" lang="en-US"/>
              <a:t>First Name Last Name</a:t>
            </a:r>
          </a:p>
        </p:txBody>
      </p:sp>
      <p:sp>
        <p:nvSpPr>
          <p:cNvPr id="9" name="Text Placeholder 47">
            <a:extLst>
              <a:ext uri="{FF2B5EF4-FFF2-40B4-BE49-F238E27FC236}">
                <a16:creationId xmlns:a16="http://schemas.microsoft.com/office/drawing/2014/main" id="{8B3DE6C8-2C76-4AAC-83C6-69C24A51F14F}"/>
              </a:ext>
            </a:extLst>
          </p:cNvPr>
          <p:cNvSpPr>
            <a:spLocks noGrp="1"/>
          </p:cNvSpPr>
          <p:nvPr userDrawn="1">
            <p:ph hasCustomPrompt="1" idx="11" sz="quarter" type="body"/>
          </p:nvPr>
        </p:nvSpPr>
        <p:spPr bwMode="black">
          <a:xfrm>
            <a:off x="3340102" y="6229370"/>
            <a:ext cx="2613026" cy="236312"/>
          </a:xfrm>
          <a:prstGeom prst="rect">
            <a:avLst/>
          </a:prstGeom>
        </p:spPr>
        <p:txBody>
          <a:bodyPr numCol="1"/>
          <a:lstStyle>
            <a:lvl1pPr indent="0" marL="0">
              <a:lnSpc>
                <a:spcPct val="96000"/>
              </a:lnSpc>
              <a:buNone/>
              <a:defRPr b="0" sz="1400">
                <a:solidFill>
                  <a:schemeClr val="tx1"/>
                </a:solidFill>
                <a:latin charset="0" panose="02000509040000020004" pitchFamily="49" typeface="Space Mono"/>
              </a:defRPr>
            </a:lvl1pPr>
            <a:lvl2pPr indent="0" marL="0">
              <a:lnSpc>
                <a:spcPct val="114000"/>
              </a:lnSpc>
              <a:buNone/>
              <a:defRPr sz="1400">
                <a:solidFill>
                  <a:schemeClr val="bg1"/>
                </a:solidFill>
              </a:defRPr>
            </a:lvl2pPr>
            <a:lvl3pPr indent="0" marL="0">
              <a:lnSpc>
                <a:spcPct val="114000"/>
              </a:lnSpc>
              <a:buNone/>
              <a:defRPr sz="1400">
                <a:solidFill>
                  <a:schemeClr val="bg1"/>
                </a:solidFill>
              </a:defRPr>
            </a:lvl3pPr>
            <a:lvl4pPr indent="0" marL="0">
              <a:lnSpc>
                <a:spcPct val="114000"/>
              </a:lnSpc>
              <a:buNone/>
              <a:defRPr sz="1400">
                <a:solidFill>
                  <a:schemeClr val="bg1"/>
                </a:solidFill>
              </a:defRPr>
            </a:lvl4pPr>
            <a:lvl5pPr indent="0" marL="0">
              <a:lnSpc>
                <a:spcPct val="114000"/>
              </a:lnSpc>
              <a:buNone/>
              <a:defRPr sz="1400">
                <a:solidFill>
                  <a:schemeClr val="bg1"/>
                </a:solidFill>
              </a:defRPr>
            </a:lvl5pPr>
          </a:lstStyle>
          <a:p>
            <a:pPr lvl="0"/>
            <a:r>
              <a:rPr dirty="0" lang="en-US"/>
              <a:t>Title or 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userDrawn="1">
            <p:ph hasCustomPrompt="1" idx="12" sz="quarter" type="body"/>
          </p:nvPr>
        </p:nvSpPr>
        <p:spPr bwMode="black">
          <a:xfrm>
            <a:off x="495299" y="424690"/>
            <a:ext cx="11201401" cy="5003192"/>
          </a:xfrm>
          <a:prstGeom prst="rect">
            <a:avLst/>
          </a:prstGeom>
        </p:spPr>
        <p:txBody>
          <a:bodyPr numCol="1"/>
          <a:lstStyle>
            <a:lvl1pPr indent="0" marL="0">
              <a:lnSpc>
                <a:spcPct val="96000"/>
              </a:lnSpc>
              <a:spcBef>
                <a:spcPts val="900"/>
              </a:spcBef>
              <a:buFont charset="0" panose="020B0604020202020204" pitchFamily="34" typeface="Microsoft Sans Serif"/>
              <a:buChar char="​"/>
              <a:defRPr sz="5500">
                <a:solidFill>
                  <a:schemeClr val="bg1"/>
                </a:solidFill>
              </a:defRPr>
            </a:lvl1pPr>
            <a:lvl2pPr indent="0" marL="0">
              <a:lnSpc>
                <a:spcPct val="86000"/>
              </a:lnSpc>
              <a:spcBef>
                <a:spcPts val="1200"/>
              </a:spcBef>
              <a:buFont charset="0" panose="020B0604020202020204" pitchFamily="34" typeface="Microsoft Sans Serif"/>
              <a:buNone/>
              <a:defRPr sz="5500">
                <a:solidFill>
                  <a:schemeClr val="tx1">
                    <a:lumMod val="85000"/>
                    <a:lumOff val="15000"/>
                  </a:schemeClr>
                </a:solidFill>
              </a:defRPr>
            </a:lvl2pPr>
            <a:lvl3pPr indent="0" marL="0">
              <a:lnSpc>
                <a:spcPct val="89000"/>
              </a:lnSpc>
              <a:spcBef>
                <a:spcPts val="1200"/>
              </a:spcBef>
              <a:buFont charset="0" panose="020B0604020202020204" pitchFamily="34" typeface="Microsoft Sans Serif"/>
              <a:buChar char="​"/>
              <a:defRPr sz="4400">
                <a:solidFill>
                  <a:schemeClr val="bg1"/>
                </a:solidFill>
              </a:defRPr>
            </a:lvl3pPr>
            <a:lvl4pPr indent="0" marL="0">
              <a:lnSpc>
                <a:spcPct val="88000"/>
              </a:lnSpc>
              <a:spcBef>
                <a:spcPts val="1200"/>
              </a:spcBef>
              <a:buFont charset="0" panose="020B0604020202020204" pitchFamily="34" typeface="Microsoft Sans Serif"/>
              <a:buChar char="​"/>
              <a:defRPr sz="3400">
                <a:solidFill>
                  <a:schemeClr val="bg1"/>
                </a:solidFill>
              </a:defRPr>
            </a:lvl4pPr>
            <a:lvl5pPr indent="0" marL="0">
              <a:lnSpc>
                <a:spcPct val="89000"/>
              </a:lnSpc>
              <a:spcBef>
                <a:spcPts val="1200"/>
              </a:spcBef>
              <a:buFont charset="0" panose="020B0604020202020204" pitchFamily="34" typeface="Microsoft Sans Serif"/>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dirty="0" lang="en-US"/>
              <a:t>Orange Quote Slide</a:t>
            </a:r>
          </a:p>
        </p:txBody>
      </p:sp>
      <p:sp>
        <p:nvSpPr>
          <p:cNvPr id="18" name="Freeform: Shape 17">
            <a:extLst>
              <a:ext uri="{FF2B5EF4-FFF2-40B4-BE49-F238E27FC236}">
                <a16:creationId xmlns:a16="http://schemas.microsoft.com/office/drawing/2014/main" id="{67A2845E-AB9A-4A8C-8B80-CE118C0095FD}"/>
              </a:ext>
            </a:extLst>
          </p:cNvPr>
          <p:cNvSpPr/>
          <p:nvPr userDrawn="1"/>
        </p:nvSpPr>
        <p:spPr>
          <a:xfrm>
            <a:off x="11361220" y="6446710"/>
            <a:ext cx="322664" cy="290543"/>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cap="flat" w="784">
            <a:noFill/>
            <a:prstDash val="solid"/>
            <a:miter/>
          </a:ln>
        </p:spPr>
        <p:txBody>
          <a:bodyPr anchor="ctr" numCol="1" rtlCol="0"/>
          <a:lstStyle/>
          <a:p>
            <a:endParaRPr dirty="0" lang="en-US"/>
          </a:p>
        </p:txBody>
      </p:sp>
      <p:sp>
        <p:nvSpPr>
          <p:cNvPr id="13" name="TextBox 12">
            <a:extLst>
              <a:ext uri="{FF2B5EF4-FFF2-40B4-BE49-F238E27FC236}">
                <a16:creationId xmlns:a16="http://schemas.microsoft.com/office/drawing/2014/main" id="{58307A72-C19D-459A-87E2-1A9BEE071A12}"/>
              </a:ext>
            </a:extLst>
          </p:cNvPr>
          <p:cNvSpPr txBox="1"/>
          <p:nvPr userDrawn="1"/>
        </p:nvSpPr>
        <p:spPr>
          <a:xfrm>
            <a:off x="11020094" y="6509226"/>
            <a:ext cx="187552" cy="145424"/>
          </a:xfrm>
          <a:prstGeom prst="rect">
            <a:avLst/>
          </a:prstGeom>
        </p:spPr>
        <p:txBody>
          <a:bodyPr anchor="b" bIns="0" lIns="0" numCol="1" rIns="0" rtlCol="0" tIns="0" vert="horz" wrap="none">
            <a:spAutoFit/>
          </a:bodyPr>
          <a:lstStyle>
            <a:defPPr>
              <a:defRPr lang="en-US"/>
            </a:defPPr>
            <a:lvl1pPr>
              <a:defRPr sz="800">
                <a:solidFill>
                  <a:schemeClr val="tx1">
                    <a:tint val="75000"/>
                  </a:schemeClr>
                </a:solidFill>
              </a:defRPr>
            </a:lvl1pPr>
          </a:lstStyle>
          <a:p>
            <a:pPr algn="r" defTabSz="914400" eaLnBrk="1" hangingPunct="1" latinLnBrk="0" lvl="0" marL="0" rtl="0">
              <a:lnSpc>
                <a:spcPct val="125000"/>
              </a:lnSpc>
            </a:pPr>
            <a:fld id="{B01BFD70-D99E-427C-A01B-19B2BB56A3C8}" type="slidenum">
              <a:rPr kern="1200" lang="en-US" smtClean="0" sz="800">
                <a:solidFill>
                  <a:schemeClr val="bg1">
                    <a:lumMod val="65000"/>
                  </a:schemeClr>
                </a:solidFill>
                <a:latin charset="0" panose="02000509040000020004" pitchFamily="49" typeface="Space Mono"/>
                <a:ea typeface="+mn-ea"/>
                <a:cs typeface="+mn-cs"/>
              </a:rPr>
              <a:pPr algn="r" defTabSz="914400" eaLnBrk="1" hangingPunct="1" latinLnBrk="0" lvl="0" marL="0" rtl="0">
                <a:lnSpc>
                  <a:spcPct val="125000"/>
                </a:lnSpc>
              </a:pPr>
              <a:t>‹#›</a:t>
            </a:fld>
            <a:endParaRPr dirty="0" kern="1200" lang="en-US" sz="800">
              <a:solidFill>
                <a:schemeClr val="bg1">
                  <a:lumMod val="65000"/>
                </a:schemeClr>
              </a:solidFill>
              <a:latin charset="0" panose="02000509040000020004" pitchFamily="49" typeface="Space Mono"/>
              <a:ea typeface="+mn-ea"/>
              <a:cs typeface="+mn-cs"/>
            </a:endParaRPr>
          </a:p>
        </p:txBody>
      </p:sp>
      <p:sp>
        <p:nvSpPr>
          <p:cNvPr id="11" name="Footer Placeholder 2">
            <a:extLst>
              <a:ext uri="{FF2B5EF4-FFF2-40B4-BE49-F238E27FC236}">
                <a16:creationId xmlns:a16="http://schemas.microsoft.com/office/drawing/2014/main" id="{A71D5260-C46E-474A-B165-0CDB2840E987}"/>
              </a:ext>
            </a:extLst>
          </p:cNvPr>
          <p:cNvSpPr txBox="1">
            <a:spLocks/>
          </p:cNvSpPr>
          <p:nvPr userDrawn="1"/>
        </p:nvSpPr>
        <p:spPr>
          <a:xfrm>
            <a:off x="495299" y="6505117"/>
            <a:ext cx="3773458" cy="158248"/>
          </a:xfrm>
          <a:prstGeom prst="rect">
            <a:avLst/>
          </a:prstGeom>
        </p:spPr>
        <p:txBody>
          <a:bodyPr anchor="b" bIns="0" lIns="0" numCol="1" rIns="0" rtlCol="0" tIns="0" vert="horz" wrap="square">
            <a:spAutoFit/>
          </a:bodyPr>
          <a:lstStyle>
            <a:defPPr>
              <a:defRPr lang="en-US"/>
            </a:defPPr>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tx1"/>
                </a:solidFill>
                <a:latin charset="0" panose="02000509040000020004" pitchFamily="49" typeface="Space Mono"/>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r>
              <a:rPr baseline="-20000" dirty="0" kern="1200" lang="en-US" sz="1600">
                <a:solidFill>
                  <a:schemeClr val="bg1">
                    <a:lumMod val="65000"/>
                  </a:schemeClr>
                </a:solidFill>
                <a:latin charset="0" panose="02000509040000020004" pitchFamily="49" typeface="Space Mono"/>
                <a:ea typeface="+mn-ea"/>
                <a:cs typeface="+mn-cs"/>
              </a:rPr>
              <a:t>©</a:t>
            </a:r>
            <a:r>
              <a:rPr baseline="-20000" dirty="0" lang="en-US" sz="500">
                <a:solidFill>
                  <a:schemeClr val="accent3">
                    <a:lumMod val="40000"/>
                    <a:lumOff val="60000"/>
                  </a:schemeClr>
                </a:solidFill>
              </a:rPr>
              <a:t> </a:t>
            </a:r>
            <a:fld id="{D0873BB8-87D9-479E-8DA8-6515B3317381}" type="datetimeyyyy">
              <a:rPr lang="en-US" smtClean="0">
                <a:solidFill>
                  <a:schemeClr val="bg1">
                    <a:lumMod val="65000"/>
                  </a:schemeClr>
                </a:solidFill>
              </a:rPr>
              <a:pPr/>
              <a:t>2023</a:t>
            </a:fld>
            <a:r>
              <a:rPr dirty="0" lang="en-US">
                <a:solidFill>
                  <a:schemeClr val="bg1">
                    <a:lumMod val="65000"/>
                  </a:schemeClr>
                </a:solidFill>
              </a:rPr>
              <a:t> Pure Storage</a:t>
            </a:r>
          </a:p>
        </p:txBody>
      </p:sp>
      <p:sp>
        <p:nvSpPr>
          <p:cNvPr id="12" name="Google Shape;30;g12705850399_0_0">
            <a:extLst>
              <a:ext uri="{FF2B5EF4-FFF2-40B4-BE49-F238E27FC236}">
                <a16:creationId xmlns:a16="http://schemas.microsoft.com/office/drawing/2014/main" id="{E2534B22-BFBE-BF14-A3DE-420AA5ECF0EE}"/>
              </a:ext>
            </a:extLst>
          </p:cNvPr>
          <p:cNvSpPr txBox="1"/>
          <p:nvPr userDrawn="1"/>
        </p:nvSpPr>
        <p:spPr>
          <a:xfrm>
            <a:off x="8696320" y="6519275"/>
            <a:ext cx="2170200" cy="123000"/>
          </a:xfrm>
          <a:prstGeom prst="rect">
            <a:avLst/>
          </a:prstGeom>
          <a:noFill/>
          <a:ln>
            <a:noFill/>
          </a:ln>
        </p:spPr>
        <p:txBody>
          <a:bodyPr anchor="b" anchorCtr="0" bIns="0" lIns="0" numCol="1" rIns="0" spcFirstLastPara="1" tIns="0" wrap="square">
            <a:spAutoFit/>
          </a:bodyPr>
          <a:lstStyle/>
          <a:p>
            <a:pPr algn="l" indent="0" lvl="0" marL="0" rtl="0">
              <a:lnSpc>
                <a:spcPct val="115000"/>
              </a:lnSpc>
              <a:spcBef>
                <a:spcPts val="0"/>
              </a:spcBef>
              <a:spcAft>
                <a:spcPts val="0"/>
              </a:spcAft>
              <a:buNone/>
            </a:pPr>
            <a:r>
              <a:rPr dirty="0" lang="en-US" sz="800">
                <a:solidFill>
                  <a:schemeClr val="dk2"/>
                </a:solidFill>
                <a:latin typeface="Space Mono"/>
                <a:ea typeface="Space Mono"/>
                <a:cs typeface="Space Mono"/>
                <a:sym typeface="Space Mono"/>
              </a:rPr>
              <a:t>Uncomplicate Data Storage, Forever</a:t>
            </a:r>
            <a:endParaRPr dirty="0" sz="800">
              <a:solidFill>
                <a:schemeClr val="dk2"/>
              </a:solidFill>
              <a:latin typeface="Space Mono"/>
              <a:ea typeface="Space Mono"/>
              <a:cs typeface="Space Mono"/>
              <a:sym typeface="Space Mono"/>
            </a:endParaRPr>
          </a:p>
        </p:txBody>
      </p:sp>
    </p:spTree>
    <p:extLst>
      <p:ext uri="{BB962C8B-B14F-4D97-AF65-F5344CB8AC3E}">
        <p14:creationId xmlns:p14="http://schemas.microsoft.com/office/powerpoint/2010/main" val="1556381029"/>
      </p:ext>
    </p:extLst>
  </p:cSld>
  <p:clrMapOvr>
    <a:overrideClrMapping accent1="accent1" accent2="accent2" accent3="accent3" accent4="accent4" accent5="accent5" accent6="accent6" bg1="lt1" bg2="lt2" folHlink="folHlink" hlink="hlink" tx1="dk1" tx2="dk2"/>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urple Quote Slide">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916168"/>
            <a:ext cx="12195710" cy="941832"/>
          </a:xfrm>
          <a:prstGeom prst="rect">
            <a:avLst/>
          </a:prstGeom>
          <a:solidFill>
            <a:srgbClr val="FFFFFF"/>
          </a:solidFill>
          <a:ln algn="ctr" cap="flat" cmpd="sng" w="10795">
            <a:noFill/>
            <a:prstDash val="solid"/>
          </a:ln>
          <a:effectLst/>
        </p:spPr>
        <p:txBody>
          <a:bodyPr anchor="ctr" numCol="1" rtlCol="0"/>
          <a:lstStyle/>
          <a:p>
            <a:pPr algn="ctr" defTabSz="914400" eaLnBrk="1" hangingPunct="1" indent="0" latinLnBrk="0" lvl="0" marL="0" marR="0">
              <a:lnSpc>
                <a:spcPct val="100000"/>
              </a:lnSpc>
              <a:spcBef>
                <a:spcPts val="0"/>
              </a:spcBef>
              <a:spcAft>
                <a:spcPts val="0"/>
              </a:spcAft>
              <a:buClrTx/>
              <a:buSzTx/>
              <a:buFontTx/>
              <a:buNone/>
              <a:tabLst/>
              <a:defRPr/>
            </a:pPr>
            <a:endParaRPr b="0" baseline="0" cap="none" dirty="0" i="0" kern="0" kumimoji="0" lang="en-US" noProof="0" normalizeH="0" spc="0" strike="noStrike" sz="1800" u="none">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flipH="1" rot="16200000">
            <a:off x="5849113" y="-426716"/>
            <a:ext cx="493775" cy="12191993"/>
          </a:xfrm>
          <a:prstGeom prst="round1Rect">
            <a:avLst>
              <a:gd fmla="val 0" name="adj"/>
            </a:avLst>
          </a:prstGeom>
          <a:gradFill flip="none" rotWithShape="1">
            <a:gsLst>
              <a:gs pos="10000">
                <a:schemeClr val="accent3">
                  <a:lumMod val="50000"/>
                  <a:alpha val="0"/>
                </a:schemeClr>
              </a:gs>
              <a:gs pos="100000">
                <a:schemeClr val="accent3">
                  <a:lumMod val="50000"/>
                  <a:alpha val="7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lvl="0"/>
            <a:endParaRPr b="1" dirty="0" lang="en-US">
              <a:solidFill>
                <a:prstClr val="white"/>
              </a:solidFill>
            </a:endParaRPr>
          </a:p>
        </p:txBody>
      </p:sp>
      <p:sp>
        <p:nvSpPr>
          <p:cNvPr id="10" name="Text Placeholder 49">
            <a:extLst>
              <a:ext uri="{FF2B5EF4-FFF2-40B4-BE49-F238E27FC236}">
                <a16:creationId xmlns:a16="http://schemas.microsoft.com/office/drawing/2014/main" id="{64461E69-3906-486E-9542-28361ECC3776}"/>
              </a:ext>
            </a:extLst>
          </p:cNvPr>
          <p:cNvSpPr>
            <a:spLocks noGrp="1"/>
          </p:cNvSpPr>
          <p:nvPr userDrawn="1">
            <p:ph hasCustomPrompt="1" idx="12" sz="quarter" type="body"/>
          </p:nvPr>
        </p:nvSpPr>
        <p:spPr bwMode="black">
          <a:xfrm>
            <a:off x="495299" y="424690"/>
            <a:ext cx="11201401" cy="5003192"/>
          </a:xfrm>
          <a:prstGeom prst="rect">
            <a:avLst/>
          </a:prstGeom>
        </p:spPr>
        <p:txBody>
          <a:bodyPr numCol="1"/>
          <a:lstStyle>
            <a:lvl1pPr indent="0" marL="0">
              <a:lnSpc>
                <a:spcPct val="96000"/>
              </a:lnSpc>
              <a:spcBef>
                <a:spcPts val="900"/>
              </a:spcBef>
              <a:buFont charset="0" panose="020B0604020202020204" pitchFamily="34" typeface="Microsoft Sans Serif"/>
              <a:buChar char="​"/>
              <a:defRPr sz="5500">
                <a:solidFill>
                  <a:schemeClr val="bg1"/>
                </a:solidFill>
              </a:defRPr>
            </a:lvl1pPr>
            <a:lvl2pPr indent="0" marL="0">
              <a:lnSpc>
                <a:spcPct val="86000"/>
              </a:lnSpc>
              <a:spcBef>
                <a:spcPts val="1200"/>
              </a:spcBef>
              <a:buFont charset="0" panose="020B0604020202020204" pitchFamily="34" typeface="Microsoft Sans Serif"/>
              <a:buNone/>
              <a:defRPr sz="5500">
                <a:solidFill>
                  <a:schemeClr val="tx1">
                    <a:lumMod val="85000"/>
                    <a:lumOff val="15000"/>
                  </a:schemeClr>
                </a:solidFill>
              </a:defRPr>
            </a:lvl2pPr>
            <a:lvl3pPr indent="0" marL="0">
              <a:lnSpc>
                <a:spcPct val="89000"/>
              </a:lnSpc>
              <a:spcBef>
                <a:spcPts val="1200"/>
              </a:spcBef>
              <a:buFont charset="0" panose="020B0604020202020204" pitchFamily="34" typeface="Microsoft Sans Serif"/>
              <a:buChar char="​"/>
              <a:defRPr sz="4400">
                <a:solidFill>
                  <a:schemeClr val="bg1"/>
                </a:solidFill>
              </a:defRPr>
            </a:lvl3pPr>
            <a:lvl4pPr indent="0" marL="0">
              <a:lnSpc>
                <a:spcPct val="88000"/>
              </a:lnSpc>
              <a:spcBef>
                <a:spcPts val="1200"/>
              </a:spcBef>
              <a:buFont charset="0" panose="020B0604020202020204" pitchFamily="34" typeface="Microsoft Sans Serif"/>
              <a:buChar char="​"/>
              <a:defRPr sz="3400">
                <a:solidFill>
                  <a:schemeClr val="bg1"/>
                </a:solidFill>
              </a:defRPr>
            </a:lvl4pPr>
            <a:lvl5pPr indent="0" marL="0">
              <a:lnSpc>
                <a:spcPct val="89000"/>
              </a:lnSpc>
              <a:spcBef>
                <a:spcPts val="1200"/>
              </a:spcBef>
              <a:buFont charset="0" panose="020B0604020202020204" pitchFamily="34" typeface="Microsoft Sans Serif"/>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dirty="0" lang="en-US"/>
              <a:t>Purple quote slide</a:t>
            </a:r>
          </a:p>
        </p:txBody>
      </p:sp>
      <p:sp>
        <p:nvSpPr>
          <p:cNvPr id="11" name="Text Placeholder 43">
            <a:extLst>
              <a:ext uri="{FF2B5EF4-FFF2-40B4-BE49-F238E27FC236}">
                <a16:creationId xmlns:a16="http://schemas.microsoft.com/office/drawing/2014/main" id="{FD26CD8B-72C7-4C28-B0C7-01B5E27816BF}"/>
              </a:ext>
            </a:extLst>
          </p:cNvPr>
          <p:cNvSpPr>
            <a:spLocks noGrp="1"/>
          </p:cNvSpPr>
          <p:nvPr>
            <p:ph hasCustomPrompt="1" idx="10" sz="quarter" type="body"/>
          </p:nvPr>
        </p:nvSpPr>
        <p:spPr bwMode="black">
          <a:xfrm>
            <a:off x="492124" y="6229370"/>
            <a:ext cx="2613026" cy="236312"/>
          </a:xfrm>
          <a:prstGeom prst="rect">
            <a:avLst/>
          </a:prstGeom>
        </p:spPr>
        <p:txBody>
          <a:bodyPr numCol="1"/>
          <a:lstStyle>
            <a:lvl1pPr indent="0" marL="0">
              <a:lnSpc>
                <a:spcPct val="96000"/>
              </a:lnSpc>
              <a:spcBef>
                <a:spcPts val="0"/>
              </a:spcBef>
              <a:buNone/>
              <a:defRPr b="0" sz="1400">
                <a:solidFill>
                  <a:schemeClr val="tx1"/>
                </a:solidFill>
                <a:latin charset="0" panose="02000509040000020004" pitchFamily="49" typeface="Space Mono"/>
              </a:defRPr>
            </a:lvl1pPr>
            <a:lvl2pPr indent="0" marL="0">
              <a:lnSpc>
                <a:spcPct val="114000"/>
              </a:lnSpc>
              <a:spcBef>
                <a:spcPts val="0"/>
              </a:spcBef>
              <a:buNone/>
              <a:defRPr sz="1400">
                <a:solidFill>
                  <a:schemeClr val="bg1"/>
                </a:solidFill>
              </a:defRPr>
            </a:lvl2pPr>
            <a:lvl3pPr indent="0" marL="0">
              <a:lnSpc>
                <a:spcPct val="114000"/>
              </a:lnSpc>
              <a:spcBef>
                <a:spcPts val="0"/>
              </a:spcBef>
              <a:buNone/>
              <a:defRPr sz="1400">
                <a:solidFill>
                  <a:schemeClr val="bg1"/>
                </a:solidFill>
              </a:defRPr>
            </a:lvl3pPr>
            <a:lvl4pPr indent="0" marL="0">
              <a:lnSpc>
                <a:spcPct val="114000"/>
              </a:lnSpc>
              <a:spcBef>
                <a:spcPts val="0"/>
              </a:spcBef>
              <a:buNone/>
              <a:defRPr sz="1400">
                <a:solidFill>
                  <a:schemeClr val="bg1"/>
                </a:solidFill>
              </a:defRPr>
            </a:lvl4pPr>
            <a:lvl5pPr indent="0" marL="0">
              <a:lnSpc>
                <a:spcPct val="114000"/>
              </a:lnSpc>
              <a:spcBef>
                <a:spcPts val="0"/>
              </a:spcBef>
              <a:buNone/>
              <a:defRPr sz="1400">
                <a:solidFill>
                  <a:schemeClr val="bg1"/>
                </a:solidFill>
              </a:defRPr>
            </a:lvl5pPr>
          </a:lstStyle>
          <a:p>
            <a:pPr lvl="0"/>
            <a:r>
              <a:rPr dirty="0" lang="en-US"/>
              <a:t>First Name Last Name</a:t>
            </a:r>
          </a:p>
        </p:txBody>
      </p:sp>
      <p:sp>
        <p:nvSpPr>
          <p:cNvPr id="12" name="Text Placeholder 47">
            <a:extLst>
              <a:ext uri="{FF2B5EF4-FFF2-40B4-BE49-F238E27FC236}">
                <a16:creationId xmlns:a16="http://schemas.microsoft.com/office/drawing/2014/main" id="{11E02226-9401-4779-9090-83AF24C1E38E}"/>
              </a:ext>
            </a:extLst>
          </p:cNvPr>
          <p:cNvSpPr>
            <a:spLocks noGrp="1"/>
          </p:cNvSpPr>
          <p:nvPr>
            <p:ph hasCustomPrompt="1" idx="11" sz="quarter" type="body"/>
          </p:nvPr>
        </p:nvSpPr>
        <p:spPr bwMode="black">
          <a:xfrm>
            <a:off x="3340102" y="6229370"/>
            <a:ext cx="2613026" cy="236312"/>
          </a:xfrm>
          <a:prstGeom prst="rect">
            <a:avLst/>
          </a:prstGeom>
        </p:spPr>
        <p:txBody>
          <a:bodyPr numCol="1"/>
          <a:lstStyle>
            <a:lvl1pPr indent="0" marL="0">
              <a:lnSpc>
                <a:spcPct val="96000"/>
              </a:lnSpc>
              <a:buNone/>
              <a:defRPr b="0" sz="1400">
                <a:solidFill>
                  <a:schemeClr val="tx1"/>
                </a:solidFill>
                <a:latin charset="0" panose="02000509040000020004" pitchFamily="49" typeface="Space Mono"/>
              </a:defRPr>
            </a:lvl1pPr>
            <a:lvl2pPr indent="0" marL="0">
              <a:lnSpc>
                <a:spcPct val="114000"/>
              </a:lnSpc>
              <a:buNone/>
              <a:defRPr sz="1400">
                <a:solidFill>
                  <a:schemeClr val="bg1"/>
                </a:solidFill>
              </a:defRPr>
            </a:lvl2pPr>
            <a:lvl3pPr indent="0" marL="0">
              <a:lnSpc>
                <a:spcPct val="114000"/>
              </a:lnSpc>
              <a:buNone/>
              <a:defRPr sz="1400">
                <a:solidFill>
                  <a:schemeClr val="bg1"/>
                </a:solidFill>
              </a:defRPr>
            </a:lvl3pPr>
            <a:lvl4pPr indent="0" marL="0">
              <a:lnSpc>
                <a:spcPct val="114000"/>
              </a:lnSpc>
              <a:buNone/>
              <a:defRPr sz="1400">
                <a:solidFill>
                  <a:schemeClr val="bg1"/>
                </a:solidFill>
              </a:defRPr>
            </a:lvl4pPr>
            <a:lvl5pPr indent="0" marL="0">
              <a:lnSpc>
                <a:spcPct val="114000"/>
              </a:lnSpc>
              <a:buNone/>
              <a:defRPr sz="1400">
                <a:solidFill>
                  <a:schemeClr val="bg1"/>
                </a:solidFill>
              </a:defRPr>
            </a:lvl5pPr>
          </a:lstStyle>
          <a:p>
            <a:pPr lvl="0"/>
            <a:r>
              <a:rPr dirty="0" lang="en-US"/>
              <a:t>Title or source</a:t>
            </a:r>
          </a:p>
        </p:txBody>
      </p:sp>
      <p:sp>
        <p:nvSpPr>
          <p:cNvPr id="13" name="Freeform: Shape 12">
            <a:extLst>
              <a:ext uri="{FF2B5EF4-FFF2-40B4-BE49-F238E27FC236}">
                <a16:creationId xmlns:a16="http://schemas.microsoft.com/office/drawing/2014/main" id="{ACED1C8D-5B20-4C0F-AAF4-51FC94CD9A54}"/>
              </a:ext>
            </a:extLst>
          </p:cNvPr>
          <p:cNvSpPr/>
          <p:nvPr userDrawn="1"/>
        </p:nvSpPr>
        <p:spPr>
          <a:xfrm>
            <a:off x="11361220" y="6446710"/>
            <a:ext cx="322664" cy="290543"/>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cap="flat" w="784">
            <a:noFill/>
            <a:prstDash val="solid"/>
            <a:miter/>
          </a:ln>
        </p:spPr>
        <p:txBody>
          <a:bodyPr anchor="ctr" numCol="1" rtlCol="0"/>
          <a:lstStyle/>
          <a:p>
            <a:endParaRPr dirty="0" lang="en-US"/>
          </a:p>
        </p:txBody>
      </p:sp>
      <p:sp>
        <p:nvSpPr>
          <p:cNvPr id="17" name="TextBox 16">
            <a:extLst>
              <a:ext uri="{FF2B5EF4-FFF2-40B4-BE49-F238E27FC236}">
                <a16:creationId xmlns:a16="http://schemas.microsoft.com/office/drawing/2014/main" id="{286C4EB0-A128-4D05-9A65-ECB5245229BC}"/>
              </a:ext>
            </a:extLst>
          </p:cNvPr>
          <p:cNvSpPr txBox="1"/>
          <p:nvPr userDrawn="1"/>
        </p:nvSpPr>
        <p:spPr>
          <a:xfrm>
            <a:off x="11020094" y="6509226"/>
            <a:ext cx="187552" cy="145424"/>
          </a:xfrm>
          <a:prstGeom prst="rect">
            <a:avLst/>
          </a:prstGeom>
        </p:spPr>
        <p:txBody>
          <a:bodyPr anchor="b" bIns="0" lIns="0" numCol="1" rIns="0" rtlCol="0" tIns="0" vert="horz" wrap="none">
            <a:spAutoFit/>
          </a:bodyPr>
          <a:lstStyle>
            <a:defPPr>
              <a:defRPr lang="en-US"/>
            </a:defPPr>
            <a:lvl1pPr>
              <a:defRPr sz="800">
                <a:solidFill>
                  <a:schemeClr val="tx1">
                    <a:tint val="75000"/>
                  </a:schemeClr>
                </a:solidFill>
              </a:defRPr>
            </a:lvl1pPr>
          </a:lstStyle>
          <a:p>
            <a:pPr algn="r" defTabSz="914400" eaLnBrk="1" hangingPunct="1" latinLnBrk="0" lvl="0" marL="0" rtl="0">
              <a:lnSpc>
                <a:spcPct val="125000"/>
              </a:lnSpc>
            </a:pPr>
            <a:fld id="{B01BFD70-D99E-427C-A01B-19B2BB56A3C8}" type="slidenum">
              <a:rPr kern="1200" lang="en-US" smtClean="0" sz="800">
                <a:solidFill>
                  <a:schemeClr val="bg1">
                    <a:lumMod val="65000"/>
                  </a:schemeClr>
                </a:solidFill>
                <a:latin charset="0" panose="02000509040000020004" pitchFamily="49" typeface="Space Mono"/>
                <a:ea typeface="+mn-ea"/>
                <a:cs typeface="+mn-cs"/>
              </a:rPr>
              <a:pPr algn="r" defTabSz="914400" eaLnBrk="1" hangingPunct="1" latinLnBrk="0" lvl="0" marL="0" rtl="0">
                <a:lnSpc>
                  <a:spcPct val="125000"/>
                </a:lnSpc>
              </a:pPr>
              <a:t>‹#›</a:t>
            </a:fld>
            <a:endParaRPr dirty="0" kern="1200" lang="en-US" sz="800">
              <a:solidFill>
                <a:schemeClr val="bg1">
                  <a:lumMod val="65000"/>
                </a:schemeClr>
              </a:solidFill>
              <a:latin charset="0" panose="02000509040000020004" pitchFamily="49" typeface="Space Mono"/>
              <a:ea typeface="+mn-ea"/>
              <a:cs typeface="+mn-cs"/>
            </a:endParaRPr>
          </a:p>
        </p:txBody>
      </p:sp>
      <p:sp>
        <p:nvSpPr>
          <p:cNvPr id="18" name="Footer Placeholder 2">
            <a:extLst>
              <a:ext uri="{FF2B5EF4-FFF2-40B4-BE49-F238E27FC236}">
                <a16:creationId xmlns:a16="http://schemas.microsoft.com/office/drawing/2014/main" id="{A336A44E-D129-4A3E-90A7-CD5E86244EA7}"/>
              </a:ext>
            </a:extLst>
          </p:cNvPr>
          <p:cNvSpPr txBox="1">
            <a:spLocks/>
          </p:cNvSpPr>
          <p:nvPr userDrawn="1"/>
        </p:nvSpPr>
        <p:spPr>
          <a:xfrm>
            <a:off x="495299" y="6505117"/>
            <a:ext cx="3773458" cy="158248"/>
          </a:xfrm>
          <a:prstGeom prst="rect">
            <a:avLst/>
          </a:prstGeom>
        </p:spPr>
        <p:txBody>
          <a:bodyPr anchor="b" bIns="0" lIns="0" numCol="1" rIns="0" rtlCol="0" tIns="0" vert="horz" wrap="square">
            <a:spAutoFit/>
          </a:bodyPr>
          <a:lstStyle>
            <a:defPPr>
              <a:defRPr lang="en-US"/>
            </a:defPPr>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tx1"/>
                </a:solidFill>
                <a:latin charset="0" panose="02000509040000020004" pitchFamily="49" typeface="Space Mono"/>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r>
              <a:rPr baseline="-20000" dirty="0" kern="1200" lang="en-US" sz="1600">
                <a:solidFill>
                  <a:schemeClr val="bg1">
                    <a:lumMod val="65000"/>
                  </a:schemeClr>
                </a:solidFill>
                <a:latin charset="0" panose="02000509040000020004" pitchFamily="49" typeface="Space Mono"/>
                <a:ea typeface="+mn-ea"/>
                <a:cs typeface="+mn-cs"/>
              </a:rPr>
              <a:t>©</a:t>
            </a:r>
            <a:r>
              <a:rPr baseline="-20000" dirty="0" lang="en-US" sz="500">
                <a:solidFill>
                  <a:schemeClr val="accent3">
                    <a:lumMod val="40000"/>
                    <a:lumOff val="60000"/>
                  </a:schemeClr>
                </a:solidFill>
              </a:rPr>
              <a:t> </a:t>
            </a:r>
            <a:fld id="{D0873BB8-87D9-479E-8DA8-6515B3317381}" type="datetimeyyyy">
              <a:rPr lang="en-US" smtClean="0">
                <a:solidFill>
                  <a:schemeClr val="bg1">
                    <a:lumMod val="65000"/>
                  </a:schemeClr>
                </a:solidFill>
              </a:rPr>
              <a:pPr/>
              <a:t>2023</a:t>
            </a:fld>
            <a:r>
              <a:rPr dirty="0" lang="en-US" sz="800">
                <a:solidFill>
                  <a:schemeClr val="bg1">
                    <a:lumMod val="65000"/>
                  </a:schemeClr>
                </a:solidFill>
              </a:rPr>
              <a:t> Pure Storage</a:t>
            </a:r>
          </a:p>
        </p:txBody>
      </p:sp>
      <p:sp>
        <p:nvSpPr>
          <p:cNvPr id="16" name="Google Shape;30;g12705850399_0_0">
            <a:extLst>
              <a:ext uri="{FF2B5EF4-FFF2-40B4-BE49-F238E27FC236}">
                <a16:creationId xmlns:a16="http://schemas.microsoft.com/office/drawing/2014/main" id="{2BA9EEAC-55AE-0253-06D8-2E74711BF348}"/>
              </a:ext>
            </a:extLst>
          </p:cNvPr>
          <p:cNvSpPr txBox="1"/>
          <p:nvPr userDrawn="1"/>
        </p:nvSpPr>
        <p:spPr>
          <a:xfrm>
            <a:off x="8696320" y="6519275"/>
            <a:ext cx="2170200" cy="123000"/>
          </a:xfrm>
          <a:prstGeom prst="rect">
            <a:avLst/>
          </a:prstGeom>
          <a:noFill/>
          <a:ln>
            <a:noFill/>
          </a:ln>
        </p:spPr>
        <p:txBody>
          <a:bodyPr anchor="b" anchorCtr="0" bIns="0" lIns="0" numCol="1" rIns="0" spcFirstLastPara="1" tIns="0" wrap="square">
            <a:spAutoFit/>
          </a:bodyPr>
          <a:lstStyle/>
          <a:p>
            <a:pPr algn="l" indent="0" lvl="0" marL="0" rtl="0">
              <a:lnSpc>
                <a:spcPct val="115000"/>
              </a:lnSpc>
              <a:spcBef>
                <a:spcPts val="0"/>
              </a:spcBef>
              <a:spcAft>
                <a:spcPts val="0"/>
              </a:spcAft>
              <a:buNone/>
            </a:pPr>
            <a:r>
              <a:rPr dirty="0" lang="en-US" sz="800">
                <a:solidFill>
                  <a:schemeClr val="dk2"/>
                </a:solidFill>
                <a:latin typeface="Space Mono"/>
                <a:ea typeface="Space Mono"/>
                <a:cs typeface="Space Mono"/>
                <a:sym typeface="Space Mono"/>
              </a:rPr>
              <a:t>Uncomplicate Data Storage, Forever</a:t>
            </a:r>
            <a:endParaRPr dirty="0" sz="800">
              <a:solidFill>
                <a:schemeClr val="dk2"/>
              </a:solidFill>
              <a:latin typeface="Space Mono"/>
              <a:ea typeface="Space Mono"/>
              <a:cs typeface="Space Mono"/>
              <a:sym typeface="Space Mono"/>
            </a:endParaRPr>
          </a:p>
        </p:txBody>
      </p:sp>
    </p:spTree>
    <p:extLst>
      <p:ext uri="{BB962C8B-B14F-4D97-AF65-F5344CB8AC3E}">
        <p14:creationId xmlns:p14="http://schemas.microsoft.com/office/powerpoint/2010/main" val="3542037604"/>
      </p:ext>
    </p:extLst>
  </p:cSld>
  <p:clrMapOvr>
    <a:overrideClrMapping accent1="accent1" accent2="accent2" accent3="accent3" accent4="accent4" accent5="accent5" accent6="accent6" bg1="lt1" bg2="lt2" folHlink="folHlink" hlink="hlink" tx1="dk1" tx2="dk2"/>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al Quote Slide">
    <p:bg>
      <p:bgPr>
        <a:solidFill>
          <a:schemeClr val="accent4"/>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916168"/>
            <a:ext cx="12195710" cy="941832"/>
          </a:xfrm>
          <a:prstGeom prst="rect">
            <a:avLst/>
          </a:prstGeom>
          <a:solidFill>
            <a:srgbClr val="FFFFFF"/>
          </a:solidFill>
          <a:ln algn="ctr" cap="flat" cmpd="sng" w="10795">
            <a:noFill/>
            <a:prstDash val="solid"/>
          </a:ln>
          <a:effectLst/>
        </p:spPr>
        <p:txBody>
          <a:bodyPr anchor="ctr" numCol="1" rtlCol="0"/>
          <a:lstStyle/>
          <a:p>
            <a:pPr algn="ctr" defTabSz="914400" eaLnBrk="1" hangingPunct="1" indent="0" latinLnBrk="0" lvl="0" marL="0" marR="0">
              <a:lnSpc>
                <a:spcPct val="100000"/>
              </a:lnSpc>
              <a:spcBef>
                <a:spcPts val="0"/>
              </a:spcBef>
              <a:spcAft>
                <a:spcPts val="0"/>
              </a:spcAft>
              <a:buClrTx/>
              <a:buSzTx/>
              <a:buFontTx/>
              <a:buNone/>
              <a:tabLst/>
              <a:defRPr/>
            </a:pPr>
            <a:endParaRPr b="0" baseline="0" cap="none" dirty="0" i="0" kern="0" kumimoji="0" lang="en-US" noProof="0" normalizeH="0" spc="0" strike="noStrike" sz="1800" u="none">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flipH="1" rot="16200000">
            <a:off x="5849113" y="-426716"/>
            <a:ext cx="493775" cy="12191993"/>
          </a:xfrm>
          <a:prstGeom prst="round1Rect">
            <a:avLst>
              <a:gd fmla="val 0" name="adj"/>
            </a:avLst>
          </a:prstGeom>
          <a:gradFill flip="none" rotWithShape="1">
            <a:gsLst>
              <a:gs pos="10000">
                <a:schemeClr val="bg2">
                  <a:lumMod val="50000"/>
                  <a:alpha val="0"/>
                </a:schemeClr>
              </a:gs>
              <a:gs pos="100000">
                <a:schemeClr val="bg2">
                  <a:lumMod val="50000"/>
                  <a:alpha val="1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prstTxWarp prst="textNoShape">
              <a:avLst/>
            </a:prstTxWarp>
            <a:noAutofit/>
          </a:bodyPr>
          <a:lstStyle/>
          <a:p>
            <a:pPr algn="ctr" lvl="0"/>
            <a:endParaRPr b="1" dirty="0" lang="en-US">
              <a:solidFill>
                <a:prstClr val="white"/>
              </a:solidFill>
            </a:endParaRPr>
          </a:p>
        </p:txBody>
      </p:sp>
      <p:sp>
        <p:nvSpPr>
          <p:cNvPr id="10" name="Text Placeholder 49">
            <a:extLst>
              <a:ext uri="{FF2B5EF4-FFF2-40B4-BE49-F238E27FC236}">
                <a16:creationId xmlns:a16="http://schemas.microsoft.com/office/drawing/2014/main" id="{64461E69-3906-486E-9542-28361ECC3776}"/>
              </a:ext>
            </a:extLst>
          </p:cNvPr>
          <p:cNvSpPr>
            <a:spLocks noGrp="1"/>
          </p:cNvSpPr>
          <p:nvPr userDrawn="1">
            <p:ph hasCustomPrompt="1" idx="12" sz="quarter" type="body"/>
          </p:nvPr>
        </p:nvSpPr>
        <p:spPr bwMode="black">
          <a:xfrm>
            <a:off x="495299" y="424690"/>
            <a:ext cx="11201401" cy="5003192"/>
          </a:xfrm>
          <a:prstGeom prst="rect">
            <a:avLst/>
          </a:prstGeom>
        </p:spPr>
        <p:txBody>
          <a:bodyPr numCol="1"/>
          <a:lstStyle>
            <a:lvl1pPr indent="0" marL="0">
              <a:lnSpc>
                <a:spcPct val="96000"/>
              </a:lnSpc>
              <a:spcBef>
                <a:spcPts val="900"/>
              </a:spcBef>
              <a:buFont charset="0" panose="020B0604020202020204" pitchFamily="34" typeface="Microsoft Sans Serif"/>
              <a:buChar char="​"/>
              <a:defRPr sz="5500">
                <a:solidFill>
                  <a:schemeClr val="bg1"/>
                </a:solidFill>
              </a:defRPr>
            </a:lvl1pPr>
            <a:lvl2pPr indent="0" marL="0">
              <a:lnSpc>
                <a:spcPct val="86000"/>
              </a:lnSpc>
              <a:spcBef>
                <a:spcPts val="1200"/>
              </a:spcBef>
              <a:buFont charset="0" panose="020B0604020202020204" pitchFamily="34" typeface="Microsoft Sans Serif"/>
              <a:buNone/>
              <a:defRPr sz="5500">
                <a:solidFill>
                  <a:schemeClr val="tx1">
                    <a:lumMod val="85000"/>
                    <a:lumOff val="15000"/>
                  </a:schemeClr>
                </a:solidFill>
              </a:defRPr>
            </a:lvl2pPr>
            <a:lvl3pPr indent="0" marL="0">
              <a:lnSpc>
                <a:spcPct val="89000"/>
              </a:lnSpc>
              <a:spcBef>
                <a:spcPts val="1200"/>
              </a:spcBef>
              <a:buFont charset="0" panose="020B0604020202020204" pitchFamily="34" typeface="Microsoft Sans Serif"/>
              <a:buChar char="​"/>
              <a:defRPr sz="4400">
                <a:solidFill>
                  <a:schemeClr val="bg1"/>
                </a:solidFill>
              </a:defRPr>
            </a:lvl3pPr>
            <a:lvl4pPr indent="0" marL="0">
              <a:lnSpc>
                <a:spcPct val="88000"/>
              </a:lnSpc>
              <a:spcBef>
                <a:spcPts val="1200"/>
              </a:spcBef>
              <a:buFont charset="0" panose="020B0604020202020204" pitchFamily="34" typeface="Microsoft Sans Serif"/>
              <a:buChar char="​"/>
              <a:defRPr sz="3400">
                <a:solidFill>
                  <a:schemeClr val="bg1"/>
                </a:solidFill>
              </a:defRPr>
            </a:lvl4pPr>
            <a:lvl5pPr indent="0" marL="0">
              <a:lnSpc>
                <a:spcPct val="89000"/>
              </a:lnSpc>
              <a:spcBef>
                <a:spcPts val="1200"/>
              </a:spcBef>
              <a:buFont charset="0" panose="020B0604020202020204" pitchFamily="34" typeface="Microsoft Sans Serif"/>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dirty="0" lang="en-US"/>
              <a:t>Teal quote slide</a:t>
            </a:r>
          </a:p>
        </p:txBody>
      </p:sp>
      <p:sp>
        <p:nvSpPr>
          <p:cNvPr id="11" name="Text Placeholder 43">
            <a:extLst>
              <a:ext uri="{FF2B5EF4-FFF2-40B4-BE49-F238E27FC236}">
                <a16:creationId xmlns:a16="http://schemas.microsoft.com/office/drawing/2014/main" id="{FD26CD8B-72C7-4C28-B0C7-01B5E27816BF}"/>
              </a:ext>
            </a:extLst>
          </p:cNvPr>
          <p:cNvSpPr>
            <a:spLocks noGrp="1"/>
          </p:cNvSpPr>
          <p:nvPr>
            <p:ph hasCustomPrompt="1" idx="10" sz="quarter" type="body"/>
          </p:nvPr>
        </p:nvSpPr>
        <p:spPr bwMode="black">
          <a:xfrm>
            <a:off x="492124" y="6229370"/>
            <a:ext cx="2613026" cy="236312"/>
          </a:xfrm>
          <a:prstGeom prst="rect">
            <a:avLst/>
          </a:prstGeom>
        </p:spPr>
        <p:txBody>
          <a:bodyPr numCol="1"/>
          <a:lstStyle>
            <a:lvl1pPr indent="0" marL="0">
              <a:lnSpc>
                <a:spcPct val="96000"/>
              </a:lnSpc>
              <a:spcBef>
                <a:spcPts val="0"/>
              </a:spcBef>
              <a:buNone/>
              <a:defRPr b="0" sz="1400">
                <a:solidFill>
                  <a:schemeClr val="tx1"/>
                </a:solidFill>
                <a:latin charset="0" panose="02000509040000020004" pitchFamily="49" typeface="Space Mono"/>
              </a:defRPr>
            </a:lvl1pPr>
            <a:lvl2pPr indent="0" marL="0">
              <a:lnSpc>
                <a:spcPct val="114000"/>
              </a:lnSpc>
              <a:spcBef>
                <a:spcPts val="0"/>
              </a:spcBef>
              <a:buNone/>
              <a:defRPr sz="1400">
                <a:solidFill>
                  <a:schemeClr val="bg1"/>
                </a:solidFill>
              </a:defRPr>
            </a:lvl2pPr>
            <a:lvl3pPr indent="0" marL="0">
              <a:lnSpc>
                <a:spcPct val="114000"/>
              </a:lnSpc>
              <a:spcBef>
                <a:spcPts val="0"/>
              </a:spcBef>
              <a:buNone/>
              <a:defRPr sz="1400">
                <a:solidFill>
                  <a:schemeClr val="bg1"/>
                </a:solidFill>
              </a:defRPr>
            </a:lvl3pPr>
            <a:lvl4pPr indent="0" marL="0">
              <a:lnSpc>
                <a:spcPct val="114000"/>
              </a:lnSpc>
              <a:spcBef>
                <a:spcPts val="0"/>
              </a:spcBef>
              <a:buNone/>
              <a:defRPr sz="1400">
                <a:solidFill>
                  <a:schemeClr val="bg1"/>
                </a:solidFill>
              </a:defRPr>
            </a:lvl4pPr>
            <a:lvl5pPr indent="0" marL="0">
              <a:lnSpc>
                <a:spcPct val="114000"/>
              </a:lnSpc>
              <a:spcBef>
                <a:spcPts val="0"/>
              </a:spcBef>
              <a:buNone/>
              <a:defRPr sz="1400">
                <a:solidFill>
                  <a:schemeClr val="bg1"/>
                </a:solidFill>
              </a:defRPr>
            </a:lvl5pPr>
          </a:lstStyle>
          <a:p>
            <a:pPr lvl="0"/>
            <a:r>
              <a:rPr dirty="0" lang="en-US"/>
              <a:t>First Name Last Name</a:t>
            </a:r>
          </a:p>
        </p:txBody>
      </p:sp>
      <p:sp>
        <p:nvSpPr>
          <p:cNvPr id="12" name="Text Placeholder 47">
            <a:extLst>
              <a:ext uri="{FF2B5EF4-FFF2-40B4-BE49-F238E27FC236}">
                <a16:creationId xmlns:a16="http://schemas.microsoft.com/office/drawing/2014/main" id="{11E02226-9401-4779-9090-83AF24C1E38E}"/>
              </a:ext>
            </a:extLst>
          </p:cNvPr>
          <p:cNvSpPr>
            <a:spLocks noGrp="1"/>
          </p:cNvSpPr>
          <p:nvPr>
            <p:ph hasCustomPrompt="1" idx="11" sz="quarter" type="body"/>
          </p:nvPr>
        </p:nvSpPr>
        <p:spPr bwMode="black">
          <a:xfrm>
            <a:off x="3340102" y="6229370"/>
            <a:ext cx="2613026" cy="236312"/>
          </a:xfrm>
          <a:prstGeom prst="rect">
            <a:avLst/>
          </a:prstGeom>
        </p:spPr>
        <p:txBody>
          <a:bodyPr numCol="1"/>
          <a:lstStyle>
            <a:lvl1pPr indent="0" marL="0">
              <a:lnSpc>
                <a:spcPct val="96000"/>
              </a:lnSpc>
              <a:buNone/>
              <a:defRPr b="0" sz="1400">
                <a:solidFill>
                  <a:schemeClr val="tx1"/>
                </a:solidFill>
                <a:latin charset="0" panose="02000509040000020004" pitchFamily="49" typeface="Space Mono"/>
              </a:defRPr>
            </a:lvl1pPr>
            <a:lvl2pPr indent="0" marL="0">
              <a:lnSpc>
                <a:spcPct val="114000"/>
              </a:lnSpc>
              <a:buNone/>
              <a:defRPr sz="1400">
                <a:solidFill>
                  <a:schemeClr val="bg1"/>
                </a:solidFill>
              </a:defRPr>
            </a:lvl2pPr>
            <a:lvl3pPr indent="0" marL="0">
              <a:lnSpc>
                <a:spcPct val="114000"/>
              </a:lnSpc>
              <a:buNone/>
              <a:defRPr sz="1400">
                <a:solidFill>
                  <a:schemeClr val="bg1"/>
                </a:solidFill>
              </a:defRPr>
            </a:lvl3pPr>
            <a:lvl4pPr indent="0" marL="0">
              <a:lnSpc>
                <a:spcPct val="114000"/>
              </a:lnSpc>
              <a:buNone/>
              <a:defRPr sz="1400">
                <a:solidFill>
                  <a:schemeClr val="bg1"/>
                </a:solidFill>
              </a:defRPr>
            </a:lvl4pPr>
            <a:lvl5pPr indent="0" marL="0">
              <a:lnSpc>
                <a:spcPct val="114000"/>
              </a:lnSpc>
              <a:buNone/>
              <a:defRPr sz="1400">
                <a:solidFill>
                  <a:schemeClr val="bg1"/>
                </a:solidFill>
              </a:defRPr>
            </a:lvl5pPr>
          </a:lstStyle>
          <a:p>
            <a:pPr lvl="0"/>
            <a:r>
              <a:rPr dirty="0" lang="en-US"/>
              <a:t>Title or source</a:t>
            </a:r>
          </a:p>
        </p:txBody>
      </p:sp>
      <p:sp>
        <p:nvSpPr>
          <p:cNvPr id="13" name="Freeform: Shape 12">
            <a:extLst>
              <a:ext uri="{FF2B5EF4-FFF2-40B4-BE49-F238E27FC236}">
                <a16:creationId xmlns:a16="http://schemas.microsoft.com/office/drawing/2014/main" id="{FD135D1C-6607-4211-8B9B-D8995DA08F02}"/>
              </a:ext>
            </a:extLst>
          </p:cNvPr>
          <p:cNvSpPr/>
          <p:nvPr userDrawn="1"/>
        </p:nvSpPr>
        <p:spPr>
          <a:xfrm>
            <a:off x="11361220" y="6446710"/>
            <a:ext cx="322664" cy="290543"/>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cap="flat" w="784">
            <a:noFill/>
            <a:prstDash val="solid"/>
            <a:miter/>
          </a:ln>
        </p:spPr>
        <p:txBody>
          <a:bodyPr anchor="ctr" numCol="1" rtlCol="0"/>
          <a:lstStyle/>
          <a:p>
            <a:endParaRPr dirty="0" lang="en-US"/>
          </a:p>
        </p:txBody>
      </p:sp>
      <p:sp>
        <p:nvSpPr>
          <p:cNvPr id="19" name="TextBox 18">
            <a:extLst>
              <a:ext uri="{FF2B5EF4-FFF2-40B4-BE49-F238E27FC236}">
                <a16:creationId xmlns:a16="http://schemas.microsoft.com/office/drawing/2014/main" id="{C3AAABB7-0F3C-47A5-B06A-9F6B360D76DA}"/>
              </a:ext>
            </a:extLst>
          </p:cNvPr>
          <p:cNvSpPr txBox="1"/>
          <p:nvPr userDrawn="1"/>
        </p:nvSpPr>
        <p:spPr>
          <a:xfrm>
            <a:off x="11020094" y="6509226"/>
            <a:ext cx="187552" cy="145424"/>
          </a:xfrm>
          <a:prstGeom prst="rect">
            <a:avLst/>
          </a:prstGeom>
        </p:spPr>
        <p:txBody>
          <a:bodyPr anchor="b" bIns="0" lIns="0" numCol="1" rIns="0" rtlCol="0" tIns="0" vert="horz" wrap="none">
            <a:spAutoFit/>
          </a:bodyPr>
          <a:lstStyle>
            <a:defPPr>
              <a:defRPr lang="en-US"/>
            </a:defPPr>
            <a:lvl1pPr>
              <a:defRPr sz="800">
                <a:solidFill>
                  <a:schemeClr val="tx1">
                    <a:tint val="75000"/>
                  </a:schemeClr>
                </a:solidFill>
              </a:defRPr>
            </a:lvl1pPr>
          </a:lstStyle>
          <a:p>
            <a:pPr algn="r" defTabSz="914400" eaLnBrk="1" hangingPunct="1" latinLnBrk="0" lvl="0" marL="0" rtl="0">
              <a:lnSpc>
                <a:spcPct val="125000"/>
              </a:lnSpc>
            </a:pPr>
            <a:fld id="{B01BFD70-D99E-427C-A01B-19B2BB56A3C8}" type="slidenum">
              <a:rPr kern="1200" lang="en-US" smtClean="0" sz="800">
                <a:solidFill>
                  <a:schemeClr val="bg1">
                    <a:lumMod val="65000"/>
                  </a:schemeClr>
                </a:solidFill>
                <a:latin charset="0" panose="02000509040000020004" pitchFamily="49" typeface="Space Mono"/>
                <a:ea typeface="+mn-ea"/>
                <a:cs typeface="+mn-cs"/>
              </a:rPr>
              <a:pPr algn="r" defTabSz="914400" eaLnBrk="1" hangingPunct="1" latinLnBrk="0" lvl="0" marL="0" rtl="0">
                <a:lnSpc>
                  <a:spcPct val="125000"/>
                </a:lnSpc>
              </a:pPr>
              <a:t>‹#›</a:t>
            </a:fld>
            <a:endParaRPr dirty="0" kern="1200" lang="en-US" sz="800">
              <a:solidFill>
                <a:schemeClr val="bg1">
                  <a:lumMod val="65000"/>
                </a:schemeClr>
              </a:solidFill>
              <a:latin charset="0" panose="02000509040000020004" pitchFamily="49" typeface="Space Mono"/>
              <a:ea typeface="+mn-ea"/>
              <a:cs typeface="+mn-cs"/>
            </a:endParaRPr>
          </a:p>
        </p:txBody>
      </p:sp>
      <p:sp>
        <p:nvSpPr>
          <p:cNvPr id="16" name="Footer Placeholder 2">
            <a:extLst>
              <a:ext uri="{FF2B5EF4-FFF2-40B4-BE49-F238E27FC236}">
                <a16:creationId xmlns:a16="http://schemas.microsoft.com/office/drawing/2014/main" id="{3928CC1E-8C79-482F-ABC2-D0E9B8B14EDD}"/>
              </a:ext>
            </a:extLst>
          </p:cNvPr>
          <p:cNvSpPr txBox="1">
            <a:spLocks/>
          </p:cNvSpPr>
          <p:nvPr userDrawn="1"/>
        </p:nvSpPr>
        <p:spPr>
          <a:xfrm>
            <a:off x="495299" y="6505117"/>
            <a:ext cx="3773458" cy="158248"/>
          </a:xfrm>
          <a:prstGeom prst="rect">
            <a:avLst/>
          </a:prstGeom>
        </p:spPr>
        <p:txBody>
          <a:bodyPr anchor="b" bIns="0" lIns="0" numCol="1" rIns="0" rtlCol="0" tIns="0" vert="horz" wrap="square">
            <a:spAutoFit/>
          </a:bodyPr>
          <a:lstStyle>
            <a:defPPr>
              <a:defRPr lang="en-US"/>
            </a:defPPr>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tx1"/>
                </a:solidFill>
                <a:latin charset="0" panose="02000509040000020004" pitchFamily="49" typeface="Space Mono"/>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r>
              <a:rPr baseline="-20000" dirty="0" kern="1200" lang="en-US" sz="1600">
                <a:solidFill>
                  <a:schemeClr val="bg1">
                    <a:lumMod val="65000"/>
                  </a:schemeClr>
                </a:solidFill>
                <a:latin charset="0" panose="02000509040000020004" pitchFamily="49" typeface="Space Mono"/>
                <a:ea typeface="+mn-ea"/>
                <a:cs typeface="+mn-cs"/>
              </a:rPr>
              <a:t>©</a:t>
            </a:r>
            <a:r>
              <a:rPr baseline="-20000" dirty="0" lang="en-US" sz="500">
                <a:solidFill>
                  <a:schemeClr val="accent3">
                    <a:lumMod val="40000"/>
                    <a:lumOff val="60000"/>
                  </a:schemeClr>
                </a:solidFill>
              </a:rPr>
              <a:t> </a:t>
            </a:r>
            <a:fld id="{D0873BB8-87D9-479E-8DA8-6515B3317381}" type="datetimeyyyy">
              <a:rPr lang="en-US" smtClean="0">
                <a:solidFill>
                  <a:schemeClr val="bg1">
                    <a:lumMod val="65000"/>
                  </a:schemeClr>
                </a:solidFill>
              </a:rPr>
              <a:pPr/>
              <a:t>2023</a:t>
            </a:fld>
            <a:r>
              <a:rPr dirty="0" lang="en-US" sz="800">
                <a:solidFill>
                  <a:schemeClr val="bg1">
                    <a:lumMod val="65000"/>
                  </a:schemeClr>
                </a:solidFill>
              </a:rPr>
              <a:t> Pure Storage</a:t>
            </a:r>
          </a:p>
        </p:txBody>
      </p:sp>
      <p:sp>
        <p:nvSpPr>
          <p:cNvPr id="17" name="Google Shape;30;g12705850399_0_0">
            <a:extLst>
              <a:ext uri="{FF2B5EF4-FFF2-40B4-BE49-F238E27FC236}">
                <a16:creationId xmlns:a16="http://schemas.microsoft.com/office/drawing/2014/main" id="{E8E33BD3-4B40-15A0-FA83-AB5CCF0C1FD8}"/>
              </a:ext>
            </a:extLst>
          </p:cNvPr>
          <p:cNvSpPr txBox="1"/>
          <p:nvPr userDrawn="1"/>
        </p:nvSpPr>
        <p:spPr>
          <a:xfrm>
            <a:off x="8696320" y="6519275"/>
            <a:ext cx="2170200" cy="123000"/>
          </a:xfrm>
          <a:prstGeom prst="rect">
            <a:avLst/>
          </a:prstGeom>
          <a:noFill/>
          <a:ln>
            <a:noFill/>
          </a:ln>
        </p:spPr>
        <p:txBody>
          <a:bodyPr anchor="b" anchorCtr="0" bIns="0" lIns="0" numCol="1" rIns="0" spcFirstLastPara="1" tIns="0" wrap="square">
            <a:spAutoFit/>
          </a:bodyPr>
          <a:lstStyle/>
          <a:p>
            <a:pPr algn="l" indent="0" lvl="0" marL="0" rtl="0">
              <a:lnSpc>
                <a:spcPct val="115000"/>
              </a:lnSpc>
              <a:spcBef>
                <a:spcPts val="0"/>
              </a:spcBef>
              <a:spcAft>
                <a:spcPts val="0"/>
              </a:spcAft>
              <a:buNone/>
            </a:pPr>
            <a:r>
              <a:rPr dirty="0" lang="en-US" sz="800">
                <a:solidFill>
                  <a:schemeClr val="dk2"/>
                </a:solidFill>
                <a:latin typeface="Space Mono"/>
                <a:ea typeface="Space Mono"/>
                <a:cs typeface="Space Mono"/>
                <a:sym typeface="Space Mono"/>
              </a:rPr>
              <a:t>Uncomplicate Data Storage, Forever</a:t>
            </a:r>
            <a:endParaRPr dirty="0" sz="800">
              <a:solidFill>
                <a:schemeClr val="dk2"/>
              </a:solidFill>
              <a:latin typeface="Space Mono"/>
              <a:ea typeface="Space Mono"/>
              <a:cs typeface="Space Mono"/>
              <a:sym typeface="Space Mono"/>
            </a:endParaRPr>
          </a:p>
        </p:txBody>
      </p:sp>
    </p:spTree>
    <p:extLst>
      <p:ext uri="{BB962C8B-B14F-4D97-AF65-F5344CB8AC3E}">
        <p14:creationId xmlns:p14="http://schemas.microsoft.com/office/powerpoint/2010/main" val="1366994913"/>
      </p:ext>
    </p:extLst>
  </p:cSld>
  <p:clrMapOvr>
    <a:overrideClrMapping accent1="accent1" accent2="accent2" accent3="accent3" accent4="accent4" accent5="accent5" accent6="accent6" bg1="lt1" bg2="lt2" folHlink="folHlink" hlink="hlink" tx1="dk1" tx2="dk2"/>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Opening Slide - Pure Orange" preserve="1" showMasterSp="0">
  <p:cSld name="Opening Slide - Pure Orange">
    <p:bg>
      <p:bgPr>
        <a:solidFill>
          <a:schemeClr val="accent1"/>
        </a:solidFill>
        <a:effectLst/>
      </p:bgPr>
    </p:bg>
    <p:spTree>
      <p:nvGrpSpPr>
        <p:cNvPr id="1" name="Shape 388"/>
        <p:cNvGrpSpPr/>
        <p:nvPr/>
      </p:nvGrpSpPr>
      <p:grpSpPr>
        <a:xfrm>
          <a:off x="0" y="0"/>
          <a:ext cx="0" cy="0"/>
          <a:chOff x="0" y="0"/>
          <a:chExt cx="0" cy="0"/>
        </a:xfrm>
      </p:grpSpPr>
      <p:pic>
        <p:nvPicPr>
          <p:cNvPr id="389" name="Google Shape;389;g12705850399_0_347"/>
          <p:cNvPicPr preferRelativeResize="0"/>
          <p:nvPr/>
        </p:nvPicPr>
        <p:blipFill>
          <a:blip r:embed="rId2">
            <a:alphaModFix/>
          </a:blip>
          <a:stretch>
            <a:fillRect/>
          </a:stretch>
        </p:blipFill>
        <p:spPr>
          <a:xfrm>
            <a:off x="1981200" y="2694667"/>
            <a:ext cx="8229600" cy="1468667"/>
          </a:xfrm>
          <a:prstGeom prst="rect">
            <a:avLst/>
          </a:prstGeom>
          <a:noFill/>
          <a:ln>
            <a:noFill/>
          </a:ln>
        </p:spPr>
      </p:pic>
    </p:spTree>
    <p:extLst>
      <p:ext uri="{BB962C8B-B14F-4D97-AF65-F5344CB8AC3E}">
        <p14:creationId xmlns:p14="http://schemas.microsoft.com/office/powerpoint/2010/main" val="440128065"/>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Opening Slide - White" preserve="1" showMasterSp="0">
  <p:cSld name="Opening Slide - White">
    <p:bg>
      <p:bgPr>
        <a:solidFill>
          <a:srgbClr val="FFFFFF"/>
        </a:solidFill>
        <a:effectLst/>
      </p:bgPr>
    </p:bg>
    <p:spTree>
      <p:nvGrpSpPr>
        <p:cNvPr id="1" name="Shape 390"/>
        <p:cNvGrpSpPr/>
        <p:nvPr/>
      </p:nvGrpSpPr>
      <p:grpSpPr>
        <a:xfrm>
          <a:off x="0" y="0"/>
          <a:ext cx="0" cy="0"/>
          <a:chOff x="0" y="0"/>
          <a:chExt cx="0" cy="0"/>
        </a:xfrm>
      </p:grpSpPr>
      <p:pic>
        <p:nvPicPr>
          <p:cNvPr id="391" name="Google Shape;391;g12705850399_0_349"/>
          <p:cNvPicPr preferRelativeResize="0"/>
          <p:nvPr/>
        </p:nvPicPr>
        <p:blipFill>
          <a:blip r:embed="rId2">
            <a:alphaModFix/>
          </a:blip>
          <a:stretch>
            <a:fillRect/>
          </a:stretch>
        </p:blipFill>
        <p:spPr>
          <a:xfrm>
            <a:off x="1981200" y="2694667"/>
            <a:ext cx="8229600" cy="1468667"/>
          </a:xfrm>
          <a:prstGeom prst="rect">
            <a:avLst/>
          </a:prstGeom>
          <a:noFill/>
          <a:ln>
            <a:noFill/>
          </a:ln>
        </p:spPr>
      </p:pic>
    </p:spTree>
    <p:extLst>
      <p:ext uri="{BB962C8B-B14F-4D97-AF65-F5344CB8AC3E}">
        <p14:creationId xmlns:p14="http://schemas.microsoft.com/office/powerpoint/2010/main" val="3852674945"/>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Opening Slide - Black" preserve="1" showMasterSp="0">
  <p:cSld name="Opening Slide - Black">
    <p:bg>
      <p:bgPr>
        <a:solidFill>
          <a:schemeClr val="dk1"/>
        </a:solidFill>
        <a:effectLst/>
      </p:bgPr>
    </p:bg>
    <p:spTree>
      <p:nvGrpSpPr>
        <p:cNvPr id="1" name="Shape 392"/>
        <p:cNvGrpSpPr/>
        <p:nvPr/>
      </p:nvGrpSpPr>
      <p:grpSpPr>
        <a:xfrm>
          <a:off x="0" y="0"/>
          <a:ext cx="0" cy="0"/>
          <a:chOff x="0" y="0"/>
          <a:chExt cx="0" cy="0"/>
        </a:xfrm>
      </p:grpSpPr>
      <p:pic>
        <p:nvPicPr>
          <p:cNvPr id="393" name="Google Shape;393;g12705850399_0_351"/>
          <p:cNvPicPr preferRelativeResize="0"/>
          <p:nvPr/>
        </p:nvPicPr>
        <p:blipFill>
          <a:blip r:embed="rId2">
            <a:alphaModFix/>
          </a:blip>
          <a:stretch>
            <a:fillRect/>
          </a:stretch>
        </p:blipFill>
        <p:spPr>
          <a:xfrm>
            <a:off x="1981200" y="2694667"/>
            <a:ext cx="8229600" cy="1468667"/>
          </a:xfrm>
          <a:prstGeom prst="rect">
            <a:avLst/>
          </a:prstGeom>
          <a:noFill/>
          <a:ln>
            <a:noFill/>
          </a:ln>
        </p:spPr>
      </p:pic>
    </p:spTree>
    <p:extLst>
      <p:ext uri="{BB962C8B-B14F-4D97-AF65-F5344CB8AC3E}">
        <p14:creationId xmlns:p14="http://schemas.microsoft.com/office/powerpoint/2010/main" val="2012569286"/>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showMasterSp="0" userDrawn="1">
  <p:cSld name="Closing Slide">
    <p:bg>
      <p:bgPr>
        <a:solidFill>
          <a:schemeClr val="accent1"/>
        </a:solidFill>
        <a:effectLst/>
      </p:bgPr>
    </p:bg>
    <p:spTree>
      <p:nvGrpSpPr>
        <p:cNvPr id="1" name=""/>
        <p:cNvGrpSpPr/>
        <p:nvPr/>
      </p:nvGrpSpPr>
      <p:grpSpPr>
        <a:xfrm>
          <a:off x="0" y="0"/>
          <a:ext cx="0" cy="0"/>
          <a:chOff x="0" y="0"/>
          <a:chExt cx="0" cy="0"/>
        </a:xfrm>
      </p:grpSpPr>
      <p:sp>
        <p:nvSpPr>
          <p:cNvPr id="3" name="Google Shape;395;g12705850399_0_353">
            <a:extLst>
              <a:ext uri="{FF2B5EF4-FFF2-40B4-BE49-F238E27FC236}">
                <a16:creationId xmlns:a16="http://schemas.microsoft.com/office/drawing/2014/main" id="{58394789-4956-694B-A054-AA62FE8F380C}"/>
              </a:ext>
            </a:extLst>
          </p:cNvPr>
          <p:cNvSpPr/>
          <p:nvPr userDrawn="1"/>
        </p:nvSpPr>
        <p:spPr>
          <a:xfrm>
            <a:off x="4115784" y="1152220"/>
            <a:ext cx="3960674" cy="3566389"/>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None/>
            </a:pPr>
            <a:endParaRPr sz="1800">
              <a:solidFill>
                <a:schemeClr val="dk1"/>
              </a:solidFill>
              <a:latin typeface="Inter Light"/>
              <a:ea typeface="Inter Light"/>
              <a:cs typeface="Inter Light"/>
              <a:sym typeface="Inter Light"/>
            </a:endParaRPr>
          </a:p>
        </p:txBody>
      </p:sp>
      <p:pic>
        <p:nvPicPr>
          <p:cNvPr id="4" name="Google Shape;396;g12705850399_0_353">
            <a:extLst>
              <a:ext uri="{FF2B5EF4-FFF2-40B4-BE49-F238E27FC236}">
                <a16:creationId xmlns:a16="http://schemas.microsoft.com/office/drawing/2014/main" id="{DAA441B8-3531-4A53-B396-9E22C6A62340}"/>
              </a:ext>
            </a:extLst>
          </p:cNvPr>
          <p:cNvPicPr preferRelativeResize="0"/>
          <p:nvPr userDrawn="1"/>
        </p:nvPicPr>
        <p:blipFill>
          <a:blip r:embed="rId2">
            <a:alphaModFix/>
          </a:blip>
          <a:stretch>
            <a:fillRect/>
          </a:stretch>
        </p:blipFill>
        <p:spPr>
          <a:xfrm>
            <a:off x="2438400" y="5197184"/>
            <a:ext cx="7315199" cy="422031"/>
          </a:xfrm>
          <a:prstGeom prst="rect">
            <a:avLst/>
          </a:prstGeom>
          <a:noFill/>
          <a:ln>
            <a:noFill/>
          </a:ln>
        </p:spPr>
      </p:pic>
    </p:spTree>
    <p:extLst>
      <p:ext uri="{BB962C8B-B14F-4D97-AF65-F5344CB8AC3E}">
        <p14:creationId xmlns:p14="http://schemas.microsoft.com/office/powerpoint/2010/main" val="4282886523"/>
      </p:ext>
    </p:extLst>
  </p:cSld>
  <p:clrMapOvr>
    <a:overrideClrMapping accent1="accent1" accent2="accent2" accent3="accent3" accent4="accent4" accent5="accent5" accent6="accent6" bg1="lt1" bg2="lt2" folHlink="folHlink" hlink="hlink" tx1="dk1" tx2="dk2"/>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ullet">
  <p:cSld name="1_Title and Bullet">
    <p:spTree>
      <p:nvGrpSpPr>
        <p:cNvPr id="1" name="Shape 712"/>
        <p:cNvGrpSpPr/>
        <p:nvPr/>
      </p:nvGrpSpPr>
      <p:grpSpPr>
        <a:xfrm>
          <a:off x="0" y="0"/>
          <a:ext cx="0" cy="0"/>
          <a:chOff x="0" y="0"/>
          <a:chExt cx="0" cy="0"/>
        </a:xfrm>
      </p:grpSpPr>
      <p:sp>
        <p:nvSpPr>
          <p:cNvPr id="713" name="Google Shape;713;p75"/>
          <p:cNvSpPr txBox="1">
            <a:spLocks noGrp="1"/>
          </p:cNvSpPr>
          <p:nvPr>
            <p:ph type="title"/>
          </p:nvPr>
        </p:nvSpPr>
        <p:spPr>
          <a:xfrm>
            <a:off x="495300" y="575576"/>
            <a:ext cx="11187000" cy="429000"/>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dk1"/>
              </a:buClr>
              <a:buSzPts val="1800"/>
              <a:buFont typeface="Inter ExtraBold"/>
              <a:buNone/>
              <a:defRPr/>
            </a:lvl1pPr>
            <a:lvl2pPr algn="l" lvl="1">
              <a:lnSpc>
                <a:spcPct val="100000"/>
              </a:lnSpc>
              <a:spcBef>
                <a:spcPts val="0"/>
              </a:spcBef>
              <a:spcAft>
                <a:spcPts val="0"/>
              </a:spcAft>
              <a:buSzPts val="1400"/>
              <a:buNone/>
              <a:defRPr/>
            </a:lvl2pPr>
            <a:lvl3pPr algn="l" lvl="2">
              <a:lnSpc>
                <a:spcPct val="100000"/>
              </a:lnSpc>
              <a:spcBef>
                <a:spcPts val="0"/>
              </a:spcBef>
              <a:spcAft>
                <a:spcPts val="0"/>
              </a:spcAft>
              <a:buSzPts val="1400"/>
              <a:buNone/>
              <a:defRPr/>
            </a:lvl3pPr>
            <a:lvl4pPr algn="l" lvl="3">
              <a:lnSpc>
                <a:spcPct val="100000"/>
              </a:lnSpc>
              <a:spcBef>
                <a:spcPts val="0"/>
              </a:spcBef>
              <a:spcAft>
                <a:spcPts val="0"/>
              </a:spcAft>
              <a:buSzPts val="1400"/>
              <a:buNone/>
              <a:defRPr/>
            </a:lvl4pPr>
            <a:lvl5pPr algn="l" lvl="4">
              <a:lnSpc>
                <a:spcPct val="100000"/>
              </a:lnSpc>
              <a:spcBef>
                <a:spcPts val="0"/>
              </a:spcBef>
              <a:spcAft>
                <a:spcPts val="0"/>
              </a:spcAft>
              <a:buSzPts val="1400"/>
              <a:buNone/>
              <a:defRPr/>
            </a:lvl5pPr>
            <a:lvl6pPr algn="l" lvl="5">
              <a:lnSpc>
                <a:spcPct val="100000"/>
              </a:lnSpc>
              <a:spcBef>
                <a:spcPts val="0"/>
              </a:spcBef>
              <a:spcAft>
                <a:spcPts val="0"/>
              </a:spcAft>
              <a:buSzPts val="1400"/>
              <a:buNone/>
              <a:defRPr/>
            </a:lvl6pPr>
            <a:lvl7pPr algn="l" lvl="6">
              <a:lnSpc>
                <a:spcPct val="100000"/>
              </a:lnSpc>
              <a:spcBef>
                <a:spcPts val="0"/>
              </a:spcBef>
              <a:spcAft>
                <a:spcPts val="0"/>
              </a:spcAft>
              <a:buSzPts val="1400"/>
              <a:buNone/>
              <a:defRPr/>
            </a:lvl7pPr>
            <a:lvl8pPr algn="l" lvl="7">
              <a:lnSpc>
                <a:spcPct val="100000"/>
              </a:lnSpc>
              <a:spcBef>
                <a:spcPts val="0"/>
              </a:spcBef>
              <a:spcAft>
                <a:spcPts val="0"/>
              </a:spcAft>
              <a:buSzPts val="1400"/>
              <a:buNone/>
              <a:defRPr/>
            </a:lvl8pPr>
            <a:lvl9pPr algn="l" lvl="8">
              <a:lnSpc>
                <a:spcPct val="100000"/>
              </a:lnSpc>
              <a:spcBef>
                <a:spcPts val="0"/>
              </a:spcBef>
              <a:spcAft>
                <a:spcPts val="0"/>
              </a:spcAft>
              <a:buSzPts val="1400"/>
              <a:buNone/>
              <a:defRPr/>
            </a:lvl9pPr>
          </a:lstStyle>
          <a:p>
            <a:endParaRPr/>
          </a:p>
        </p:txBody>
      </p:sp>
      <p:sp>
        <p:nvSpPr>
          <p:cNvPr id="714" name="Google Shape;714;p75"/>
          <p:cNvSpPr txBox="1">
            <a:spLocks noGrp="1"/>
          </p:cNvSpPr>
          <p:nvPr>
            <p:ph idx="1" type="body"/>
          </p:nvPr>
        </p:nvSpPr>
        <p:spPr>
          <a:xfrm>
            <a:off x="495300" y="1719072"/>
            <a:ext cx="11187000" cy="4672200"/>
          </a:xfrm>
          <a:prstGeom prst="rect">
            <a:avLst/>
          </a:prstGeom>
          <a:noFill/>
          <a:ln>
            <a:noFill/>
          </a:ln>
        </p:spPr>
        <p:txBody>
          <a:bodyPr anchor="t" anchorCtr="0" bIns="0" lIns="0" numCol="1" rIns="0" spcFirstLastPara="1" tIns="0" wrap="square">
            <a:noAutofit/>
          </a:bodyPr>
          <a:lstStyle>
            <a:lvl1pPr algn="l" indent="-361950" lvl="0" marL="457200">
              <a:lnSpc>
                <a:spcPct val="107000"/>
              </a:lnSpc>
              <a:spcBef>
                <a:spcPts val="1200"/>
              </a:spcBef>
              <a:spcAft>
                <a:spcPts val="0"/>
              </a:spcAft>
              <a:buSzPts val="2100"/>
              <a:buChar char="•"/>
              <a:defRPr/>
            </a:lvl1pPr>
            <a:lvl2pPr algn="l" indent="-342900" lvl="1" marL="914400">
              <a:lnSpc>
                <a:spcPct val="107000"/>
              </a:lnSpc>
              <a:spcBef>
                <a:spcPts val="0"/>
              </a:spcBef>
              <a:spcAft>
                <a:spcPts val="0"/>
              </a:spcAft>
              <a:buSzPts val="1800"/>
              <a:buChar char="•"/>
              <a:defRPr/>
            </a:lvl2pPr>
            <a:lvl3pPr algn="l" indent="-342900" lvl="2" marL="1371600">
              <a:lnSpc>
                <a:spcPct val="107000"/>
              </a:lnSpc>
              <a:spcBef>
                <a:spcPts val="0"/>
              </a:spcBef>
              <a:spcAft>
                <a:spcPts val="0"/>
              </a:spcAft>
              <a:buSzPts val="1800"/>
              <a:buChar char="•"/>
              <a:defRPr/>
            </a:lvl3pPr>
            <a:lvl4pPr algn="l" indent="-342900" lvl="3" marL="1828800">
              <a:lnSpc>
                <a:spcPct val="107000"/>
              </a:lnSpc>
              <a:spcBef>
                <a:spcPts val="0"/>
              </a:spcBef>
              <a:spcAft>
                <a:spcPts val="0"/>
              </a:spcAft>
              <a:buSzPts val="1800"/>
              <a:buChar char="•"/>
              <a:defRPr/>
            </a:lvl4pPr>
            <a:lvl5pPr algn="l" indent="-342900" lvl="4" marL="2286000">
              <a:lnSpc>
                <a:spcPct val="96000"/>
              </a:lnSpc>
              <a:spcBef>
                <a:spcPts val="1800"/>
              </a:spcBef>
              <a:spcAft>
                <a:spcPts val="0"/>
              </a:spcAft>
              <a:buSzPts val="1800"/>
              <a:buChar char="​"/>
              <a:defRPr/>
            </a:lvl5pPr>
            <a:lvl6pPr algn="l" indent="-342900" lvl="5" marL="2743200">
              <a:lnSpc>
                <a:spcPct val="96000"/>
              </a:lnSpc>
              <a:spcBef>
                <a:spcPts val="0"/>
              </a:spcBef>
              <a:spcAft>
                <a:spcPts val="0"/>
              </a:spcAft>
              <a:buClr>
                <a:schemeClr val="dk1"/>
              </a:buClr>
              <a:buSzPts val="1800"/>
              <a:buChar char="​"/>
              <a:defRPr/>
            </a:lvl6pPr>
            <a:lvl7pPr algn="l" indent="-342900" lvl="6" marL="3200400">
              <a:lnSpc>
                <a:spcPct val="107000"/>
              </a:lnSpc>
              <a:spcBef>
                <a:spcPts val="1200"/>
              </a:spcBef>
              <a:spcAft>
                <a:spcPts val="0"/>
              </a:spcAft>
              <a:buClr>
                <a:schemeClr val="dk1"/>
              </a:buClr>
              <a:buSzPts val="1800"/>
              <a:buChar char="​"/>
              <a:defRPr/>
            </a:lvl7pPr>
            <a:lvl8pPr algn="l" indent="-342900" lvl="7" marL="3657600">
              <a:lnSpc>
                <a:spcPct val="87000"/>
              </a:lnSpc>
              <a:spcBef>
                <a:spcPts val="1800"/>
              </a:spcBef>
              <a:spcAft>
                <a:spcPts val="0"/>
              </a:spcAft>
              <a:buClr>
                <a:schemeClr val="dk1"/>
              </a:buClr>
              <a:buSzPts val="1800"/>
              <a:buChar char="​"/>
              <a:defRPr/>
            </a:lvl8pPr>
            <a:lvl9pPr algn="l" indent="-228600" lvl="8" marL="4114800">
              <a:lnSpc>
                <a:spcPct val="87000"/>
              </a:lnSpc>
              <a:spcBef>
                <a:spcPts val="1800"/>
              </a:spcBef>
              <a:spcAft>
                <a:spcPts val="0"/>
              </a:spcAft>
              <a:buClr>
                <a:schemeClr val="dk1"/>
              </a:buClr>
              <a:buSzPts val="1800"/>
              <a:buNone/>
              <a:defRPr/>
            </a:lvl9pPr>
          </a:lstStyle>
          <a:p>
            <a:endParaRPr/>
          </a:p>
        </p:txBody>
      </p:sp>
      <p:sp>
        <p:nvSpPr>
          <p:cNvPr id="715" name="Google Shape;715;p75"/>
          <p:cNvSpPr txBox="1">
            <a:spLocks noGrp="1"/>
          </p:cNvSpPr>
          <p:nvPr>
            <p:ph idx="2" type="subTitle"/>
          </p:nvPr>
        </p:nvSpPr>
        <p:spPr>
          <a:xfrm>
            <a:off x="494189" y="1088135"/>
            <a:ext cx="11188200" cy="274200"/>
          </a:xfrm>
          <a:prstGeom prst="rect">
            <a:avLst/>
          </a:prstGeom>
          <a:noFill/>
          <a:ln>
            <a:noFill/>
          </a:ln>
        </p:spPr>
        <p:txBody>
          <a:bodyPr anchor="t" anchorCtr="0" bIns="0" lIns="0" numCol="1" rIns="0" spcFirstLastPara="1" tIns="0" wrap="square">
            <a:spAutoFit/>
          </a:bodyPr>
          <a:lstStyle>
            <a:lvl1pPr algn="l" lvl="0">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
        <p:nvSpPr>
          <p:cNvPr id="716" name="Google Shape;716;p75"/>
          <p:cNvSpPr txBox="1">
            <a:spLocks noGrp="1"/>
          </p:cNvSpPr>
          <p:nvPr>
            <p:ph idx="11" type="ftr"/>
          </p:nvPr>
        </p:nvSpPr>
        <p:spPr>
          <a:xfrm>
            <a:off x="495299" y="6391291"/>
            <a:ext cx="6597900" cy="118200"/>
          </a:xfrm>
          <a:prstGeom prst="rect">
            <a:avLst/>
          </a:prstGeom>
          <a:noFill/>
          <a:ln>
            <a:noFill/>
          </a:ln>
        </p:spPr>
        <p:txBody>
          <a:bodyPr anchor="b" anchorCtr="0" bIns="0" lIns="0" numCol="1" rIns="0" spcFirstLastPara="1" tIns="0" wrap="square">
            <a:spAutoFit/>
          </a:bodyPr>
          <a:lstStyle>
            <a:lvl1pPr algn="l" lvl="0">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algn="l" lvl="1">
              <a:lnSpc>
                <a:spcPct val="100000"/>
              </a:lnSpc>
              <a:spcBef>
                <a:spcPts val="225"/>
              </a:spcBef>
              <a:spcAft>
                <a:spcPts val="0"/>
              </a:spcAft>
              <a:buClr>
                <a:schemeClr val="dk1"/>
              </a:buClr>
              <a:buSzPts val="1400"/>
              <a:buFont typeface="Inter Light"/>
              <a:buNone/>
              <a:defRPr/>
            </a:lvl2pPr>
            <a:lvl3pPr algn="l" lvl="2">
              <a:lnSpc>
                <a:spcPct val="100000"/>
              </a:lnSpc>
              <a:spcBef>
                <a:spcPts val="0"/>
              </a:spcBef>
              <a:spcAft>
                <a:spcPts val="0"/>
              </a:spcAft>
              <a:buClr>
                <a:schemeClr val="dk1"/>
              </a:buClr>
              <a:buSzPts val="1400"/>
              <a:buFont typeface="Inter Light"/>
              <a:buNone/>
              <a:defRPr/>
            </a:lvl3pPr>
            <a:lvl4pPr algn="l" lvl="3">
              <a:lnSpc>
                <a:spcPct val="100000"/>
              </a:lnSpc>
              <a:spcBef>
                <a:spcPts val="0"/>
              </a:spcBef>
              <a:spcAft>
                <a:spcPts val="0"/>
              </a:spcAft>
              <a:buClr>
                <a:schemeClr val="dk1"/>
              </a:buClr>
              <a:buSzPts val="1400"/>
              <a:buFont typeface="Inter Light"/>
              <a:buNone/>
              <a:defRPr/>
            </a:lvl4pPr>
            <a:lvl5pPr algn="l" lvl="4">
              <a:lnSpc>
                <a:spcPct val="100000"/>
              </a:lnSpc>
              <a:spcBef>
                <a:spcPts val="0"/>
              </a:spcBef>
              <a:spcAft>
                <a:spcPts val="0"/>
              </a:spcAft>
              <a:buClr>
                <a:schemeClr val="dk1"/>
              </a:buClr>
              <a:buSzPts val="1400"/>
              <a:buFont typeface="Inter Light"/>
              <a:buNone/>
              <a:defRPr/>
            </a:lvl5pPr>
            <a:lvl6pPr algn="l" lvl="5">
              <a:lnSpc>
                <a:spcPct val="100000"/>
              </a:lnSpc>
              <a:spcBef>
                <a:spcPts val="0"/>
              </a:spcBef>
              <a:spcAft>
                <a:spcPts val="0"/>
              </a:spcAft>
              <a:buClr>
                <a:schemeClr val="dk1"/>
              </a:buClr>
              <a:buSzPts val="1400"/>
              <a:buFont typeface="Inter Light"/>
              <a:buNone/>
              <a:defRPr/>
            </a:lvl6pPr>
            <a:lvl7pPr algn="l" lvl="6">
              <a:lnSpc>
                <a:spcPct val="100000"/>
              </a:lnSpc>
              <a:spcBef>
                <a:spcPts val="0"/>
              </a:spcBef>
              <a:spcAft>
                <a:spcPts val="0"/>
              </a:spcAft>
              <a:buClr>
                <a:schemeClr val="dk1"/>
              </a:buClr>
              <a:buSzPts val="1400"/>
              <a:buFont typeface="Inter Light"/>
              <a:buNone/>
              <a:defRPr/>
            </a:lvl7pPr>
            <a:lvl8pPr algn="l" lvl="7">
              <a:lnSpc>
                <a:spcPct val="100000"/>
              </a:lnSpc>
              <a:spcBef>
                <a:spcPts val="0"/>
              </a:spcBef>
              <a:spcAft>
                <a:spcPts val="0"/>
              </a:spcAft>
              <a:buClr>
                <a:schemeClr val="dk1"/>
              </a:buClr>
              <a:buSzPts val="1400"/>
              <a:buFont typeface="Inter Light"/>
              <a:buNone/>
              <a:defRPr/>
            </a:lvl8pPr>
            <a:lvl9pPr algn="l" lvl="8">
              <a:lnSpc>
                <a:spcPct val="100000"/>
              </a:lnSpc>
              <a:spcBef>
                <a:spcPts val="0"/>
              </a:spcBef>
              <a:spcAft>
                <a:spcPts val="0"/>
              </a:spcAft>
              <a:buClr>
                <a:schemeClr val="dk1"/>
              </a:buClr>
              <a:buSzPts val="1400"/>
              <a:buFont typeface="Inter Light"/>
              <a:buNone/>
              <a:defRPr/>
            </a:lvl9pPr>
          </a:lstStyle>
          <a:p>
            <a:endParaRPr/>
          </a:p>
        </p:txBody>
      </p:sp>
    </p:spTree>
    <p:extLst>
      <p:ext uri="{BB962C8B-B14F-4D97-AF65-F5344CB8AC3E}">
        <p14:creationId xmlns:p14="http://schemas.microsoft.com/office/powerpoint/2010/main" val="674397442"/>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Title and Subtitle">
  <p:cSld name="2_Title and Subtitle">
    <p:spTree>
      <p:nvGrpSpPr>
        <p:cNvPr id="1" name="Shape 382"/>
        <p:cNvGrpSpPr/>
        <p:nvPr/>
      </p:nvGrpSpPr>
      <p:grpSpPr>
        <a:xfrm>
          <a:off x="0" y="0"/>
          <a:ext cx="0" cy="0"/>
          <a:chOff x="0" y="0"/>
          <a:chExt cx="0" cy="0"/>
        </a:xfrm>
      </p:grpSpPr>
      <p:sp>
        <p:nvSpPr>
          <p:cNvPr id="383" name="Google Shape;383;p60"/>
          <p:cNvSpPr txBox="1">
            <a:spLocks noGrp="1"/>
          </p:cNvSpPr>
          <p:nvPr>
            <p:ph type="title"/>
          </p:nvPr>
        </p:nvSpPr>
        <p:spPr>
          <a:xfrm>
            <a:off x="495300" y="549415"/>
            <a:ext cx="11187112" cy="455189"/>
          </a:xfrm>
          <a:prstGeom prst="rect">
            <a:avLst/>
          </a:prstGeom>
          <a:noFill/>
          <a:ln>
            <a:noFill/>
          </a:ln>
        </p:spPr>
        <p:txBody>
          <a:bodyPr anchor="b" anchorCtr="0" bIns="0" lIns="0" numCol="1" rIns="0" spcFirstLastPara="1" tIns="0" wrap="square">
            <a:spAutoFit/>
          </a:bodyPr>
          <a:lstStyle>
            <a:lvl1pPr algn="l" lvl="0">
              <a:lnSpc>
                <a:spcPct val="84000"/>
              </a:lnSpc>
              <a:spcBef>
                <a:spcPts val="0"/>
              </a:spcBef>
              <a:spcAft>
                <a:spcPts val="0"/>
              </a:spcAft>
              <a:buClr>
                <a:schemeClr val="dk1"/>
              </a:buClr>
              <a:buSzPts val="3400"/>
              <a:buFont typeface="Inter ExtraBold"/>
              <a:buNone/>
              <a:defRPr/>
            </a:lvl1pPr>
            <a:lvl2pPr algn="l" lvl="1">
              <a:lnSpc>
                <a:spcPct val="100000"/>
              </a:lnSpc>
              <a:spcBef>
                <a:spcPts val="0"/>
              </a:spcBef>
              <a:spcAft>
                <a:spcPts val="0"/>
              </a:spcAft>
              <a:buSzPts val="1400"/>
              <a:buNone/>
              <a:defRPr/>
            </a:lvl2pPr>
            <a:lvl3pPr algn="l" lvl="2">
              <a:lnSpc>
                <a:spcPct val="100000"/>
              </a:lnSpc>
              <a:spcBef>
                <a:spcPts val="0"/>
              </a:spcBef>
              <a:spcAft>
                <a:spcPts val="0"/>
              </a:spcAft>
              <a:buSzPts val="1400"/>
              <a:buNone/>
              <a:defRPr/>
            </a:lvl3pPr>
            <a:lvl4pPr algn="l" lvl="3">
              <a:lnSpc>
                <a:spcPct val="100000"/>
              </a:lnSpc>
              <a:spcBef>
                <a:spcPts val="0"/>
              </a:spcBef>
              <a:spcAft>
                <a:spcPts val="0"/>
              </a:spcAft>
              <a:buSzPts val="1400"/>
              <a:buNone/>
              <a:defRPr/>
            </a:lvl4pPr>
            <a:lvl5pPr algn="l" lvl="4">
              <a:lnSpc>
                <a:spcPct val="100000"/>
              </a:lnSpc>
              <a:spcBef>
                <a:spcPts val="0"/>
              </a:spcBef>
              <a:spcAft>
                <a:spcPts val="0"/>
              </a:spcAft>
              <a:buSzPts val="1400"/>
              <a:buNone/>
              <a:defRPr/>
            </a:lvl5pPr>
            <a:lvl6pPr algn="l" lvl="5">
              <a:lnSpc>
                <a:spcPct val="100000"/>
              </a:lnSpc>
              <a:spcBef>
                <a:spcPts val="0"/>
              </a:spcBef>
              <a:spcAft>
                <a:spcPts val="0"/>
              </a:spcAft>
              <a:buSzPts val="1400"/>
              <a:buNone/>
              <a:defRPr/>
            </a:lvl6pPr>
            <a:lvl7pPr algn="l" lvl="6">
              <a:lnSpc>
                <a:spcPct val="100000"/>
              </a:lnSpc>
              <a:spcBef>
                <a:spcPts val="0"/>
              </a:spcBef>
              <a:spcAft>
                <a:spcPts val="0"/>
              </a:spcAft>
              <a:buSzPts val="1400"/>
              <a:buNone/>
              <a:defRPr/>
            </a:lvl7pPr>
            <a:lvl8pPr algn="l" lvl="7">
              <a:lnSpc>
                <a:spcPct val="100000"/>
              </a:lnSpc>
              <a:spcBef>
                <a:spcPts val="0"/>
              </a:spcBef>
              <a:spcAft>
                <a:spcPts val="0"/>
              </a:spcAft>
              <a:buSzPts val="1400"/>
              <a:buNone/>
              <a:defRPr/>
            </a:lvl8pPr>
            <a:lvl9pPr algn="l" lvl="8">
              <a:lnSpc>
                <a:spcPct val="100000"/>
              </a:lnSpc>
              <a:spcBef>
                <a:spcPts val="0"/>
              </a:spcBef>
              <a:spcAft>
                <a:spcPts val="0"/>
              </a:spcAft>
              <a:buSzPts val="1400"/>
              <a:buNone/>
              <a:defRPr/>
            </a:lvl9pPr>
          </a:lstStyle>
          <a:p>
            <a:endParaRPr/>
          </a:p>
        </p:txBody>
      </p:sp>
      <p:sp>
        <p:nvSpPr>
          <p:cNvPr id="384" name="Google Shape;384;p60"/>
          <p:cNvSpPr txBox="1">
            <a:spLocks noGrp="1"/>
          </p:cNvSpPr>
          <p:nvPr>
            <p:ph idx="1" type="subTitle"/>
          </p:nvPr>
        </p:nvSpPr>
        <p:spPr>
          <a:xfrm>
            <a:off x="593021" y="811831"/>
            <a:ext cx="10965543" cy="247743"/>
          </a:xfrm>
          <a:prstGeom prst="rect">
            <a:avLst/>
          </a:prstGeom>
          <a:noFill/>
          <a:ln>
            <a:noFill/>
          </a:ln>
        </p:spPr>
        <p:txBody>
          <a:bodyPr anchor="t" anchorCtr="0" bIns="0" lIns="0" numCol="1" rIns="0" spcFirstLastPara="1" tIns="0" wrap="square">
            <a:noAutofit/>
          </a:bodyPr>
          <a:lstStyle>
            <a:lvl1pPr algn="l" lvl="0">
              <a:lnSpc>
                <a:spcPct val="100000"/>
              </a:lnSpc>
              <a:spcBef>
                <a:spcPts val="0"/>
              </a:spcBef>
              <a:spcAft>
                <a:spcPts val="0"/>
              </a:spcAft>
              <a:buSzPts val="2000"/>
              <a:buNone/>
              <a:defRPr sz="2000">
                <a:solidFill>
                  <a:schemeClr val="dk2"/>
                </a:solidFill>
                <a:latin typeface="Inter Light"/>
                <a:ea typeface="Inter Light"/>
                <a:cs typeface="Inter Light"/>
                <a:sym typeface="Inter Light"/>
              </a:defRPr>
            </a:lvl1pPr>
            <a:lvl2pPr algn="ctr" lvl="1">
              <a:lnSpc>
                <a:spcPct val="107000"/>
              </a:lnSpc>
              <a:spcBef>
                <a:spcPts val="0"/>
              </a:spcBef>
              <a:spcAft>
                <a:spcPts val="0"/>
              </a:spcAft>
              <a:buSzPts val="2000"/>
              <a:buNone/>
              <a:defRPr sz="2000"/>
            </a:lvl2pPr>
            <a:lvl3pPr algn="ctr" lvl="2">
              <a:lnSpc>
                <a:spcPct val="107000"/>
              </a:lnSpc>
              <a:spcBef>
                <a:spcPts val="0"/>
              </a:spcBef>
              <a:spcAft>
                <a:spcPts val="0"/>
              </a:spcAft>
              <a:buSzPts val="1800"/>
              <a:buNone/>
              <a:defRPr sz="1800"/>
            </a:lvl3pPr>
            <a:lvl4pPr algn="ctr" lvl="3">
              <a:lnSpc>
                <a:spcPct val="107000"/>
              </a:lnSpc>
              <a:spcBef>
                <a:spcPts val="0"/>
              </a:spcBef>
              <a:spcAft>
                <a:spcPts val="0"/>
              </a:spcAft>
              <a:buSzPts val="1600"/>
              <a:buNone/>
              <a:defRPr sz="1600"/>
            </a:lvl4pPr>
            <a:lvl5pPr algn="ctr" lvl="4">
              <a:lnSpc>
                <a:spcPct val="96000"/>
              </a:lnSpc>
              <a:spcBef>
                <a:spcPts val="1800"/>
              </a:spcBef>
              <a:spcAft>
                <a:spcPts val="0"/>
              </a:spcAft>
              <a:buSzPts val="1600"/>
              <a:buNone/>
              <a:defRPr sz="1600"/>
            </a:lvl5pPr>
            <a:lvl6pPr algn="ctr" lvl="5">
              <a:lnSpc>
                <a:spcPct val="96000"/>
              </a:lnSpc>
              <a:spcBef>
                <a:spcPts val="0"/>
              </a:spcBef>
              <a:spcAft>
                <a:spcPts val="0"/>
              </a:spcAft>
              <a:buClr>
                <a:schemeClr val="dk1"/>
              </a:buClr>
              <a:buSzPts val="1600"/>
              <a:buNone/>
              <a:defRPr sz="1600"/>
            </a:lvl6pPr>
            <a:lvl7pPr algn="ctr" lvl="6">
              <a:lnSpc>
                <a:spcPct val="107000"/>
              </a:lnSpc>
              <a:spcBef>
                <a:spcPts val="1200"/>
              </a:spcBef>
              <a:spcAft>
                <a:spcPts val="0"/>
              </a:spcAft>
              <a:buClr>
                <a:schemeClr val="dk1"/>
              </a:buClr>
              <a:buSzPts val="1600"/>
              <a:buNone/>
              <a:defRPr sz="1600"/>
            </a:lvl7pPr>
            <a:lvl8pPr algn="ctr" lvl="7">
              <a:lnSpc>
                <a:spcPct val="87000"/>
              </a:lnSpc>
              <a:spcBef>
                <a:spcPts val="1800"/>
              </a:spcBef>
              <a:spcAft>
                <a:spcPts val="0"/>
              </a:spcAft>
              <a:buClr>
                <a:schemeClr val="dk1"/>
              </a:buClr>
              <a:buSzPts val="1600"/>
              <a:buNone/>
              <a:defRPr sz="1600"/>
            </a:lvl8pPr>
            <a:lvl9pPr algn="ctr" lvl="8">
              <a:lnSpc>
                <a:spcPct val="87000"/>
              </a:lnSpc>
              <a:spcBef>
                <a:spcPts val="1800"/>
              </a:spcBef>
              <a:spcAft>
                <a:spcPts val="0"/>
              </a:spcAft>
              <a:buClr>
                <a:schemeClr val="dk1"/>
              </a:buClr>
              <a:buSzPts val="1600"/>
              <a:buNone/>
              <a:defRPr sz="1600"/>
            </a:lvl9pPr>
          </a:lstStyle>
          <a:p>
            <a:endParaRPr/>
          </a:p>
        </p:txBody>
      </p:sp>
      <p:sp>
        <p:nvSpPr>
          <p:cNvPr id="385" name="Google Shape;385;p60"/>
          <p:cNvSpPr txBox="1"/>
          <p:nvPr/>
        </p:nvSpPr>
        <p:spPr>
          <a:xfrm>
            <a:off x="11493934" y="6464808"/>
            <a:ext cx="438104" cy="182880"/>
          </a:xfrm>
          <a:prstGeom prst="rect">
            <a:avLst/>
          </a:prstGeom>
          <a:noFill/>
          <a:ln>
            <a:noFill/>
          </a:ln>
        </p:spPr>
        <p:txBody>
          <a:bodyPr anchor="ctr" anchorCtr="0" bIns="0" lIns="0" numCol="1" rIns="0" spcFirstLastPara="1" tIns="0" wrap="square">
            <a:noAutofit/>
          </a:bodyPr>
          <a:lstStyle/>
          <a:p>
            <a:pPr algn="r" indent="0" lvl="0" marL="0" marR="0" rtl="0">
              <a:lnSpc>
                <a:spcPct val="90000"/>
              </a:lnSpc>
              <a:spcBef>
                <a:spcPts val="0"/>
              </a:spcBef>
              <a:spcAft>
                <a:spcPts val="0"/>
              </a:spcAft>
              <a:buClr>
                <a:srgbClr val="000000"/>
              </a:buClr>
              <a:buSzPts val="800"/>
              <a:buFont typeface="Arial"/>
              <a:buNone/>
            </a:pPr>
            <a:fld id="{00000000-1234-1234-1234-123412341234}" type="slidenum">
              <a:rPr b="1" cap="none" i="0" lang="en-US" strike="noStrike" sz="800" u="none">
                <a:solidFill>
                  <a:schemeClr val="dk2"/>
                </a:solidFill>
                <a:latin typeface="Inter ExtraBold"/>
                <a:ea typeface="Inter ExtraBold"/>
                <a:cs typeface="Inter ExtraBold"/>
                <a:sym typeface="Inter ExtraBold"/>
              </a:rPr>
              <a:t>‹#›</a:t>
            </a:fld>
            <a:endParaRPr b="1" cap="none" i="0" strike="noStrike" sz="800" u="none">
              <a:solidFill>
                <a:schemeClr val="dk2"/>
              </a:solidFill>
              <a:latin typeface="Inter ExtraBold"/>
              <a:ea typeface="Inter ExtraBold"/>
              <a:cs typeface="Inter ExtraBold"/>
              <a:sym typeface="Inter ExtraBold"/>
            </a:endParaRPr>
          </a:p>
        </p:txBody>
      </p:sp>
    </p:spTree>
    <p:extLst>
      <p:ext uri="{BB962C8B-B14F-4D97-AF65-F5344CB8AC3E}">
        <p14:creationId xmlns:p14="http://schemas.microsoft.com/office/powerpoint/2010/main" val="298926935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losing Slide" showMasterSp="0">
  <p:cSld name="Closing Slide">
    <p:bg>
      <p:bgPr>
        <a:solidFill>
          <a:schemeClr val="accent1"/>
        </a:solidFill>
        <a:effectLst/>
      </p:bgPr>
    </p:bg>
    <p:spTree>
      <p:nvGrpSpPr>
        <p:cNvPr id="1" name="Shape 107"/>
        <p:cNvGrpSpPr/>
        <p:nvPr/>
      </p:nvGrpSpPr>
      <p:grpSpPr>
        <a:xfrm>
          <a:off x="0" y="0"/>
          <a:ext cx="0" cy="0"/>
          <a:chOff x="0" y="0"/>
          <a:chExt cx="0" cy="0"/>
        </a:xfrm>
      </p:grpSpPr>
      <p:sp>
        <p:nvSpPr>
          <p:cNvPr id="108" name="Google Shape;108;p106"/>
          <p:cNvSpPr/>
          <p:nvPr/>
        </p:nvSpPr>
        <p:spPr>
          <a:xfrm>
            <a:off x="4115784" y="1152220"/>
            <a:ext cx="3960674" cy="3566389"/>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pic>
        <p:nvPicPr>
          <p:cNvPr id="109" name="Google Shape;109;p106"/>
          <p:cNvPicPr preferRelativeResize="0"/>
          <p:nvPr/>
        </p:nvPicPr>
        <p:blipFill rotWithShape="1">
          <a:blip r:embed="rId2">
            <a:alphaModFix/>
          </a:blip>
          <a:srcRect/>
          <a:stretch/>
        </p:blipFill>
        <p:spPr>
          <a:xfrm>
            <a:off x="2438400" y="5197184"/>
            <a:ext cx="7315199" cy="422031"/>
          </a:xfrm>
          <a:prstGeom prst="rect">
            <a:avLst/>
          </a:prstGeom>
          <a:noFill/>
          <a:ln>
            <a:noFill/>
          </a:ln>
        </p:spPr>
      </p:pic>
    </p:spTree>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415600" y="593367"/>
            <a:ext cx="11360700" cy="763500"/>
          </a:xfrm>
          <a:prstGeom prst="rect">
            <a:avLst/>
          </a:prstGeom>
        </p:spPr>
        <p:txBody>
          <a:bodyPr anchor="b" anchorCtr="0" bIns="0" lIns="0" numCol="1" rIns="0" spcFirstLastPara="1" tIns="0" wrap="square">
            <a:spAutoFit/>
          </a:bodyPr>
          <a:lstStyle>
            <a:lvl1pPr lvl="0" rtl="0">
              <a:spcBef>
                <a:spcPts val="0"/>
              </a:spcBef>
              <a:spcAft>
                <a:spcPts val="0"/>
              </a:spcAft>
              <a:buSzPts val="3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 name="Google Shape;65;p7"/>
          <p:cNvSpPr txBox="1">
            <a:spLocks noGrp="1"/>
          </p:cNvSpPr>
          <p:nvPr>
            <p:ph idx="1" type="body"/>
          </p:nvPr>
        </p:nvSpPr>
        <p:spPr>
          <a:xfrm>
            <a:off x="415600" y="1536633"/>
            <a:ext cx="11360700" cy="4555200"/>
          </a:xfrm>
          <a:prstGeom prst="rect">
            <a:avLst/>
          </a:prstGeom>
        </p:spPr>
        <p:txBody>
          <a:bodyPr anchor="t" anchorCtr="0" bIns="0" lIns="0" numCol="1" rIns="0" spcFirstLastPara="1" tIns="0" wrap="square">
            <a:noAutofit/>
          </a:bodyPr>
          <a:lstStyle>
            <a:lvl1pPr indent="-361950" lvl="0" marL="457200" rtl="0">
              <a:spcBef>
                <a:spcPts val="1200"/>
              </a:spcBef>
              <a:spcAft>
                <a:spcPts val="0"/>
              </a:spcAft>
              <a:buSzPts val="2100"/>
              <a:buChar char="•"/>
              <a:defRPr/>
            </a:lvl1pPr>
            <a:lvl2pPr indent="-361950" lvl="1" marL="914400" rtl="0">
              <a:spcBef>
                <a:spcPts val="0"/>
              </a:spcBef>
              <a:spcAft>
                <a:spcPts val="0"/>
              </a:spcAft>
              <a:buSzPts val="2100"/>
              <a:buChar char="•"/>
              <a:defRPr/>
            </a:lvl2pPr>
            <a:lvl3pPr indent="-342900" lvl="2" marL="1371600" rtl="0">
              <a:spcBef>
                <a:spcPts val="0"/>
              </a:spcBef>
              <a:spcAft>
                <a:spcPts val="0"/>
              </a:spcAft>
              <a:buSzPts val="1800"/>
              <a:buChar char="•"/>
              <a:defRPr/>
            </a:lvl3pPr>
            <a:lvl4pPr indent="-342900" lvl="3" marL="1828800" rtl="0">
              <a:spcBef>
                <a:spcPts val="0"/>
              </a:spcBef>
              <a:spcAft>
                <a:spcPts val="0"/>
              </a:spcAft>
              <a:buSzPts val="1800"/>
              <a:buChar char="•"/>
              <a:defRPr/>
            </a:lvl4pPr>
            <a:lvl5pPr indent="-361950" lvl="4" marL="2286000" rtl="0">
              <a:spcBef>
                <a:spcPts val="1800"/>
              </a:spcBef>
              <a:spcAft>
                <a:spcPts val="0"/>
              </a:spcAft>
              <a:buSzPts val="2100"/>
              <a:buChar char="​"/>
              <a:defRPr/>
            </a:lvl5pPr>
            <a:lvl6pPr indent="-342900" lvl="5" marL="2743200" rtl="0">
              <a:spcBef>
                <a:spcPts val="0"/>
              </a:spcBef>
              <a:spcAft>
                <a:spcPts val="0"/>
              </a:spcAft>
              <a:buSzPts val="1800"/>
              <a:buChar char="​"/>
              <a:defRPr/>
            </a:lvl6pPr>
            <a:lvl7pPr indent="-406400" lvl="6" marL="3200400" rtl="0">
              <a:spcBef>
                <a:spcPts val="1200"/>
              </a:spcBef>
              <a:spcAft>
                <a:spcPts val="0"/>
              </a:spcAft>
              <a:buSzPts val="2800"/>
              <a:buChar char="​"/>
              <a:defRPr/>
            </a:lvl7pPr>
            <a:lvl8pPr indent="-577850" lvl="7" marL="3657600" rtl="0">
              <a:spcBef>
                <a:spcPts val="1800"/>
              </a:spcBef>
              <a:spcAft>
                <a:spcPts val="0"/>
              </a:spcAft>
              <a:buSzPts val="5500"/>
              <a:buChar char="​"/>
              <a:defRPr/>
            </a:lvl8pPr>
            <a:lvl9pPr indent="-228600" lvl="8" marL="4114800" rtl="0">
              <a:spcBef>
                <a:spcPts val="1800"/>
              </a:spcBef>
              <a:spcAft>
                <a:spcPts val="0"/>
              </a:spcAft>
              <a:buSzPts val="6800"/>
              <a:buNone/>
              <a:defRPr/>
            </a:lvl9pPr>
          </a:lstStyle>
          <a:p>
            <a:endParaRPr/>
          </a:p>
        </p:txBody>
      </p:sp>
      <p:sp>
        <p:nvSpPr>
          <p:cNvPr id="66" name="Google Shape;66;p7"/>
          <p:cNvSpPr txBox="1">
            <a:spLocks noGrp="1"/>
          </p:cNvSpPr>
          <p:nvPr>
            <p:ph idx="12" type="sldNum"/>
          </p:nvPr>
        </p:nvSpPr>
        <p:spPr>
          <a:xfrm>
            <a:off x="11296610" y="6217622"/>
            <a:ext cx="731700" cy="524700"/>
          </a:xfrm>
          <a:prstGeom prst="rect">
            <a:avLst/>
          </a:prstGeom>
          <a:noFill/>
          <a:ln>
            <a:noFill/>
          </a:ln>
        </p:spPr>
        <p:txBody>
          <a:bodyPr anchor="ctr" anchorCtr="0" bIns="121900" lIns="121900" numCol="1" rIns="121900" spcFirstLastPara="1" tIns="121900" wrap="square">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algn="l" indent="0" lvl="0" marL="0"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2449456"/>
      </p:ext>
    </p:extLst>
  </p:cSld>
  <p:clrMapOvr>
    <a:masterClrMapping/>
  </p:clrMapOvr>
</p:sldLayout>
</file>

<file path=ppt/slideMasters/_rels/slideMaster1.xml.rels><?xml version="1.0" encoding="UTF-8" standalone="yes"?><Relationships xmlns="http://schemas.openxmlformats.org/package/2006/relationships"><Relationship Id="rId53" Target="../slideLayouts/slideLayout52.xml" Type="http://schemas.openxmlformats.org/officeDocument/2006/relationships/slideLayout"/><Relationship Id="rId52" Target="../slideLayouts/slideLayout51.xml" Type="http://schemas.openxmlformats.org/officeDocument/2006/relationships/slideLayout"/><Relationship Id="rId51" Target="../slideLayouts/slideLayout50.xml" Type="http://schemas.openxmlformats.org/officeDocument/2006/relationships/slideLayout"/><Relationship Id="rId50" Target="../slideLayouts/slideLayout49.xml" Type="http://schemas.openxmlformats.org/officeDocument/2006/relationships/slideLayout"/><Relationship Id="rId5" Target="../slideLayouts/slideLayout4.xml" Type="http://schemas.openxmlformats.org/officeDocument/2006/relationships/slideLayout"/><Relationship Id="rId39" Target="../slideLayouts/slideLayout38.xml" Type="http://schemas.openxmlformats.org/officeDocument/2006/relationships/slideLayout"/><Relationship Id="rId4" Target="../slideLayouts/slideLayout3.xml" Type="http://schemas.openxmlformats.org/officeDocument/2006/relationships/slideLayout"/><Relationship Id="rId38" Target="../slideLayouts/slideLayout37.xml" Type="http://schemas.openxmlformats.org/officeDocument/2006/relationships/slideLayout"/><Relationship Id="rId3" Target="../slideLayouts/slideLayout2.xml" Type="http://schemas.openxmlformats.org/officeDocument/2006/relationships/slideLayout"/><Relationship Id="rId37" Target="../slideLayouts/slideLayout36.xml" Type="http://schemas.openxmlformats.org/officeDocument/2006/relationships/slideLayout"/><Relationship Id="rId2" Target="../slideLayouts/slideLayout1.xml" Type="http://schemas.openxmlformats.org/officeDocument/2006/relationships/slideLayout"/><Relationship Id="rId36" Target="../slideLayouts/slideLayout35.xml" Type="http://schemas.openxmlformats.org/officeDocument/2006/relationships/slideLayout"/><Relationship Id="rId1" Target="../theme/theme1.xml" Type="http://schemas.openxmlformats.org/officeDocument/2006/relationships/theme"/><Relationship Id="rId35" Target="../slideLayouts/slideLayout34.xml" Type="http://schemas.openxmlformats.org/officeDocument/2006/relationships/slideLayout"/><Relationship Id="rId34" Target="../slideLayouts/slideLayout33.xml" Type="http://schemas.openxmlformats.org/officeDocument/2006/relationships/slideLayout"/><Relationship Id="rId33" Target="../slideLayouts/slideLayout32.xml" Type="http://schemas.openxmlformats.org/officeDocument/2006/relationships/slideLayout"/><Relationship Id="rId32" Target="../slideLayouts/slideLayout31.xml" Type="http://schemas.openxmlformats.org/officeDocument/2006/relationships/slideLayout"/><Relationship Id="rId31" Target="../slideLayouts/slideLayout30.xml" Type="http://schemas.openxmlformats.org/officeDocument/2006/relationships/slideLayout"/><Relationship Id="rId30" Target="../slideLayouts/slideLayout29.xml" Type="http://schemas.openxmlformats.org/officeDocument/2006/relationships/slideLayout"/><Relationship Id="rId27" Target="../slideLayouts/slideLayout26.xml" Type="http://schemas.openxmlformats.org/officeDocument/2006/relationships/slideLayout"/><Relationship Id="rId26" Target="../slideLayouts/slideLayout25.xml" Type="http://schemas.openxmlformats.org/officeDocument/2006/relationships/slideLayout"/><Relationship Id="rId25" Target="../slideLayouts/slideLayout24.xml" Type="http://schemas.openxmlformats.org/officeDocument/2006/relationships/slideLayout"/><Relationship Id="rId24" Target="../slideLayouts/slideLayout23.xml" Type="http://schemas.openxmlformats.org/officeDocument/2006/relationships/slideLayout"/><Relationship Id="rId21" Target="../slideLayouts/slideLayout20.xml" Type="http://schemas.openxmlformats.org/officeDocument/2006/relationships/slideLayout"/><Relationship Id="rId19" Target="../slideLayouts/slideLayout18.xml" Type="http://schemas.openxmlformats.org/officeDocument/2006/relationships/slideLayout"/><Relationship Id="rId54" Target="../slideLayouts/slideLayout53.xml" Type="http://schemas.openxmlformats.org/officeDocument/2006/relationships/slideLayout"/><Relationship Id="rId20" Target="../slideLayouts/slideLayout19.xml" Type="http://schemas.openxmlformats.org/officeDocument/2006/relationships/slideLayout"/><Relationship Id="rId18" Target="../slideLayouts/slideLayout17.xml" Type="http://schemas.openxmlformats.org/officeDocument/2006/relationships/slideLayout"/><Relationship Id="rId17" Target="../slideLayouts/slideLayout16.xml" Type="http://schemas.openxmlformats.org/officeDocument/2006/relationships/slideLayout"/><Relationship Id="rId13" Target="../slideLayouts/slideLayout12.xml" Type="http://schemas.openxmlformats.org/officeDocument/2006/relationships/slideLayout"/><Relationship Id="rId47" Target="../slideLayouts/slideLayout46.xml" Type="http://schemas.openxmlformats.org/officeDocument/2006/relationships/slideLayout"/><Relationship Id="rId16" Target="../slideLayouts/slideLayout15.xml" Type="http://schemas.openxmlformats.org/officeDocument/2006/relationships/slideLayout"/><Relationship Id="rId12" Target="../slideLayouts/slideLayout11.xml" Type="http://schemas.openxmlformats.org/officeDocument/2006/relationships/slideLayout"/><Relationship Id="rId46" Target="../slideLayouts/slideLayout45.xml" Type="http://schemas.openxmlformats.org/officeDocument/2006/relationships/slideLayout"/><Relationship Id="rId49" Target="../slideLayouts/slideLayout48.xml" Type="http://schemas.openxmlformats.org/officeDocument/2006/relationships/slideLayout"/><Relationship Id="rId15" Target="../slideLayouts/slideLayout14.xml" Type="http://schemas.openxmlformats.org/officeDocument/2006/relationships/slideLayout"/><Relationship Id="rId11" Target="../slideLayouts/slideLayout10.xml" Type="http://schemas.openxmlformats.org/officeDocument/2006/relationships/slideLayout"/><Relationship Id="rId45" Target="../slideLayouts/slideLayout44.xml" Type="http://schemas.openxmlformats.org/officeDocument/2006/relationships/slideLayout"/><Relationship Id="rId48" Target="../slideLayouts/slideLayout47.xml" Type="http://schemas.openxmlformats.org/officeDocument/2006/relationships/slideLayout"/><Relationship Id="rId14" Target="../slideLayouts/slideLayout13.xml" Type="http://schemas.openxmlformats.org/officeDocument/2006/relationships/slideLayout"/><Relationship Id="rId10" Target="../slideLayouts/slideLayout9.xml" Type="http://schemas.openxmlformats.org/officeDocument/2006/relationships/slideLayout"/><Relationship Id="rId44" Target="../slideLayouts/slideLayout43.xml" Type="http://schemas.openxmlformats.org/officeDocument/2006/relationships/slideLayout"/><Relationship Id="rId43" Target="../slideLayouts/slideLayout42.xml" Type="http://schemas.openxmlformats.org/officeDocument/2006/relationships/slideLayout"/><Relationship Id="rId42" Target="../slideLayouts/slideLayout41.xml" Type="http://schemas.openxmlformats.org/officeDocument/2006/relationships/slideLayout"/><Relationship Id="rId41" Target="../slideLayouts/slideLayout40.xml" Type="http://schemas.openxmlformats.org/officeDocument/2006/relationships/slideLayout"/><Relationship Id="rId9" Target="../slideLayouts/slideLayout8.xml" Type="http://schemas.openxmlformats.org/officeDocument/2006/relationships/slideLayout"/><Relationship Id="rId40" Target="../slideLayouts/slideLayout39.xml" Type="http://schemas.openxmlformats.org/officeDocument/2006/relationships/slideLayout"/><Relationship Id="rId8" Target="../slideLayouts/slideLayout7.xml" Type="http://schemas.openxmlformats.org/officeDocument/2006/relationships/slideLayout"/><Relationship Id="rId7" Target="../slideLayouts/slideLayout6.xml" Type="http://schemas.openxmlformats.org/officeDocument/2006/relationships/slideLayout"/><Relationship Id="rId6" Target="../slideLayouts/slideLayout5.xml" Type="http://schemas.openxmlformats.org/officeDocument/2006/relationships/slideLayout"/><Relationship Id="rId23" Target="../slideLayouts/slideLayout22.xml" Type="http://schemas.openxmlformats.org/officeDocument/2006/relationships/slideLayout"/><Relationship Id="rId29" Target="../slideLayouts/slideLayout28.xml" Type="http://schemas.openxmlformats.org/officeDocument/2006/relationships/slideLayout"/><Relationship Id="rId22" Target="../slideLayouts/slideLayout21.xml" Type="http://schemas.openxmlformats.org/officeDocument/2006/relationships/slideLayout"/><Relationship Id="rId28" Target="../slideLayouts/slideLayout27.xml" Type="http://schemas.openxmlformats.org/officeDocument/2006/relationships/slideLayout"/></Relationships>
</file>

<file path=ppt/slideMasters/_rels/slideMaster2.xml.rels><?xml version="1.0" encoding="UTF-8" standalone="yes"?><Relationships xmlns="http://schemas.openxmlformats.org/package/2006/relationships"><Relationship Id="rId34" Target="../slideLayouts/slideLayout86.xml" Type="http://schemas.openxmlformats.org/officeDocument/2006/relationships/slideLayout"/><Relationship Id="rId33" Target="../slideLayouts/slideLayout85.xml" Type="http://schemas.openxmlformats.org/officeDocument/2006/relationships/slideLayout"/><Relationship Id="rId32" Target="../slideLayouts/slideLayout84.xml" Type="http://schemas.openxmlformats.org/officeDocument/2006/relationships/slideLayout"/><Relationship Id="rId31" Target="../slideLayouts/slideLayout83.xml" Type="http://schemas.openxmlformats.org/officeDocument/2006/relationships/slideLayout"/><Relationship Id="rId30" Target="../slideLayouts/slideLayout82.xml" Type="http://schemas.openxmlformats.org/officeDocument/2006/relationships/slideLayout"/><Relationship Id="rId29" Target="../slideLayouts/slideLayout81.xml" Type="http://schemas.openxmlformats.org/officeDocument/2006/relationships/slideLayout"/><Relationship Id="rId28" Target="../slideLayouts/slideLayout80.xml" Type="http://schemas.openxmlformats.org/officeDocument/2006/relationships/slideLayout"/><Relationship Id="rId27" Target="../slideLayouts/slideLayout79.xml" Type="http://schemas.openxmlformats.org/officeDocument/2006/relationships/slideLayout"/><Relationship Id="rId26" Target="../slideLayouts/slideLayout78.xml" Type="http://schemas.openxmlformats.org/officeDocument/2006/relationships/slideLayout"/><Relationship Id="rId25" Target="../slideLayouts/slideLayout77.xml" Type="http://schemas.openxmlformats.org/officeDocument/2006/relationships/slideLayout"/><Relationship Id="rId24" Target="../slideLayouts/slideLayout76.xml" Type="http://schemas.openxmlformats.org/officeDocument/2006/relationships/slideLayout"/><Relationship Id="rId23" Target="../slideLayouts/slideLayout75.xml" Type="http://schemas.openxmlformats.org/officeDocument/2006/relationships/slideLayout"/><Relationship Id="rId22" Target="../slideLayouts/slideLayout74.xml" Type="http://schemas.openxmlformats.org/officeDocument/2006/relationships/slideLayout"/><Relationship Id="rId21" Target="../slideLayouts/slideLayout73.xml" Type="http://schemas.openxmlformats.org/officeDocument/2006/relationships/slideLayout"/><Relationship Id="rId20" Target="../slideLayouts/slideLayout72.xml" Type="http://schemas.openxmlformats.org/officeDocument/2006/relationships/slideLayout"/><Relationship Id="rId19" Target="../slideLayouts/slideLayout71.xml" Type="http://schemas.openxmlformats.org/officeDocument/2006/relationships/slideLayout"/><Relationship Id="rId18" Target="../slideLayouts/slideLayout70.xml" Type="http://schemas.openxmlformats.org/officeDocument/2006/relationships/slideLayout"/><Relationship Id="rId17" Target="../slideLayouts/slideLayout69.xml" Type="http://schemas.openxmlformats.org/officeDocument/2006/relationships/slideLayout"/><Relationship Id="rId16" Target="../slideLayouts/slideLayout68.xml" Type="http://schemas.openxmlformats.org/officeDocument/2006/relationships/slideLayout"/><Relationship Id="rId15" Target="../slideLayouts/slideLayout67.xml" Type="http://schemas.openxmlformats.org/officeDocument/2006/relationships/slideLayout"/><Relationship Id="rId14" Target="../slideLayouts/slideLayout66.xml" Type="http://schemas.openxmlformats.org/officeDocument/2006/relationships/slideLayout"/><Relationship Id="rId13" Target="../slideLayouts/slideLayout65.xml" Type="http://schemas.openxmlformats.org/officeDocument/2006/relationships/slideLayout"/><Relationship Id="rId12" Target="../slideLayouts/slideLayout64.xml" Type="http://schemas.openxmlformats.org/officeDocument/2006/relationships/slideLayout"/><Relationship Id="rId11" Target="../slideLayouts/slideLayout63.xml" Type="http://schemas.openxmlformats.org/officeDocument/2006/relationships/slideLayout"/><Relationship Id="rId10" Target="../slideLayouts/slideLayout62.xml" Type="http://schemas.openxmlformats.org/officeDocument/2006/relationships/slideLayout"/><Relationship Id="rId9" Target="../slideLayouts/slideLayout61.xml" Type="http://schemas.openxmlformats.org/officeDocument/2006/relationships/slideLayout"/><Relationship Id="rId8" Target="../slideLayouts/slideLayout60.xml" Type="http://schemas.openxmlformats.org/officeDocument/2006/relationships/slideLayout"/><Relationship Id="rId7" Target="../slideLayouts/slideLayout59.xml" Type="http://schemas.openxmlformats.org/officeDocument/2006/relationships/slideLayout"/><Relationship Id="rId6" Target="../slideLayouts/slideLayout58.xml" Type="http://schemas.openxmlformats.org/officeDocument/2006/relationships/slideLayout"/><Relationship Id="rId5" Target="../slideLayouts/slideLayout57.xml" Type="http://schemas.openxmlformats.org/officeDocument/2006/relationships/slideLayout"/><Relationship Id="rId38" Target="../slideLayouts/slideLayout90.xml" Type="http://schemas.openxmlformats.org/officeDocument/2006/relationships/slideLayout"/><Relationship Id="rId4" Target="../slideLayouts/slideLayout56.xml" Type="http://schemas.openxmlformats.org/officeDocument/2006/relationships/slideLayout"/><Relationship Id="rId37" Target="../slideLayouts/slideLayout89.xml" Type="http://schemas.openxmlformats.org/officeDocument/2006/relationships/slideLayout"/><Relationship Id="rId3" Target="../slideLayouts/slideLayout55.xml" Type="http://schemas.openxmlformats.org/officeDocument/2006/relationships/slideLayout"/><Relationship Id="rId36" Target="../slideLayouts/slideLayout88.xml" Type="http://schemas.openxmlformats.org/officeDocument/2006/relationships/slideLayout"/><Relationship Id="rId2" Target="../slideLayouts/slideLayout54.xml" Type="http://schemas.openxmlformats.org/officeDocument/2006/relationships/slideLayout"/><Relationship Id="rId35" Target="../slideLayouts/slideLayout87.xml" Type="http://schemas.openxmlformats.org/officeDocument/2006/relationships/slideLayout"/><Relationship Id="rId1" Target="../theme/theme3.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91"/>
          <p:cNvSpPr txBox="1">
            <a:spLocks noGrp="1"/>
          </p:cNvSpPr>
          <p:nvPr>
            <p:ph idx="1" type="body"/>
          </p:nvPr>
        </p:nvSpPr>
        <p:spPr>
          <a:xfrm>
            <a:off x="495299" y="1719072"/>
            <a:ext cx="11187111" cy="4589514"/>
          </a:xfrm>
          <a:prstGeom prst="rect">
            <a:avLst/>
          </a:prstGeom>
          <a:noFill/>
          <a:ln>
            <a:noFill/>
          </a:ln>
        </p:spPr>
        <p:txBody>
          <a:bodyPr anchor="t" anchorCtr="0" bIns="0" lIns="0" numCol="1" rIns="0" spcFirstLastPara="1" tIns="0" wrap="square">
            <a:noAutofit/>
          </a:bodyPr>
          <a:lstStyle>
            <a:lvl1pPr algn="l" indent="-361950" lvl="0" marL="457200" marR="0" rtl="0">
              <a:lnSpc>
                <a:spcPct val="107000"/>
              </a:lnSpc>
              <a:spcBef>
                <a:spcPts val="1200"/>
              </a:spcBef>
              <a:spcAft>
                <a:spcPts val="0"/>
              </a:spcAft>
              <a:buClr>
                <a:schemeClr val="accent1"/>
              </a:buClr>
              <a:buSzPts val="2100"/>
              <a:buFont typeface="Arial"/>
              <a:buChar char="•"/>
              <a:defRPr b="0" cap="none" i="0" strike="noStrike" sz="2100" u="none">
                <a:solidFill>
                  <a:schemeClr val="dk1"/>
                </a:solidFill>
                <a:latin typeface="Inter Light"/>
                <a:ea typeface="Inter Light"/>
                <a:cs typeface="Inter Light"/>
                <a:sym typeface="Inter Light"/>
              </a:defRPr>
            </a:lvl1pPr>
            <a:lvl2pPr algn="l" indent="-361950" lvl="1" marL="914400" marR="0" rtl="0">
              <a:lnSpc>
                <a:spcPct val="107000"/>
              </a:lnSpc>
              <a:spcBef>
                <a:spcPts val="0"/>
              </a:spcBef>
              <a:spcAft>
                <a:spcPts val="0"/>
              </a:spcAft>
              <a:buClr>
                <a:srgbClr val="3D3D3D"/>
              </a:buClr>
              <a:buSzPts val="2100"/>
              <a:buFont typeface="Arial"/>
              <a:buChar char="•"/>
              <a:defRPr b="0" cap="none" i="0" strike="noStrike" sz="2100" u="none">
                <a:solidFill>
                  <a:schemeClr val="dk1"/>
                </a:solidFill>
                <a:latin typeface="Inter Light"/>
                <a:ea typeface="Inter Light"/>
                <a:cs typeface="Inter Light"/>
                <a:sym typeface="Inter Light"/>
              </a:defRPr>
            </a:lvl2pPr>
            <a:lvl3pPr algn="l" indent="-342900" lvl="2" marL="1371600" marR="0" rtl="0">
              <a:lnSpc>
                <a:spcPct val="107000"/>
              </a:lnSpc>
              <a:spcBef>
                <a:spcPts val="0"/>
              </a:spcBef>
              <a:spcAft>
                <a:spcPts val="0"/>
              </a:spcAft>
              <a:buClr>
                <a:srgbClr val="3D3D3D"/>
              </a:buClr>
              <a:buSzPts val="1800"/>
              <a:buFont typeface="Helvetica Neue"/>
              <a:buChar char="•"/>
              <a:defRPr b="0" cap="none" i="0" strike="noStrike" sz="1800" u="none">
                <a:solidFill>
                  <a:schemeClr val="dk1"/>
                </a:solidFill>
                <a:latin typeface="Inter Light"/>
                <a:ea typeface="Inter Light"/>
                <a:cs typeface="Inter Light"/>
                <a:sym typeface="Inter Light"/>
              </a:defRPr>
            </a:lvl3pPr>
            <a:lvl4pPr algn="l" indent="-342900" lvl="3" marL="1828800" marR="0" rtl="0">
              <a:lnSpc>
                <a:spcPct val="107000"/>
              </a:lnSpc>
              <a:spcBef>
                <a:spcPts val="0"/>
              </a:spcBef>
              <a:spcAft>
                <a:spcPts val="0"/>
              </a:spcAft>
              <a:buClr>
                <a:srgbClr val="3D3D3D"/>
              </a:buClr>
              <a:buSzPts val="1800"/>
              <a:buFont typeface="Arial"/>
              <a:buChar char="•"/>
              <a:defRPr b="0" cap="none" i="0" strike="noStrike" sz="1800" u="none">
                <a:solidFill>
                  <a:schemeClr val="dk1"/>
                </a:solidFill>
                <a:latin typeface="Inter Light"/>
                <a:ea typeface="Inter Light"/>
                <a:cs typeface="Inter Light"/>
                <a:sym typeface="Inter Light"/>
              </a:defRPr>
            </a:lvl4pPr>
            <a:lvl5pPr algn="l" indent="-406400" lvl="4" marL="2286000" marR="0" rtl="0">
              <a:lnSpc>
                <a:spcPct val="96000"/>
              </a:lnSpc>
              <a:spcBef>
                <a:spcPts val="1800"/>
              </a:spcBef>
              <a:spcAft>
                <a:spcPts val="0"/>
              </a:spcAft>
              <a:buClr>
                <a:srgbClr val="595959"/>
              </a:buClr>
              <a:buSzPts val="2800"/>
              <a:buFont typeface="Helvetica Neue"/>
              <a:buChar char="​"/>
              <a:defRPr b="0" cap="none" i="0" strike="noStrike" sz="2800" u="none">
                <a:solidFill>
                  <a:schemeClr val="dk1"/>
                </a:solidFill>
                <a:latin typeface="Inter Light"/>
                <a:ea typeface="Inter Light"/>
                <a:cs typeface="Inter Light"/>
                <a:sym typeface="Inter Light"/>
              </a:defRPr>
            </a:lvl5pPr>
            <a:lvl6pPr algn="l" indent="-361950" lvl="5" marL="2743200" marR="0" rtl="0">
              <a:lnSpc>
                <a:spcPct val="96000"/>
              </a:lnSpc>
              <a:spcBef>
                <a:spcPts val="0"/>
              </a:spcBef>
              <a:spcAft>
                <a:spcPts val="0"/>
              </a:spcAft>
              <a:buClr>
                <a:schemeClr val="dk1"/>
              </a:buClr>
              <a:buSzPts val="2100"/>
              <a:buFont typeface="Helvetica Neue"/>
              <a:buChar char="​"/>
              <a:defRPr b="0" cap="none" i="0" strike="noStrike" sz="2100" u="none">
                <a:solidFill>
                  <a:schemeClr val="dk1"/>
                </a:solidFill>
                <a:latin typeface="Inter Light"/>
                <a:ea typeface="Inter Light"/>
                <a:cs typeface="Inter Light"/>
                <a:sym typeface="Inter Light"/>
              </a:defRPr>
            </a:lvl6pPr>
            <a:lvl7pPr algn="l" indent="-330200" lvl="6" marL="3200400" marR="0" rtl="0">
              <a:lnSpc>
                <a:spcPct val="107000"/>
              </a:lnSpc>
              <a:spcBef>
                <a:spcPts val="1200"/>
              </a:spcBef>
              <a:spcAft>
                <a:spcPts val="0"/>
              </a:spcAft>
              <a:buClr>
                <a:schemeClr val="dk1"/>
              </a:buClr>
              <a:buSzPts val="1600"/>
              <a:buFont typeface="Helvetica Neue"/>
              <a:buChar char="​"/>
              <a:defRPr b="0" cap="none" i="0" strike="noStrike" sz="1600" u="none">
                <a:solidFill>
                  <a:schemeClr val="dk1"/>
                </a:solidFill>
                <a:latin typeface="Inter Light"/>
                <a:ea typeface="Inter Light"/>
                <a:cs typeface="Inter Light"/>
                <a:sym typeface="Inter Light"/>
              </a:defRPr>
            </a:lvl7pPr>
            <a:lvl8pPr algn="l" indent="-577850" lvl="7" marL="3657600" marR="0" rtl="0">
              <a:lnSpc>
                <a:spcPct val="87000"/>
              </a:lnSpc>
              <a:spcBef>
                <a:spcPts val="1800"/>
              </a:spcBef>
              <a:spcAft>
                <a:spcPts val="0"/>
              </a:spcAft>
              <a:buClr>
                <a:schemeClr val="dk1"/>
              </a:buClr>
              <a:buSzPts val="5500"/>
              <a:buFont typeface="Helvetica Neue"/>
              <a:buChar char="​"/>
              <a:defRPr b="0" cap="none" i="0" strike="noStrike" sz="5500" u="none">
                <a:solidFill>
                  <a:schemeClr val="dk1"/>
                </a:solidFill>
                <a:latin typeface="Inter Light"/>
                <a:ea typeface="Inter Light"/>
                <a:cs typeface="Inter Light"/>
                <a:sym typeface="Inter Light"/>
              </a:defRPr>
            </a:lvl8pPr>
            <a:lvl9pPr algn="l" indent="-660400" lvl="8" marL="4114800" marR="0" rtl="0">
              <a:lnSpc>
                <a:spcPct val="87000"/>
              </a:lnSpc>
              <a:spcBef>
                <a:spcPts val="1800"/>
              </a:spcBef>
              <a:spcAft>
                <a:spcPts val="0"/>
              </a:spcAft>
              <a:buClr>
                <a:schemeClr val="dk1"/>
              </a:buClr>
              <a:buSzPts val="6800"/>
              <a:buFont typeface="Helvetica Neue"/>
              <a:buChar char="​"/>
              <a:defRPr b="0" cap="none" i="0" strike="noStrike" sz="6800" u="none">
                <a:solidFill>
                  <a:schemeClr val="dk1"/>
                </a:solidFill>
                <a:latin typeface="Inter Light"/>
                <a:ea typeface="Inter Light"/>
                <a:cs typeface="Inter Light"/>
                <a:sym typeface="Inter Light"/>
              </a:defRPr>
            </a:lvl9pPr>
          </a:lstStyle>
          <a:p>
            <a:endParaRPr/>
          </a:p>
        </p:txBody>
      </p:sp>
      <p:sp>
        <p:nvSpPr>
          <p:cNvPr id="11" name="Google Shape;11;p91"/>
          <p:cNvSpPr txBox="1">
            <a:spLocks noGrp="1"/>
          </p:cNvSpPr>
          <p:nvPr>
            <p:ph type="title"/>
          </p:nvPr>
        </p:nvSpPr>
        <p:spPr>
          <a:xfrm>
            <a:off x="495300" y="549415"/>
            <a:ext cx="11187112" cy="455189"/>
          </a:xfrm>
          <a:prstGeom prst="rect">
            <a:avLst/>
          </a:prstGeom>
          <a:noFill/>
          <a:ln>
            <a:noFill/>
          </a:ln>
        </p:spPr>
        <p:txBody>
          <a:bodyPr anchor="b" anchorCtr="0" bIns="0" lIns="0" numCol="1" rIns="0" spcFirstLastPara="1" tIns="0" wrap="square">
            <a:spAutoFit/>
          </a:bodyPr>
          <a:lstStyle>
            <a:lvl1pPr algn="l" lvl="0" marR="0" rtl="0">
              <a:lnSpc>
                <a:spcPct val="84000"/>
              </a:lnSpc>
              <a:spcBef>
                <a:spcPts val="0"/>
              </a:spcBef>
              <a:spcAft>
                <a:spcPts val="0"/>
              </a:spcAft>
              <a:buClr>
                <a:schemeClr val="dk1"/>
              </a:buClr>
              <a:buSzPts val="3400"/>
              <a:buFont typeface="Inter ExtraBold"/>
              <a:buNone/>
              <a:defRPr b="1" cap="none" i="0" strike="noStrike" sz="3400" u="none">
                <a:solidFill>
                  <a:schemeClr val="dk1"/>
                </a:solidFill>
                <a:latin typeface="Inter ExtraBold"/>
                <a:ea typeface="Inter ExtraBold"/>
                <a:cs typeface="Inter ExtraBold"/>
                <a:sym typeface="Inter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91"/>
          <p:cNvSpPr/>
          <p:nvPr/>
        </p:nvSpPr>
        <p:spPr>
          <a:xfrm>
            <a:off x="11361220" y="6446710"/>
            <a:ext cx="322664" cy="290543"/>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None/>
            </a:pPr>
            <a:endParaRPr sz="1800">
              <a:solidFill>
                <a:schemeClr val="dk1"/>
              </a:solidFill>
              <a:latin typeface="Inter Light"/>
              <a:ea typeface="Inter Light"/>
              <a:cs typeface="Inter Light"/>
              <a:sym typeface="Inter Light"/>
            </a:endParaRPr>
          </a:p>
        </p:txBody>
      </p:sp>
      <p:sp>
        <p:nvSpPr>
          <p:cNvPr id="13" name="Google Shape;13;p91"/>
          <p:cNvSpPr txBox="1"/>
          <p:nvPr/>
        </p:nvSpPr>
        <p:spPr>
          <a:xfrm>
            <a:off x="11868085" y="6509226"/>
            <a:ext cx="187552" cy="145424"/>
          </a:xfrm>
          <a:prstGeom prst="rect">
            <a:avLst/>
          </a:prstGeom>
          <a:noFill/>
          <a:ln>
            <a:noFill/>
          </a:ln>
        </p:spPr>
        <p:txBody>
          <a:bodyPr anchor="b" anchorCtr="0" bIns="0" lIns="0" numCol="1" rIns="0" spcFirstLastPara="1" tIns="0" wrap="square">
            <a:spAutoFit/>
          </a:bodyPr>
          <a:lstStyle/>
          <a:p>
            <a:pPr algn="r" indent="0" lvl="0" marL="0" marR="0" rtl="0">
              <a:lnSpc>
                <a:spcPct val="125000"/>
              </a:lnSpc>
              <a:spcBef>
                <a:spcPts val="0"/>
              </a:spcBef>
              <a:spcAft>
                <a:spcPts val="0"/>
              </a:spcAft>
              <a:buNone/>
            </a:pPr>
            <a:fld id="{00000000-1234-1234-1234-123412341234}" type="slidenum">
              <a:rPr b="0" lang="en-US" sz="800" u="none">
                <a:solidFill>
                  <a:srgbClr val="A5A5A5"/>
                </a:solidFill>
                <a:latin typeface="Space Mono"/>
                <a:ea typeface="Space Mono"/>
                <a:cs typeface="Space Mono"/>
                <a:sym typeface="Space Mono"/>
              </a:rPr>
              <a:t>‹#›</a:t>
            </a:fld>
            <a:endParaRPr b="0" sz="800" u="none">
              <a:solidFill>
                <a:srgbClr val="A5A5A5"/>
              </a:solidFill>
              <a:latin typeface="Space Mono"/>
              <a:ea typeface="Space Mono"/>
              <a:cs typeface="Space Mono"/>
              <a:sym typeface="Space Mono"/>
            </a:endParaRPr>
          </a:p>
        </p:txBody>
      </p:sp>
      <p:sp>
        <p:nvSpPr>
          <p:cNvPr id="14" name="Google Shape;14;p91"/>
          <p:cNvSpPr txBox="1"/>
          <p:nvPr/>
        </p:nvSpPr>
        <p:spPr>
          <a:xfrm>
            <a:off x="495299" y="6505117"/>
            <a:ext cx="3773458" cy="158248"/>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1600"/>
              <a:buFont typeface="Arial"/>
              <a:buNone/>
            </a:pPr>
            <a:r>
              <a:rPr b="0" baseline="-25000" lang="en-US" sz="1600" u="none">
                <a:solidFill>
                  <a:srgbClr val="A5A5A5"/>
                </a:solidFill>
                <a:latin typeface="Space Mono"/>
                <a:ea typeface="Space Mono"/>
                <a:cs typeface="Space Mono"/>
                <a:sym typeface="Space Mono"/>
              </a:rPr>
              <a:t>©</a:t>
            </a:r>
            <a:r>
              <a:rPr b="0" baseline="-25000" lang="en-US" sz="600" u="none">
                <a:solidFill>
                  <a:srgbClr val="A5A5A5"/>
                </a:solidFill>
                <a:latin typeface="Space Mono"/>
                <a:ea typeface="Space Mono"/>
                <a:cs typeface="Space Mono"/>
                <a:sym typeface="Space Mono"/>
              </a:rPr>
              <a:t> </a:t>
            </a:r>
            <a:r>
              <a:rPr b="0" lang="en-US" sz="800" u="none">
                <a:solidFill>
                  <a:srgbClr val="A5A5A5"/>
                </a:solidFill>
                <a:latin typeface="Space Mono"/>
                <a:ea typeface="Space Mono"/>
                <a:cs typeface="Space Mono"/>
                <a:sym typeface="Space Mono"/>
              </a:rPr>
              <a:t>2022  Pure Storage, Inc.</a:t>
            </a:r>
            <a:endParaRPr b="0" sz="800" u="none">
              <a:solidFill>
                <a:schemeClr val="lt1"/>
              </a:solidFill>
              <a:latin typeface="Space Mono"/>
              <a:ea typeface="Space Mono"/>
              <a:cs typeface="Space Mono"/>
              <a:sym typeface="Space Mono"/>
            </a:endParaRPr>
          </a:p>
        </p:txBody>
      </p:sp>
      <p:sp>
        <p:nvSpPr>
          <p:cNvPr id="15" name="Google Shape;15;p91"/>
          <p:cNvSpPr txBox="1"/>
          <p:nvPr/>
        </p:nvSpPr>
        <p:spPr>
          <a:xfrm>
            <a:off x="9092702" y="6544678"/>
            <a:ext cx="3773458" cy="118687"/>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800"/>
              <a:buFont typeface="Arial"/>
              <a:buNone/>
            </a:pPr>
            <a:r>
              <a:rPr b="0" lang="en-US" sz="800" u="none">
                <a:solidFill>
                  <a:schemeClr val="dk2"/>
                </a:solidFill>
                <a:latin typeface="Space Mono"/>
                <a:ea typeface="Space Mono"/>
                <a:cs typeface="Space Mono"/>
                <a:sym typeface="Space Mono"/>
              </a:rPr>
              <a:t>Uncomplicate Data Storage, Forever</a:t>
            </a:r>
            <a:endParaRPr/>
          </a:p>
        </p:txBody>
      </p:sp>
    </p:spTree>
  </p:cSld>
  <p:clrMap accent1="accent1" accent2="accent2" accent3="accent3" accent4="accent4" accent5="accent5" accent6="accent6" bg1="lt1" bg2="dk2" folHlink="folHlink" hlink="hlink" tx1="dk1" tx2="lt2"/>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Lst>
  <p:transition spd="slow">
    <p:fade/>
  </p:transition>
  <p:hf dt="0" ftr="0" hdr="0" sldNum="0"/>
  <p:txStyles>
    <p:title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titleStyle>
    <p:body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bodyStyle>
    <p:other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5" pos="7368">
          <p15:clr>
            <a:srgbClr val="F26B43"/>
          </p15:clr>
        </p15:guide>
        <p15:guide id="6" orient="horz" pos="4176">
          <p15:clr>
            <a:srgbClr val="F26B43"/>
          </p15:clr>
        </p15:guide>
        <p15:guide id="7" orient="horz" pos="576">
          <p15:clr>
            <a:srgbClr val="F26B43"/>
          </p15:clr>
        </p15:guide>
        <p15:guide id="8"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idx="1" type="body"/>
          </p:nvPr>
        </p:nvSpPr>
        <p:spPr>
          <a:xfrm>
            <a:off x="495299" y="1719072"/>
            <a:ext cx="11187111" cy="4589514"/>
          </a:xfrm>
          <a:prstGeom prst="rect">
            <a:avLst/>
          </a:prstGeom>
        </p:spPr>
        <p:txBody>
          <a:bodyPr bIns="0" lIns="0" numCol="1" rIns="0" rtlCol="0" tIns="0" vert="horz">
            <a:noAutofit/>
          </a:bodyPr>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anchor="b" bIns="0" lIns="0" numCol="1" rIns="0" rtlCol="0" tIns="0" vert="horz" wrap="square">
            <a:spAutoFit/>
          </a:bodyPr>
          <a:lstStyle/>
          <a:p>
            <a:r>
              <a:rPr dirty="0" lang="en-US"/>
              <a:t>Click to edit Master title style</a:t>
            </a: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idx="3" sz="quarter" type="ftr"/>
          </p:nvPr>
        </p:nvSpPr>
        <p:spPr>
          <a:xfrm>
            <a:off x="495299" y="6391291"/>
            <a:ext cx="6597895" cy="118174"/>
          </a:xfrm>
          <a:prstGeom prst="rect">
            <a:avLst/>
          </a:prstGeom>
        </p:spPr>
        <p:txBody>
          <a:bodyPr anchor="b" bIns="0" lIns="0" numCol="1" rIns="0" rtlCol="0" tIns="0" vert="horz" wrap="square">
            <a:spAutoFit/>
          </a:bodyPr>
          <a:lstStyle>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bg1">
                    <a:lumMod val="65000"/>
                  </a:schemeClr>
                </a:solidFill>
                <a:latin charset="0" panose="02000509040000020004" pitchFamily="49" typeface="Space Mono"/>
                <a:ea typeface="+mn-ea"/>
                <a:cs typeface="+mn-cs"/>
              </a:defRPr>
            </a:lvl1pPr>
          </a:lstStyle>
          <a:p>
            <a:r>
              <a:rPr lang="en-US"/>
              <a:t>Source sample text</a:t>
            </a:r>
            <a:endParaRPr dirty="0" lang="en-US"/>
          </a:p>
        </p:txBody>
      </p:sp>
      <p:sp>
        <p:nvSpPr>
          <p:cNvPr id="6" name="Freeform: Shape 5">
            <a:extLst>
              <a:ext uri="{FF2B5EF4-FFF2-40B4-BE49-F238E27FC236}">
                <a16:creationId xmlns:a16="http://schemas.microsoft.com/office/drawing/2014/main" id="{0BE4AD2B-EC7A-4EBB-87C6-8398DEBB4119}"/>
              </a:ext>
            </a:extLst>
          </p:cNvPr>
          <p:cNvSpPr/>
          <p:nvPr userDrawn="1"/>
        </p:nvSpPr>
        <p:spPr>
          <a:xfrm>
            <a:off x="11361220" y="6446710"/>
            <a:ext cx="322664" cy="290543"/>
          </a:xfrm>
          <a:custGeom>
            <a:avLst/>
            <a:gdLst>
              <a:gd fmla="*/ 236007 w 441055" name="connsiteX0"/>
              <a:gd fmla="*/ 397148 h 397148" name="connsiteY0"/>
              <a:gd fmla="*/ 138508 w 441055" name="connsiteX1"/>
              <a:gd fmla="*/ 397148 h 397148" name="connsiteY1"/>
              <a:gd fmla="*/ 89562 w 441055" name="connsiteX2"/>
              <a:gd fmla="*/ 368912 h 397148" name="connsiteY2"/>
              <a:gd fmla="*/ 7531 w 441055" name="connsiteX3"/>
              <a:gd fmla="*/ 226842 h 397148" name="connsiteY3"/>
              <a:gd fmla="*/ 7524 w 441055" name="connsiteX4"/>
              <a:gd fmla="*/ 170346 h 397148" name="connsiteY4"/>
              <a:gd fmla="*/ 89569 w 441055" name="connsiteX5"/>
              <a:gd fmla="*/ 28260 h 397148" name="connsiteY5"/>
              <a:gd fmla="*/ 138508 w 441055" name="connsiteX6"/>
              <a:gd fmla="*/ 0 h 397148" name="connsiteY6"/>
              <a:gd fmla="*/ 302544 w 441055" name="connsiteX7"/>
              <a:gd fmla="*/ 0 h 397148" name="connsiteY7"/>
              <a:gd fmla="*/ 351491 w 441055" name="connsiteX8"/>
              <a:gd fmla="*/ 28260 h 397148" name="connsiteY8"/>
              <a:gd fmla="*/ 433513 w 441055" name="connsiteX9"/>
              <a:gd fmla="*/ 170330 h 397148" name="connsiteY9"/>
              <a:gd fmla="*/ 433513 w 441055" name="connsiteX10"/>
              <a:gd fmla="*/ 226842 h 397148" name="connsiteY10"/>
              <a:gd fmla="*/ 412300 w 441055" name="connsiteX11"/>
              <a:gd fmla="*/ 260664 h 397148" name="connsiteY11"/>
              <a:gd fmla="*/ 363527 w 441055" name="connsiteX12"/>
              <a:gd fmla="*/ 288594 h 397148" name="connsiteY12"/>
              <a:gd fmla="*/ 265902 w 441055" name="connsiteX13"/>
              <a:gd fmla="*/ 288594 h 397148" name="connsiteY13"/>
              <a:gd fmla="*/ 319271 w 441055" name="connsiteX14"/>
              <a:gd fmla="*/ 198519 h 397148" name="connsiteY14"/>
              <a:gd fmla="*/ 269901 w 441055" name="connsiteX15"/>
              <a:gd fmla="*/ 113040 h 397148" name="connsiteY15"/>
              <a:gd fmla="*/ 171136 w 441055" name="connsiteX16"/>
              <a:gd fmla="*/ 113040 h 397148" name="connsiteY16"/>
              <a:gd fmla="*/ 121742 w 441055" name="connsiteX17"/>
              <a:gd fmla="*/ 198582 h 397148" name="connsiteY17"/>
              <a:gd fmla="*/ 236007 w 441055" name="connsiteX18"/>
              <a:gd fmla="*/ 397148 h 397148" name="connsiteY18"/>
              <a:gd fmla="*/ 236007 w 441055" name="connsiteX19"/>
              <a:gd fmla="*/ 397148 h 397148" name="connsiteY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b="b" l="l" r="r" t="t"/>
            <a:pathLst>
              <a:path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cap="flat" w="784">
            <a:noFill/>
            <a:prstDash val="solid"/>
            <a:miter/>
          </a:ln>
        </p:spPr>
        <p:txBody>
          <a:bodyPr anchor="ctr" numCol="1" rtlCol="0"/>
          <a:lstStyle/>
          <a:p>
            <a:endParaRPr dirty="0" lang="en-US"/>
          </a:p>
        </p:txBody>
      </p:sp>
      <p:sp>
        <p:nvSpPr>
          <p:cNvPr id="10" name="TextBox 9">
            <a:extLst>
              <a:ext uri="{FF2B5EF4-FFF2-40B4-BE49-F238E27FC236}">
                <a16:creationId xmlns:a16="http://schemas.microsoft.com/office/drawing/2014/main" id="{71980336-FF5B-4ECF-BF89-DD503B226414}"/>
              </a:ext>
            </a:extLst>
          </p:cNvPr>
          <p:cNvSpPr txBox="1"/>
          <p:nvPr userDrawn="1"/>
        </p:nvSpPr>
        <p:spPr>
          <a:xfrm>
            <a:off x="11020094" y="6509226"/>
            <a:ext cx="187552" cy="145424"/>
          </a:xfrm>
          <a:prstGeom prst="rect">
            <a:avLst/>
          </a:prstGeom>
        </p:spPr>
        <p:txBody>
          <a:bodyPr anchor="b" bIns="0" lIns="0" numCol="1" rIns="0" rtlCol="0" tIns="0" vert="horz" wrap="none">
            <a:spAutoFit/>
          </a:bodyPr>
          <a:lstStyle>
            <a:defPPr>
              <a:defRPr lang="en-US"/>
            </a:defPPr>
            <a:lvl1pPr>
              <a:defRPr sz="800">
                <a:solidFill>
                  <a:schemeClr val="tx1">
                    <a:tint val="75000"/>
                  </a:schemeClr>
                </a:solidFill>
              </a:defRPr>
            </a:lvl1pPr>
          </a:lstStyle>
          <a:p>
            <a:pPr algn="r" defTabSz="914400" eaLnBrk="1" hangingPunct="1" latinLnBrk="0" lvl="0" marL="0" rtl="0">
              <a:lnSpc>
                <a:spcPct val="125000"/>
              </a:lnSpc>
            </a:pPr>
            <a:fld id="{B01BFD70-D99E-427C-A01B-19B2BB56A3C8}" type="slidenum">
              <a:rPr kern="1200" lang="en-US" smtClean="0" sz="800">
                <a:solidFill>
                  <a:schemeClr val="bg1">
                    <a:lumMod val="65000"/>
                  </a:schemeClr>
                </a:solidFill>
                <a:latin charset="0" panose="02000509040000020004" pitchFamily="49" typeface="Space Mono"/>
                <a:ea typeface="+mn-ea"/>
                <a:cs typeface="+mn-cs"/>
              </a:rPr>
              <a:pPr algn="r" defTabSz="914400" eaLnBrk="1" hangingPunct="1" latinLnBrk="0" lvl="0" marL="0" rtl="0">
                <a:lnSpc>
                  <a:spcPct val="125000"/>
                </a:lnSpc>
              </a:pPr>
              <a:t>‹#›</a:t>
            </a:fld>
            <a:endParaRPr dirty="0" kern="1200" lang="en-US" sz="800">
              <a:solidFill>
                <a:schemeClr val="bg1">
                  <a:lumMod val="65000"/>
                </a:schemeClr>
              </a:solidFill>
              <a:latin charset="0" panose="02000509040000020004" pitchFamily="49" typeface="Space Mono"/>
              <a:ea typeface="+mn-ea"/>
              <a:cs typeface="+mn-cs"/>
            </a:endParaRPr>
          </a:p>
        </p:txBody>
      </p:sp>
      <p:sp>
        <p:nvSpPr>
          <p:cNvPr id="3" name="Footer Placeholder 2">
            <a:extLst>
              <a:ext uri="{FF2B5EF4-FFF2-40B4-BE49-F238E27FC236}">
                <a16:creationId xmlns:a16="http://schemas.microsoft.com/office/drawing/2014/main" id="{D649AEF0-A0FC-435D-A52F-0EFCAAC60D6B}"/>
              </a:ext>
            </a:extLst>
          </p:cNvPr>
          <p:cNvSpPr txBox="1">
            <a:spLocks/>
          </p:cNvSpPr>
          <p:nvPr userDrawn="1"/>
        </p:nvSpPr>
        <p:spPr>
          <a:xfrm>
            <a:off x="495299" y="6505117"/>
            <a:ext cx="3773458" cy="158248"/>
          </a:xfrm>
          <a:prstGeom prst="rect">
            <a:avLst/>
          </a:prstGeom>
        </p:spPr>
        <p:txBody>
          <a:bodyPr anchor="b" bIns="0" lIns="0" numCol="1" rIns="0" rtlCol="0" tIns="0" vert="horz" wrap="square">
            <a:spAutoFit/>
          </a:bodyPr>
          <a:lstStyle>
            <a:defPPr>
              <a:defRPr lang="en-US"/>
            </a:defPPr>
            <a:lvl1pPr algn="l" defTabSz="685800" eaLnBrk="1" hangingPunct="1" latinLnBrk="0" marL="0" rtl="0">
              <a:lnSpc>
                <a:spcPct val="96000"/>
              </a:lnSpc>
              <a:spcBef>
                <a:spcPts val="0"/>
              </a:spcBef>
              <a:spcAft>
                <a:spcPts val="225"/>
              </a:spcAft>
              <a:buClr>
                <a:srgbClr val="3253DC"/>
              </a:buClr>
              <a:buFont charset="0" panose="020B0604020202020204" pitchFamily="34" typeface="Arial"/>
              <a:buNone/>
              <a:defRPr baseline="0" kern="1200" lang="en-US" smtClean="0" sz="800">
                <a:solidFill>
                  <a:schemeClr val="tx1"/>
                </a:solidFill>
                <a:latin charset="0" panose="02000509040000020004" pitchFamily="49" typeface="Space Mono"/>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r>
              <a:rPr baseline="-20000" dirty="0" kern="1200" lang="en-US" sz="1600">
                <a:solidFill>
                  <a:schemeClr val="bg1">
                    <a:lumMod val="65000"/>
                  </a:schemeClr>
                </a:solidFill>
                <a:latin charset="0" panose="02000509040000020004" pitchFamily="49" typeface="Space Mono"/>
                <a:ea typeface="+mn-ea"/>
                <a:cs typeface="+mn-cs"/>
              </a:rPr>
              <a:t>©</a:t>
            </a:r>
            <a:r>
              <a:rPr baseline="-20000" dirty="0" lang="en-US" sz="600">
                <a:solidFill>
                  <a:schemeClr val="bg1">
                    <a:lumMod val="65000"/>
                  </a:schemeClr>
                </a:solidFill>
              </a:rPr>
              <a:t> </a:t>
            </a:r>
            <a:fld id="{D0873BB8-87D9-479E-8DA8-6515B3317381}" type="datetimeyyyy">
              <a:rPr lang="en-US" smtClean="0">
                <a:solidFill>
                  <a:schemeClr val="bg1">
                    <a:lumMod val="65000"/>
                  </a:schemeClr>
                </a:solidFill>
              </a:rPr>
              <a:pPr/>
              <a:t>2023</a:t>
            </a:fld>
            <a:r>
              <a:rPr baseline="0" dirty="0" lang="en-US" sz="800">
                <a:solidFill>
                  <a:schemeClr val="bg1">
                    <a:lumMod val="65000"/>
                  </a:schemeClr>
                </a:solidFill>
              </a:rPr>
              <a:t>  </a:t>
            </a:r>
            <a:r>
              <a:rPr dirty="0" lang="en-US" sz="800">
                <a:solidFill>
                  <a:schemeClr val="bg1">
                    <a:lumMod val="65000"/>
                  </a:schemeClr>
                </a:solidFill>
              </a:rPr>
              <a:t>Pure Storage</a:t>
            </a:r>
            <a:endParaRPr dirty="0" lang="en-US">
              <a:solidFill>
                <a:schemeClr val="bg1"/>
              </a:solidFill>
            </a:endParaRPr>
          </a:p>
        </p:txBody>
      </p:sp>
      <p:sp>
        <p:nvSpPr>
          <p:cNvPr id="8" name="Google Shape;30;g12705850399_0_0">
            <a:extLst>
              <a:ext uri="{FF2B5EF4-FFF2-40B4-BE49-F238E27FC236}">
                <a16:creationId xmlns:a16="http://schemas.microsoft.com/office/drawing/2014/main" id="{630B69B6-0D74-D07F-D887-C457BA25FCB8}"/>
              </a:ext>
            </a:extLst>
          </p:cNvPr>
          <p:cNvSpPr txBox="1"/>
          <p:nvPr userDrawn="1"/>
        </p:nvSpPr>
        <p:spPr>
          <a:xfrm>
            <a:off x="8696320" y="6519275"/>
            <a:ext cx="2170200" cy="123000"/>
          </a:xfrm>
          <a:prstGeom prst="rect">
            <a:avLst/>
          </a:prstGeom>
          <a:noFill/>
          <a:ln>
            <a:noFill/>
          </a:ln>
        </p:spPr>
        <p:txBody>
          <a:bodyPr anchor="b" anchorCtr="0" bIns="0" lIns="0" numCol="1" rIns="0" spcFirstLastPara="1" tIns="0" wrap="square">
            <a:spAutoFit/>
          </a:bodyPr>
          <a:lstStyle/>
          <a:p>
            <a:pPr algn="l" indent="0" lvl="0" marL="0" rtl="0">
              <a:lnSpc>
                <a:spcPct val="115000"/>
              </a:lnSpc>
              <a:spcBef>
                <a:spcPts val="0"/>
              </a:spcBef>
              <a:spcAft>
                <a:spcPts val="0"/>
              </a:spcAft>
              <a:buNone/>
            </a:pPr>
            <a:r>
              <a:rPr dirty="0" lang="en-US" sz="800">
                <a:solidFill>
                  <a:schemeClr val="dk2"/>
                </a:solidFill>
                <a:latin typeface="Space Mono"/>
                <a:ea typeface="Space Mono"/>
                <a:cs typeface="Space Mono"/>
                <a:sym typeface="Space Mono"/>
              </a:rPr>
              <a:t>Uncomplicate Data Storage, Forever</a:t>
            </a:r>
            <a:endParaRPr dirty="0" sz="800">
              <a:solidFill>
                <a:schemeClr val="dk2"/>
              </a:solidFill>
              <a:latin typeface="Space Mono"/>
              <a:ea typeface="Space Mono"/>
              <a:cs typeface="Space Mono"/>
              <a:sym typeface="Space Mono"/>
            </a:endParaRPr>
          </a:p>
        </p:txBody>
      </p:sp>
    </p:spTree>
    <p:extLst>
      <p:ext uri="{BB962C8B-B14F-4D97-AF65-F5344CB8AC3E}">
        <p14:creationId xmlns:p14="http://schemas.microsoft.com/office/powerpoint/2010/main" val="1853375638"/>
      </p:ext>
    </p:extLst>
  </p:cSld>
  <p:clrMap accent1="accent1" accent2="accent2" accent3="accent3" accent4="accent4" accent5="accent5" accent6="accent6" bg1="lt1" bg2="lt2" folHlink="folHlink" hlink="hlink" tx1="dk1" tx2="dk2"/>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Lst>
  <p:transition spd="med">
    <p:fade/>
  </p:transition>
  <p:hf dt="0" hdr="0" sldNum="0"/>
  <p:txStyles>
    <p:titleStyle>
      <a:lvl1pPr algn="l" defTabSz="914400" eaLnBrk="1" hangingPunct="1" latinLnBrk="0" rtl="0">
        <a:lnSpc>
          <a:spcPct val="84000"/>
        </a:lnSpc>
        <a:spcBef>
          <a:spcPct val="0"/>
        </a:spcBef>
        <a:buNone/>
        <a:defRPr baseline="0" kern="1200" sz="3400">
          <a:solidFill>
            <a:schemeClr val="tx1"/>
          </a:solidFill>
          <a:latin typeface="+mj-lt"/>
          <a:ea charset="0" panose="020B0502030000000004" pitchFamily="34" typeface="Inter ExtraBold"/>
          <a:cs typeface="+mj-cs"/>
        </a:defRPr>
      </a:lvl1pPr>
    </p:titleStyle>
    <p:bodyStyle>
      <a:lvl1pPr algn="l" defTabSz="914400" eaLnBrk="1" hangingPunct="1" indent="-136525" latinLnBrk="0" marL="136525" rtl="0">
        <a:lnSpc>
          <a:spcPct val="107000"/>
        </a:lnSpc>
        <a:spcBef>
          <a:spcPts val="1200"/>
        </a:spcBef>
        <a:buClr>
          <a:schemeClr val="accent1"/>
        </a:buClr>
        <a:buFont charset="0" panose="020B0604020202020204" pitchFamily="34" typeface="Arial"/>
        <a:buChar char="•"/>
        <a:defRPr baseline="0" kern="1200" sz="2100">
          <a:solidFill>
            <a:schemeClr val="tx1"/>
          </a:solidFill>
          <a:latin typeface="+mn-lt"/>
          <a:ea charset="0" panose="020B0502030000000004" pitchFamily="34" typeface="Inter Light"/>
          <a:cs typeface="+mn-cs"/>
        </a:defRPr>
      </a:lvl1pPr>
      <a:lvl2pPr algn="l" defTabSz="914400" eaLnBrk="1" hangingPunct="1" indent="-164592" latinLnBrk="0" marL="356616" rtl="0">
        <a:lnSpc>
          <a:spcPct val="107000"/>
        </a:lnSpc>
        <a:spcBef>
          <a:spcPts val="0"/>
        </a:spcBef>
        <a:buClr>
          <a:schemeClr val="tx1">
            <a:lumMod val="85000"/>
            <a:lumOff val="15000"/>
          </a:schemeClr>
        </a:buClr>
        <a:buFont charset="0" panose="020B0604020202020204" pitchFamily="34" typeface="Arial"/>
        <a:buChar char="•"/>
        <a:defRPr baseline="0" kern="1200" sz="2100">
          <a:solidFill>
            <a:schemeClr val="tx1"/>
          </a:solidFill>
          <a:latin typeface="+mn-lt"/>
          <a:ea charset="0" panose="020B0502030000000004" pitchFamily="34" typeface="Inter Light"/>
          <a:cs typeface="+mn-cs"/>
        </a:defRPr>
      </a:lvl2pPr>
      <a:lvl3pPr algn="l" defTabSz="914400" eaLnBrk="1" hangingPunct="1" indent="-164592" latinLnBrk="0" marL="521208" rtl="0">
        <a:lnSpc>
          <a:spcPct val="107000"/>
        </a:lnSpc>
        <a:spcBef>
          <a:spcPts val="0"/>
        </a:spcBef>
        <a:buClr>
          <a:schemeClr val="tx1">
            <a:lumMod val="85000"/>
            <a:lumOff val="15000"/>
          </a:schemeClr>
        </a:buClr>
        <a:buFont charset="0" panose="020B0604020202020204" pitchFamily="34" typeface="Microsoft Sans Serif"/>
        <a:buChar char="•"/>
        <a:defRPr dirty="0" kern="1200" lang="en-US" smtClean="0" sz="1800">
          <a:solidFill>
            <a:schemeClr val="tx1"/>
          </a:solidFill>
          <a:latin typeface="+mn-lt"/>
          <a:ea charset="0" panose="020B0502030000000004" pitchFamily="34" typeface="Inter Light"/>
          <a:cs typeface="+mn-cs"/>
        </a:defRPr>
      </a:lvl3pPr>
      <a:lvl4pPr algn="l" defTabSz="914400" eaLnBrk="1" hangingPunct="1" indent="-164592" latinLnBrk="0" marL="685800" rtl="0">
        <a:lnSpc>
          <a:spcPct val="107000"/>
        </a:lnSpc>
        <a:spcBef>
          <a:spcPts val="0"/>
        </a:spcBef>
        <a:buClr>
          <a:schemeClr val="tx1">
            <a:lumMod val="85000"/>
            <a:lumOff val="15000"/>
          </a:schemeClr>
        </a:buClr>
        <a:buFont charset="0" panose="020B0604020202020204" pitchFamily="34" typeface="Arial"/>
        <a:buChar char="•"/>
        <a:defRPr kern="1200" sz="1800">
          <a:solidFill>
            <a:schemeClr val="tx1"/>
          </a:solidFill>
          <a:latin typeface="+mn-lt"/>
          <a:ea charset="0" panose="020B0502030000000004" pitchFamily="34" typeface="Inter Light"/>
          <a:cs typeface="+mn-cs"/>
        </a:defRPr>
      </a:lvl4pPr>
      <a:lvl5pPr algn="l" defTabSz="914400" eaLnBrk="1" hangingPunct="1" indent="0" latinLnBrk="0" marL="0" rtl="0">
        <a:lnSpc>
          <a:spcPct val="96000"/>
        </a:lnSpc>
        <a:spcBef>
          <a:spcPts val="1800"/>
        </a:spcBef>
        <a:buClr>
          <a:srgbClr val="595959"/>
        </a:buClr>
        <a:buFont charset="0" panose="020B0604020202020204" pitchFamily="34" typeface="Microsoft Sans Serif"/>
        <a:buChar char="​"/>
        <a:tabLst/>
        <a:defRPr baseline="0" kern="1200" sz="2100">
          <a:solidFill>
            <a:schemeClr val="tx1"/>
          </a:solidFill>
          <a:latin typeface="+mn-lt"/>
          <a:ea charset="0" panose="020B0502030000000004" pitchFamily="34" typeface="Inter Light"/>
          <a:cs typeface="+mn-cs"/>
        </a:defRPr>
      </a:lvl5pPr>
      <a:lvl6pPr algn="l" defTabSz="914400" eaLnBrk="1" hangingPunct="1" indent="0" latinLnBrk="0" marL="0" rtl="0">
        <a:lnSpc>
          <a:spcPct val="96000"/>
        </a:lnSpc>
        <a:spcBef>
          <a:spcPts val="0"/>
        </a:spcBef>
        <a:buFont charset="0" panose="020B0604020202020204" pitchFamily="34" typeface="Microsoft Sans Serif"/>
        <a:buChar char="​"/>
        <a:defRPr kern="1200" sz="1800">
          <a:solidFill>
            <a:schemeClr val="tx1"/>
          </a:solidFill>
          <a:latin typeface="+mn-lt"/>
          <a:ea typeface="+mn-ea"/>
          <a:cs typeface="+mn-cs"/>
        </a:defRPr>
      </a:lvl6pPr>
      <a:lvl7pPr algn="l" defTabSz="914400" eaLnBrk="1" hangingPunct="1" indent="0" latinLnBrk="0" marL="0" rtl="0">
        <a:lnSpc>
          <a:spcPct val="107000"/>
        </a:lnSpc>
        <a:spcBef>
          <a:spcPts val="1200"/>
        </a:spcBef>
        <a:buFont charset="0" panose="020B0604020202020204" pitchFamily="34" typeface="Microsoft Sans Serif"/>
        <a:buChar char="​"/>
        <a:defRPr baseline="0" kern="1200" sz="2800">
          <a:solidFill>
            <a:schemeClr val="tx1"/>
          </a:solidFill>
          <a:latin typeface="+mn-lt"/>
          <a:ea typeface="+mn-ea"/>
          <a:cs typeface="+mn-cs"/>
        </a:defRPr>
      </a:lvl7pPr>
      <a:lvl8pPr algn="l" defTabSz="914400" eaLnBrk="1" hangingPunct="1" indent="0" latinLnBrk="0" marL="0" rtl="0">
        <a:lnSpc>
          <a:spcPct val="87000"/>
        </a:lnSpc>
        <a:spcBef>
          <a:spcPts val="1800"/>
        </a:spcBef>
        <a:buSzPct val="100000"/>
        <a:buFont charset="0" panose="020B0604020202020204" pitchFamily="34" typeface="Microsoft Sans Serif"/>
        <a:buChar char="​"/>
        <a:defRPr baseline="0" dirty="0" kern="1200" lang="en-US" smtClean="0" sz="5500">
          <a:solidFill>
            <a:schemeClr val="tx1"/>
          </a:solidFill>
          <a:latin typeface="+mj-lt"/>
          <a:ea typeface="+mn-ea"/>
          <a:cs typeface="+mn-cs"/>
        </a:defRPr>
      </a:lvl8pPr>
      <a:lvl9pPr algn="l" defTabSz="914400" eaLnBrk="1" hangingPunct="1" indent="0" latinLnBrk="0" marL="0" rtl="0">
        <a:lnSpc>
          <a:spcPct val="87000"/>
        </a:lnSpc>
        <a:spcBef>
          <a:spcPts val="1800"/>
        </a:spcBef>
        <a:buFont charset="0" panose="020B0604020202020204" pitchFamily="34" typeface="Microsoft Sans Serif"/>
        <a:buNone/>
        <a:defRPr baseline="0" kern="1200" sz="6800">
          <a:solidFill>
            <a:schemeClr val="tx1"/>
          </a:solidFill>
          <a:latin typeface="+mj-lt"/>
          <a:ea typeface="+mn-ea"/>
          <a:cs typeface="+mn-cs"/>
        </a:defRPr>
      </a:lvl9pPr>
    </p:bodyStyle>
    <p:other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s/_rels/slide1.xml.rels><?xml version="1.0" encoding="UTF-8" standalone="yes"?><Relationships xmlns="http://schemas.openxmlformats.org/package/2006/relationships"><Relationship Id="rId3" Target="../media/image17.png" Type="http://schemas.openxmlformats.org/officeDocument/2006/relationships/image"/><Relationship Id="rId2" Target="../notesSlides/notesSlide1.xml" Type="http://schemas.openxmlformats.org/officeDocument/2006/relationships/notesSlide"/><Relationship Id="rId1" Target="../slideLayouts/slideLayout1.xml" Type="http://schemas.openxmlformats.org/officeDocument/2006/relationships/slideLayout"/></Relationships>
</file>

<file path=ppt/slides/_rels/slide10.xml.rels><?xml version="1.0" encoding="UTF-8" standalone="yes"?><Relationships xmlns="http://schemas.openxmlformats.org/package/2006/relationships"><Relationship Id="rId3" Target="../media/image22.png" Type="http://schemas.openxmlformats.org/officeDocument/2006/relationships/image"/><Relationship Id="rId2" Target="../notesSlides/notesSlide10.xml" Type="http://schemas.openxmlformats.org/officeDocument/2006/relationships/notesSlide"/><Relationship Id="rId1" Target="../slideLayouts/slideLayout3.xml" Type="http://schemas.openxmlformats.org/officeDocument/2006/relationships/slideLayout"/></Relationships>
</file>

<file path=ppt/slides/_rels/slide11.xml.rels><?xml version="1.0" encoding="UTF-8" standalone="yes"?><Relationships xmlns="http://schemas.openxmlformats.org/package/2006/relationships"><Relationship Id="rId15" Target="../media/image47.png" Type="http://schemas.openxmlformats.org/officeDocument/2006/relationships/image"/><Relationship Id="rId14" Target="../media/image46.png" Type="http://schemas.openxmlformats.org/officeDocument/2006/relationships/image"/><Relationship Id="rId13" Target="../media/image45.png" Type="http://schemas.openxmlformats.org/officeDocument/2006/relationships/image"/><Relationship Id="rId12" Target="../media/image44.png" Type="http://schemas.openxmlformats.org/officeDocument/2006/relationships/image"/><Relationship Id="rId11" Target="../media/image43.png" Type="http://schemas.openxmlformats.org/officeDocument/2006/relationships/image"/><Relationship Id="rId10" Target="../media/image42.png" Type="http://schemas.openxmlformats.org/officeDocument/2006/relationships/image"/><Relationship Id="rId9" Target="../media/image41.png" Type="http://schemas.openxmlformats.org/officeDocument/2006/relationships/image"/><Relationship Id="rId8" Target="../media/image40.png" Type="http://schemas.openxmlformats.org/officeDocument/2006/relationships/image"/><Relationship Id="rId7" Target="../media/image39.png" Type="http://schemas.openxmlformats.org/officeDocument/2006/relationships/image"/><Relationship Id="rId6" Target="../media/image38.png" Type="http://schemas.openxmlformats.org/officeDocument/2006/relationships/image"/><Relationship Id="rId5" Target="../media/image37.png" Type="http://schemas.openxmlformats.org/officeDocument/2006/relationships/image"/><Relationship Id="rId4" Target="../media/image36.png" Type="http://schemas.openxmlformats.org/officeDocument/2006/relationships/image"/><Relationship Id="rId3" Target="../media/image35.png" Type="http://schemas.openxmlformats.org/officeDocument/2006/relationships/image"/><Relationship Id="rId2" Target="../notesSlides/notesSlide11.xml" Type="http://schemas.openxmlformats.org/officeDocument/2006/relationships/notesSlide"/><Relationship Id="rId1" Target="../slideLayouts/slideLayout90.xml" Type="http://schemas.openxmlformats.org/officeDocument/2006/relationships/slideLayout"/></Relationships>
</file>

<file path=ppt/slides/_rels/slide12.xml.rels><?xml version="1.0" encoding="UTF-8" standalone="yes"?><Relationships xmlns="http://schemas.openxmlformats.org/package/2006/relationships"><Relationship Id="rId3" Target="../media/image48.png" Type="http://schemas.openxmlformats.org/officeDocument/2006/relationships/image"/><Relationship Id="rId2" Target="../notesSlides/notesSlide12.xml" Type="http://schemas.openxmlformats.org/officeDocument/2006/relationships/notesSlide"/><Relationship Id="rId1" Target="../slideLayouts/slideLayout5.xml" Type="http://schemas.openxmlformats.org/officeDocument/2006/relationships/slideLayout"/></Relationships>
</file>

<file path=ppt/slides/_rels/slide13.xml.rels><?xml version="1.0" encoding="UTF-8" standalone="yes"?><Relationships xmlns="http://schemas.openxmlformats.org/package/2006/relationships"><Relationship Id="rId3" Target="../media/image49.png" Type="http://schemas.openxmlformats.org/officeDocument/2006/relationships/image"/><Relationship Id="rId2" Target="../notesSlides/notesSlide13.xml" Type="http://schemas.openxmlformats.org/officeDocument/2006/relationships/notesSlide"/><Relationship Id="rId1" Target="../slideLayouts/slideLayout4.xml" Type="http://schemas.openxmlformats.org/officeDocument/2006/relationships/slideLayout"/></Relationships>
</file>

<file path=ppt/slides/_rels/slide14.xml.rels><?xml version="1.0" encoding="UTF-8" standalone="yes"?><Relationships xmlns="http://schemas.openxmlformats.org/package/2006/relationships"><Relationship Id="rId2" Target="../notesSlides/notesSlide14.xml" Type="http://schemas.openxmlformats.org/officeDocument/2006/relationships/notesSlide"/><Relationship Id="rId1" Target="../slideLayouts/slideLayout3.xml" Type="http://schemas.openxmlformats.org/officeDocument/2006/relationships/slideLayout"/></Relationships>
</file>

<file path=ppt/slides/_rels/slide15.xml.rels><?xml version="1.0" encoding="UTF-8" standalone="yes"?><Relationships xmlns="http://schemas.openxmlformats.org/package/2006/relationships"><Relationship Id="rId10" Target="../media/image56.png" Type="http://schemas.openxmlformats.org/officeDocument/2006/relationships/image"/><Relationship Id="rId9" Target="../media/image20.png" Type="http://schemas.openxmlformats.org/officeDocument/2006/relationships/image"/><Relationship Id="rId8" Target="../media/image55.png" Type="http://schemas.openxmlformats.org/officeDocument/2006/relationships/image"/><Relationship Id="rId7" Target="../media/image54.png" Type="http://schemas.openxmlformats.org/officeDocument/2006/relationships/image"/><Relationship Id="rId6" Target="../media/image53.png" Type="http://schemas.openxmlformats.org/officeDocument/2006/relationships/image"/><Relationship Id="rId5" Target="../media/image52.png" Type="http://schemas.openxmlformats.org/officeDocument/2006/relationships/image"/><Relationship Id="rId4" Target="../media/image51.png" Type="http://schemas.openxmlformats.org/officeDocument/2006/relationships/image"/><Relationship Id="rId3" Target="../media/image50.png" Type="http://schemas.openxmlformats.org/officeDocument/2006/relationships/image"/><Relationship Id="rId2" Target="../notesSlides/notesSlide15.xml" Type="http://schemas.openxmlformats.org/officeDocument/2006/relationships/notesSlide"/><Relationship Id="rId1" Target="../slideLayouts/slideLayout3.xml" Type="http://schemas.openxmlformats.org/officeDocument/2006/relationships/slideLayout"/></Relationships>
</file>

<file path=ppt/slides/_rels/slide16.xml.rels><?xml version="1.0" encoding="UTF-8" standalone="yes"?><Relationships xmlns="http://schemas.openxmlformats.org/package/2006/relationships"><Relationship Id="rId9" Target="../media/image63.png" Type="http://schemas.openxmlformats.org/officeDocument/2006/relationships/image"/><Relationship Id="rId8" Target="../media/image62.png" Type="http://schemas.openxmlformats.org/officeDocument/2006/relationships/image"/><Relationship Id="rId7" Target="../media/image61.png" Type="http://schemas.openxmlformats.org/officeDocument/2006/relationships/image"/><Relationship Id="rId6" Target="../media/image60.png" Type="http://schemas.openxmlformats.org/officeDocument/2006/relationships/image"/><Relationship Id="rId5" Target="../media/image59.png" Type="http://schemas.openxmlformats.org/officeDocument/2006/relationships/image"/><Relationship Id="rId4" Target="../media/image58.png" Type="http://schemas.openxmlformats.org/officeDocument/2006/relationships/image"/><Relationship Id="rId3" Target="../media/image57.png" Type="http://schemas.openxmlformats.org/officeDocument/2006/relationships/image"/><Relationship Id="rId2" Target="../notesSlides/notesSlide16.xml" Type="http://schemas.openxmlformats.org/officeDocument/2006/relationships/notesSlide"/><Relationship Id="rId1" Target="../slideLayouts/slideLayout5.xml" Type="http://schemas.openxmlformats.org/officeDocument/2006/relationships/slideLayout"/></Relationships>
</file>

<file path=ppt/slides/_rels/slide17.xml.rels><?xml version="1.0" encoding="UTF-8" standalone="yes"?><Relationships xmlns="http://schemas.openxmlformats.org/package/2006/relationships"><Relationship Id="rId2" Target="../notesSlides/notesSlide17.xml" Type="http://schemas.openxmlformats.org/officeDocument/2006/relationships/notesSlide"/><Relationship Id="rId1" Target="../slideLayouts/slideLayout5.xml" Type="http://schemas.openxmlformats.org/officeDocument/2006/relationships/slideLayout"/></Relationships>
</file>

<file path=ppt/slides/_rels/slide18.xml.rels><?xml version="1.0" encoding="UTF-8" standalone="yes"?><Relationships xmlns="http://schemas.openxmlformats.org/package/2006/relationships"><Relationship Id="rId5" Target="../media/image66.png" Type="http://schemas.openxmlformats.org/officeDocument/2006/relationships/image"/><Relationship Id="rId4" Target="../media/image65.png" Type="http://schemas.openxmlformats.org/officeDocument/2006/relationships/image"/><Relationship Id="rId3" Target="../media/image64.png" Type="http://schemas.openxmlformats.org/officeDocument/2006/relationships/image"/><Relationship Id="rId2" Target="../notesSlides/notesSlide18.xml" Type="http://schemas.openxmlformats.org/officeDocument/2006/relationships/notesSlide"/><Relationship Id="rId1" Target="../slideLayouts/slideLayout6.xml" Type="http://schemas.openxmlformats.org/officeDocument/2006/relationships/slideLayout"/></Relationships>
</file>

<file path=ppt/slides/_rels/slide19.xml.rels><?xml version="1.0" encoding="UTF-8" standalone="yes"?><Relationships xmlns="http://schemas.openxmlformats.org/package/2006/relationships"><Relationship Id="rId2" Target="../notesSlides/notesSlide19.xml" Type="http://schemas.openxmlformats.org/officeDocument/2006/relationships/notesSlide"/><Relationship Id="rId1" Target="../slideLayouts/slideLayout3.xml" Type="http://schemas.openxmlformats.org/officeDocument/2006/relationships/slideLayout"/></Relationships>
</file>

<file path=ppt/slides/_rels/slide2.xml.rels><?xml version="1.0" encoding="UTF-8" standalone="yes"?><Relationships xmlns="http://schemas.openxmlformats.org/package/2006/relationships"><Relationship Id="rId6" Target="../media/image21.png" Type="http://schemas.openxmlformats.org/officeDocument/2006/relationships/image"/><Relationship Id="rId5" Target="../media/image20.png" Type="http://schemas.openxmlformats.org/officeDocument/2006/relationships/image"/><Relationship Id="rId4" Target="../media/image19.png" Type="http://schemas.openxmlformats.org/officeDocument/2006/relationships/image"/><Relationship Id="rId3" Target="../media/image18.png" Type="http://schemas.openxmlformats.org/officeDocument/2006/relationships/image"/><Relationship Id="rId2" Target="../notesSlides/notesSlide2.xml" Type="http://schemas.openxmlformats.org/officeDocument/2006/relationships/notesSlide"/><Relationship Id="rId1" Target="../slideLayouts/slideLayout3.xml" Type="http://schemas.openxmlformats.org/officeDocument/2006/relationships/slideLayout"/></Relationships>
</file>

<file path=ppt/slides/_rels/slide20.xml.rels><?xml version="1.0" encoding="UTF-8" standalone="yes"?><Relationships xmlns="http://schemas.openxmlformats.org/package/2006/relationships"><Relationship Id="rId2" Target="../notesSlides/notesSlide20.xml" Type="http://schemas.openxmlformats.org/officeDocument/2006/relationships/notesSlide"/><Relationship Id="rId1" Target="../slideLayouts/slideLayout4.xml" Type="http://schemas.openxmlformats.org/officeDocument/2006/relationships/slideLayout"/></Relationships>
</file>

<file path=ppt/slides/_rels/slide21.xml.rels><?xml version="1.0" encoding="UTF-8" standalone="yes"?><Relationships xmlns="http://schemas.openxmlformats.org/package/2006/relationships"><Relationship Id="rId23" Target="../media/image87.png" Type="http://schemas.openxmlformats.org/officeDocument/2006/relationships/image"/><Relationship Id="rId22" Target="../media/image86.png" Type="http://schemas.openxmlformats.org/officeDocument/2006/relationships/image"/><Relationship Id="rId21" Target="../media/image85.png" Type="http://schemas.openxmlformats.org/officeDocument/2006/relationships/image"/><Relationship Id="rId20" Target="../media/image84.png" Type="http://schemas.openxmlformats.org/officeDocument/2006/relationships/image"/><Relationship Id="rId19" Target="../media/image83.png" Type="http://schemas.openxmlformats.org/officeDocument/2006/relationships/image"/><Relationship Id="rId18" Target="../media/image82.png" Type="http://schemas.openxmlformats.org/officeDocument/2006/relationships/image"/><Relationship Id="rId17" Target="../media/image81.png" Type="http://schemas.openxmlformats.org/officeDocument/2006/relationships/image"/><Relationship Id="rId16" Target="../media/image80.png" Type="http://schemas.openxmlformats.org/officeDocument/2006/relationships/image"/><Relationship Id="rId15" Target="../media/image79.png" Type="http://schemas.openxmlformats.org/officeDocument/2006/relationships/image"/><Relationship Id="rId14" Target="../media/image78.png" Type="http://schemas.openxmlformats.org/officeDocument/2006/relationships/image"/><Relationship Id="rId13" Target="../media/image77.png" Type="http://schemas.openxmlformats.org/officeDocument/2006/relationships/image"/><Relationship Id="rId12" Target="../media/image76.png" Type="http://schemas.openxmlformats.org/officeDocument/2006/relationships/image"/><Relationship Id="rId11" Target="../media/image75.png" Type="http://schemas.openxmlformats.org/officeDocument/2006/relationships/image"/><Relationship Id="rId10" Target="../media/image74.png" Type="http://schemas.openxmlformats.org/officeDocument/2006/relationships/image"/><Relationship Id="rId9" Target="../media/image73.png" Type="http://schemas.openxmlformats.org/officeDocument/2006/relationships/image"/><Relationship Id="rId8" Target="../media/image72.png" Type="http://schemas.openxmlformats.org/officeDocument/2006/relationships/image"/><Relationship Id="rId7" Target="../media/image71.png" Type="http://schemas.openxmlformats.org/officeDocument/2006/relationships/image"/><Relationship Id="rId6" Target="../media/image70.png" Type="http://schemas.openxmlformats.org/officeDocument/2006/relationships/image"/><Relationship Id="rId5" Target="../media/image69.png" Type="http://schemas.openxmlformats.org/officeDocument/2006/relationships/image"/><Relationship Id="rId4" Target="../media/image68.png" Type="http://schemas.openxmlformats.org/officeDocument/2006/relationships/image"/><Relationship Id="rId3" Target="../media/image67.png" Type="http://schemas.openxmlformats.org/officeDocument/2006/relationships/image"/><Relationship Id="rId2" Target="../notesSlides/notesSlide21.xml" Type="http://schemas.openxmlformats.org/officeDocument/2006/relationships/notesSlide"/><Relationship Id="rId1" Target="../slideLayouts/slideLayout3.xml" Type="http://schemas.openxmlformats.org/officeDocument/2006/relationships/slideLayout"/></Relationships>
</file>

<file path=ppt/slides/_rels/slide22.xml.rels><?xml version="1.0" encoding="UTF-8" standalone="yes"?><Relationships xmlns="http://schemas.openxmlformats.org/package/2006/relationships"><Relationship Id="rId5" Target="../media/image90.png" Type="http://schemas.openxmlformats.org/officeDocument/2006/relationships/image"/><Relationship Id="rId4" Target="../media/image89.png" Type="http://schemas.openxmlformats.org/officeDocument/2006/relationships/image"/><Relationship Id="rId3" Target="../media/image88.png" Type="http://schemas.openxmlformats.org/officeDocument/2006/relationships/image"/><Relationship Id="rId2" Target="../notesSlides/notesSlide22.xml" Type="http://schemas.openxmlformats.org/officeDocument/2006/relationships/notesSlide"/><Relationship Id="rId1" Target="../slideLayouts/slideLayout3.xml" Type="http://schemas.openxmlformats.org/officeDocument/2006/relationships/slideLayout"/></Relationships>
</file>

<file path=ppt/slides/_rels/slide23.xml.rels><?xml version="1.0" encoding="UTF-8" standalone="yes"?><Relationships xmlns="http://schemas.openxmlformats.org/package/2006/relationships"><Relationship Id="rId9" Target="../media/image95.png" Type="http://schemas.openxmlformats.org/officeDocument/2006/relationships/image"/><Relationship Id="rId8" Target="../media/image34.png" Type="http://schemas.openxmlformats.org/officeDocument/2006/relationships/image"/><Relationship Id="rId7" Target="../media/image94.png" Type="http://schemas.openxmlformats.org/officeDocument/2006/relationships/image"/><Relationship Id="rId6" Target="../media/image93.png" Type="http://schemas.openxmlformats.org/officeDocument/2006/relationships/image"/><Relationship Id="rId5" Target="../media/image89.png" Type="http://schemas.openxmlformats.org/officeDocument/2006/relationships/image"/><Relationship Id="rId4" Target="../media/image92.png" Type="http://schemas.openxmlformats.org/officeDocument/2006/relationships/image"/><Relationship Id="rId3" Target="../media/image91.png" Type="http://schemas.openxmlformats.org/officeDocument/2006/relationships/image"/><Relationship Id="rId2" Target="../notesSlides/notesSlide23.xml" Type="http://schemas.openxmlformats.org/officeDocument/2006/relationships/notesSlide"/><Relationship Id="rId1" Target="../slideLayouts/slideLayout3.xml" Type="http://schemas.openxmlformats.org/officeDocument/2006/relationships/slideLayout"/></Relationships>
</file>

<file path=ppt/slides/_rels/slide24.xml.rels><?xml version="1.0" encoding="UTF-8" standalone="yes"?><Relationships xmlns="http://schemas.openxmlformats.org/package/2006/relationships"><Relationship Id="rId13" Target="../media/image103.png" Type="http://schemas.openxmlformats.org/officeDocument/2006/relationships/image"/><Relationship Id="rId12" Target="../media/image102.png" Type="http://schemas.openxmlformats.org/officeDocument/2006/relationships/image"/><Relationship Id="rId11" Target="../media/image101.png" Type="http://schemas.openxmlformats.org/officeDocument/2006/relationships/image"/><Relationship Id="rId10" Target="../media/image100.png" Type="http://schemas.openxmlformats.org/officeDocument/2006/relationships/image"/><Relationship Id="rId9" Target="../media/image99.png" Type="http://schemas.openxmlformats.org/officeDocument/2006/relationships/image"/><Relationship Id="rId8" Target="../media/image98.png" Type="http://schemas.openxmlformats.org/officeDocument/2006/relationships/image"/><Relationship Id="rId7" Target="../media/image97.png" Type="http://schemas.openxmlformats.org/officeDocument/2006/relationships/image"/><Relationship Id="rId6" Target="../media/image79.png" Type="http://schemas.openxmlformats.org/officeDocument/2006/relationships/image"/><Relationship Id="rId5" Target="../media/image78.png" Type="http://schemas.openxmlformats.org/officeDocument/2006/relationships/image"/><Relationship Id="rId4" Target="../media/image74.png" Type="http://schemas.openxmlformats.org/officeDocument/2006/relationships/image"/><Relationship Id="rId3" Target="../media/image96.png" Type="http://schemas.openxmlformats.org/officeDocument/2006/relationships/image"/><Relationship Id="rId2" Target="../notesSlides/notesSlide24.xml" Type="http://schemas.openxmlformats.org/officeDocument/2006/relationships/notesSlide"/><Relationship Id="rId1" Target="../slideLayouts/slideLayout3.xml" Type="http://schemas.openxmlformats.org/officeDocument/2006/relationships/slideLayout"/></Relationships>
</file>

<file path=ppt/slides/_rels/slide25.xml.rels><?xml version="1.0" encoding="UTF-8" standalone="yes"?><Relationships xmlns="http://schemas.openxmlformats.org/package/2006/relationships"><Relationship Id="rId10" Target="../media/image111.png" Type="http://schemas.openxmlformats.org/officeDocument/2006/relationships/image"/><Relationship Id="rId9" Target="../media/image110.png" Type="http://schemas.openxmlformats.org/officeDocument/2006/relationships/image"/><Relationship Id="rId8" Target="../media/image109.png" Type="http://schemas.openxmlformats.org/officeDocument/2006/relationships/image"/><Relationship Id="rId7" Target="../media/image108.png" Type="http://schemas.openxmlformats.org/officeDocument/2006/relationships/image"/><Relationship Id="rId6" Target="../media/image107.png" Type="http://schemas.openxmlformats.org/officeDocument/2006/relationships/image"/><Relationship Id="rId5" Target="../media/image106.png" Type="http://schemas.openxmlformats.org/officeDocument/2006/relationships/image"/><Relationship Id="rId4" Target="../media/image105.png" Type="http://schemas.openxmlformats.org/officeDocument/2006/relationships/image"/><Relationship Id="rId3" Target="../media/image104.png" Type="http://schemas.openxmlformats.org/officeDocument/2006/relationships/image"/><Relationship Id="rId2" Target="../notesSlides/notesSlide25.xml" Type="http://schemas.openxmlformats.org/officeDocument/2006/relationships/notesSlide"/><Relationship Id="rId1" Target="../slideLayouts/slideLayout7.xml" Type="http://schemas.openxmlformats.org/officeDocument/2006/relationships/slideLayout"/></Relationships>
</file>

<file path=ppt/slides/_rels/slide26.xml.rels><?xml version="1.0" encoding="UTF-8" standalone="yes"?><Relationships xmlns="http://schemas.openxmlformats.org/package/2006/relationships"><Relationship Id="rId7" Target="../media/image116.png" Type="http://schemas.openxmlformats.org/officeDocument/2006/relationships/image"/><Relationship Id="rId6" Target="../media/image115.png" Type="http://schemas.openxmlformats.org/officeDocument/2006/relationships/image"/><Relationship Id="rId5" Target="../media/image114.png" Type="http://schemas.openxmlformats.org/officeDocument/2006/relationships/image"/><Relationship Id="rId4" Target="../media/image113.png" Type="http://schemas.openxmlformats.org/officeDocument/2006/relationships/image"/><Relationship Id="rId3" Target="../media/image112.png" Type="http://schemas.openxmlformats.org/officeDocument/2006/relationships/image"/><Relationship Id="rId2" Target="../notesSlides/notesSlide26.xml" Type="http://schemas.openxmlformats.org/officeDocument/2006/relationships/notesSlide"/><Relationship Id="rId1" Target="../slideLayouts/slideLayout8.xml" Type="http://schemas.openxmlformats.org/officeDocument/2006/relationships/slideLayout"/></Relationships>
</file>

<file path=ppt/slides/_rels/slide27.xml.rels><?xml version="1.0" encoding="UTF-8" standalone="yes"?><Relationships xmlns="http://schemas.openxmlformats.org/package/2006/relationships"><Relationship Id="rId2" Target="../notesSlides/notesSlide27.xml" Type="http://schemas.openxmlformats.org/officeDocument/2006/relationships/notesSlide"/><Relationship Id="rId1" Target="../slideLayouts/slideLayout4.xml" Type="http://schemas.openxmlformats.org/officeDocument/2006/relationships/slideLayout"/></Relationships>
</file>

<file path=ppt/slides/_rels/slide28.xml.rels><?xml version="1.0" encoding="UTF-8" standalone="yes"?><Relationships xmlns="http://schemas.openxmlformats.org/package/2006/relationships"><Relationship Id="rId2" Target="../notesSlides/notesSlide28.xml" Type="http://schemas.openxmlformats.org/officeDocument/2006/relationships/notesSlide"/><Relationship Id="rId1" Target="../slideLayouts/slideLayout9.xml" Type="http://schemas.openxmlformats.org/officeDocument/2006/relationships/slideLayout"/></Relationships>
</file>

<file path=ppt/slides/_rels/slide29.xml.rels><?xml version="1.0" encoding="UTF-8" standalone="yes"?><Relationships xmlns="http://schemas.openxmlformats.org/package/2006/relationships"><Relationship Id="rId6" Target="../media/image120.png" Type="http://schemas.openxmlformats.org/officeDocument/2006/relationships/image"/><Relationship Id="rId5" Target="../media/image119.png" Type="http://schemas.openxmlformats.org/officeDocument/2006/relationships/image"/><Relationship Id="rId4" Target="../media/image118.png" Type="http://schemas.openxmlformats.org/officeDocument/2006/relationships/image"/><Relationship Id="rId3" Target="../media/image117.png" Type="http://schemas.openxmlformats.org/officeDocument/2006/relationships/image"/><Relationship Id="rId2" Target="../notesSlides/notesSlide29.xml" Type="http://schemas.openxmlformats.org/officeDocument/2006/relationships/notesSlide"/><Relationship Id="rId1" Target="../slideLayouts/slideLayout6.xml" Type="http://schemas.openxmlformats.org/officeDocument/2006/relationships/slideLayout"/></Relationships>
</file>

<file path=ppt/slides/_rels/slide3.xml.rels><?xml version="1.0" encoding="UTF-8" standalone="yes"?><Relationships xmlns="http://schemas.openxmlformats.org/package/2006/relationships"><Relationship Id="rId3" Target="../media/image22.png" Type="http://schemas.openxmlformats.org/officeDocument/2006/relationships/image"/><Relationship Id="rId2" Target="../notesSlides/notesSlide3.xml" Type="http://schemas.openxmlformats.org/officeDocument/2006/relationships/notesSlide"/><Relationship Id="rId1" Target="../slideLayouts/slideLayout3.xml" Type="http://schemas.openxmlformats.org/officeDocument/2006/relationships/slideLayout"/></Relationships>
</file>

<file path=ppt/slides/_rels/slide30.xml.rels><?xml version="1.0" encoding="UTF-8" standalone="yes"?><Relationships xmlns="http://schemas.openxmlformats.org/package/2006/relationships"><Relationship Id="rId5" Target="../media/image123.png" Type="http://schemas.openxmlformats.org/officeDocument/2006/relationships/image"/><Relationship Id="rId4" Target="../media/image122.png" Type="http://schemas.openxmlformats.org/officeDocument/2006/relationships/image"/><Relationship Id="rId3" Target="../media/image121.png" Type="http://schemas.openxmlformats.org/officeDocument/2006/relationships/image"/><Relationship Id="rId2" Target="../notesSlides/notesSlide30.xml" Type="http://schemas.openxmlformats.org/officeDocument/2006/relationships/notesSlide"/><Relationship Id="rId1" Target="../slideLayouts/slideLayout6.xml" Type="http://schemas.openxmlformats.org/officeDocument/2006/relationships/slideLayout"/></Relationships>
</file>

<file path=ppt/slides/_rels/slide31.xml.rels><?xml version="1.0" encoding="UTF-8" standalone="yes"?><Relationships xmlns="http://schemas.openxmlformats.org/package/2006/relationships"><Relationship Id="rId6" Target="../media/image127.png" Type="http://schemas.openxmlformats.org/officeDocument/2006/relationships/image"/><Relationship Id="rId5" Target="../media/image126.png" Type="http://schemas.openxmlformats.org/officeDocument/2006/relationships/image"/><Relationship Id="rId4" Target="../media/image125.png" Type="http://schemas.openxmlformats.org/officeDocument/2006/relationships/image"/><Relationship Id="rId3" Target="../media/image124.png" Type="http://schemas.openxmlformats.org/officeDocument/2006/relationships/image"/><Relationship Id="rId2" Target="../notesSlides/notesSlide31.xml" Type="http://schemas.openxmlformats.org/officeDocument/2006/relationships/notesSlide"/><Relationship Id="rId1" Target="../slideLayouts/slideLayout3.xml" Type="http://schemas.openxmlformats.org/officeDocument/2006/relationships/slideLayout"/></Relationships>
</file>

<file path=ppt/slides/_rels/slide32.xml.rels><?xml version="1.0" encoding="UTF-8" standalone="yes"?><Relationships xmlns="http://schemas.openxmlformats.org/package/2006/relationships"><Relationship Id="rId6" Target="../media/image131.png" Type="http://schemas.openxmlformats.org/officeDocument/2006/relationships/image"/><Relationship Id="rId5" Target="../media/image130.png" Type="http://schemas.openxmlformats.org/officeDocument/2006/relationships/image"/><Relationship Id="rId4" Target="../media/image129.png" Type="http://schemas.openxmlformats.org/officeDocument/2006/relationships/image"/><Relationship Id="rId3" Target="../media/image128.png" Type="http://schemas.openxmlformats.org/officeDocument/2006/relationships/image"/><Relationship Id="rId2" Target="../notesSlides/notesSlide32.xml" Type="http://schemas.openxmlformats.org/officeDocument/2006/relationships/notesSlide"/><Relationship Id="rId1" Target="../slideLayouts/slideLayout2.xml" Type="http://schemas.openxmlformats.org/officeDocument/2006/relationships/slideLayout"/></Relationships>
</file>

<file path=ppt/slides/_rels/slide4.xml.rels><?xml version="1.0" encoding="UTF-8" standalone="yes"?><Relationships xmlns="http://schemas.openxmlformats.org/package/2006/relationships"><Relationship Id="rId9" Target="../media/image28.png" Type="http://schemas.openxmlformats.org/officeDocument/2006/relationships/image"/><Relationship Id="rId8" Target="../media/image27.png" Type="http://schemas.openxmlformats.org/officeDocument/2006/relationships/image"/><Relationship Id="rId7" Target="../media/image26.png" Type="http://schemas.openxmlformats.org/officeDocument/2006/relationships/image"/><Relationship Id="rId6" Target="../media/image25.png" Type="http://schemas.openxmlformats.org/officeDocument/2006/relationships/image"/><Relationship Id="rId5" Target="../media/image24.png" Type="http://schemas.openxmlformats.org/officeDocument/2006/relationships/image"/><Relationship Id="rId4" Target="../media/image23.png" Type="http://schemas.openxmlformats.org/officeDocument/2006/relationships/image"/><Relationship Id="rId3" Target="../media/image22.png" Type="http://schemas.openxmlformats.org/officeDocument/2006/relationships/image"/><Relationship Id="rId2" Target="../notesSlides/notesSlide4.xml" Type="http://schemas.openxmlformats.org/officeDocument/2006/relationships/notesSlide"/><Relationship Id="rId1" Target="../slideLayouts/slideLayout3.xml" Type="http://schemas.openxmlformats.org/officeDocument/2006/relationships/slideLayout"/></Relationships>
</file>

<file path=ppt/slides/_rels/slide5.xml.rels><?xml version="1.0" encoding="UTF-8" standalone="yes"?><Relationships xmlns="http://schemas.openxmlformats.org/package/2006/relationships"><Relationship Id="rId3" Target="../media/image22.png" Type="http://schemas.openxmlformats.org/officeDocument/2006/relationships/image"/><Relationship Id="rId2" Target="../notesSlides/notesSlide5.xml" Type="http://schemas.openxmlformats.org/officeDocument/2006/relationships/notesSlide"/><Relationship Id="rId1" Target="../slideLayouts/slideLayout3.xml" Type="http://schemas.openxmlformats.org/officeDocument/2006/relationships/slideLayout"/></Relationships>
</file>

<file path=ppt/slides/_rels/slide6.xml.rels><?xml version="1.0" encoding="UTF-8" standalone="yes"?><Relationships xmlns="http://schemas.openxmlformats.org/package/2006/relationships"><Relationship Id="rId6" Target="../media/image22.png" Type="http://schemas.openxmlformats.org/officeDocument/2006/relationships/image"/><Relationship Id="rId5" Target="../media/image31.png" Type="http://schemas.openxmlformats.org/officeDocument/2006/relationships/image"/><Relationship Id="rId4" Target="../media/image30.png" Type="http://schemas.openxmlformats.org/officeDocument/2006/relationships/image"/><Relationship Id="rId3" Target="../media/image29.png" Type="http://schemas.openxmlformats.org/officeDocument/2006/relationships/image"/><Relationship Id="rId2" Target="../notesSlides/notesSlide6.xml" Type="http://schemas.openxmlformats.org/officeDocument/2006/relationships/notesSlide"/><Relationship Id="rId1" Target="../slideLayouts/slideLayout3.xml" Type="http://schemas.openxmlformats.org/officeDocument/2006/relationships/slideLayout"/></Relationships>
</file>

<file path=ppt/slides/_rels/slide7.xml.rels><?xml version="1.0" encoding="UTF-8" standalone="yes"?><Relationships xmlns="http://schemas.openxmlformats.org/package/2006/relationships"><Relationship Id="rId6" Target="../media/image20.png" Type="http://schemas.openxmlformats.org/officeDocument/2006/relationships/image"/><Relationship Id="rId5" Target="../media/image34.png" Type="http://schemas.openxmlformats.org/officeDocument/2006/relationships/image"/><Relationship Id="rId4" Target="../media/image33.png" Type="http://schemas.openxmlformats.org/officeDocument/2006/relationships/image"/><Relationship Id="rId3" Target="../media/image32.png" Type="http://schemas.openxmlformats.org/officeDocument/2006/relationships/image"/><Relationship Id="rId2" Target="../notesSlides/notesSlide7.xml" Type="http://schemas.openxmlformats.org/officeDocument/2006/relationships/notesSlide"/><Relationship Id="rId1" Target="../slideLayouts/slideLayout3.xml" Type="http://schemas.openxmlformats.org/officeDocument/2006/relationships/slideLayout"/></Relationships>
</file>

<file path=ppt/slides/_rels/slide8.xml.rels><?xml version="1.0" encoding="UTF-8" standalone="yes"?><Relationships xmlns="http://schemas.openxmlformats.org/package/2006/relationships"><Relationship Id="rId2" Target="../notesSlides/notesSlide8.xml" Type="http://schemas.openxmlformats.org/officeDocument/2006/relationships/notesSlide"/><Relationship Id="rId1" Target="../slideLayouts/slideLayout2.xml" Type="http://schemas.openxmlformats.org/officeDocument/2006/relationships/slideLayout"/></Relationships>
</file>

<file path=ppt/slides/_rels/slide9.xml.rels><?xml version="1.0" encoding="UTF-8" standalone="yes"?><Relationships xmlns="http://schemas.openxmlformats.org/package/2006/relationships"><Relationship Id="rId2" Target="../notesSlides/notesSlide9.xml" Type="http://schemas.openxmlformats.org/officeDocument/2006/relationships/notesSlide"/><Relationship Id="rId1" Target="../slideLayouts/slideLayout4.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1"/>
          <p:cNvSpPr txBox="1">
            <a:spLocks noGrp="1"/>
          </p:cNvSpPr>
          <p:nvPr>
            <p:ph idx="1" type="body"/>
          </p:nvPr>
        </p:nvSpPr>
        <p:spPr>
          <a:xfrm>
            <a:off x="431637" y="4195085"/>
            <a:ext cx="10151620" cy="961800"/>
          </a:xfrm>
          <a:prstGeom prst="rect">
            <a:avLst/>
          </a:prstGeom>
          <a:noFill/>
          <a:ln>
            <a:noFill/>
          </a:ln>
        </p:spPr>
        <p:txBody>
          <a:bodyPr anchor="t" anchorCtr="0" bIns="0" lIns="0" numCol="1" rIns="0" spcFirstLastPara="1" tIns="0" wrap="square">
            <a:noAutofit/>
          </a:bodyPr>
          <a:lstStyle/>
          <a:p>
            <a:pPr indent="-133350" marL="0"/>
            <a:r>
              <a:rPr dirty="0" lang="en-US"/>
              <a:t>Customer Overview</a:t>
            </a:r>
            <a:endParaRPr dirty="0"/>
          </a:p>
          <a:p>
            <a:pPr algn="l" indent="0" lvl="0" marL="0" rtl="0">
              <a:lnSpc>
                <a:spcPct val="100000"/>
              </a:lnSpc>
              <a:spcBef>
                <a:spcPts val="0"/>
              </a:spcBef>
              <a:spcAft>
                <a:spcPts val="0"/>
              </a:spcAft>
              <a:buSzPts val="2100"/>
              <a:buNone/>
            </a:pPr>
            <a:endParaRPr b="0" sz="1800">
              <a:solidFill>
                <a:srgbClr val="CDADE8"/>
              </a:solidFill>
            </a:endParaRPr>
          </a:p>
        </p:txBody>
      </p:sp>
      <p:sp>
        <p:nvSpPr>
          <p:cNvPr id="559" name="Google Shape;559;p1"/>
          <p:cNvSpPr txBox="1">
            <a:spLocks noGrp="1"/>
          </p:cNvSpPr>
          <p:nvPr>
            <p:ph idx="2" type="body"/>
          </p:nvPr>
        </p:nvSpPr>
        <p:spPr>
          <a:xfrm>
            <a:off x="3352275" y="6227544"/>
            <a:ext cx="2592000" cy="252000"/>
          </a:xfrm>
          <a:prstGeom prst="rect">
            <a:avLst/>
          </a:prstGeom>
          <a:noFill/>
          <a:ln>
            <a:noFill/>
          </a:ln>
        </p:spPr>
        <p:txBody>
          <a:bodyPr anchor="t" anchorCtr="0" bIns="0" lIns="0" numCol="1" rIns="0" spcFirstLastPara="1" tIns="0" wrap="square">
            <a:noAutofit/>
          </a:bodyPr>
          <a:lstStyle/>
          <a:p>
            <a:pPr algn="l" indent="0" lvl="0" marL="0" rtl="0">
              <a:lnSpc>
                <a:spcPct val="100000"/>
              </a:lnSpc>
              <a:spcBef>
                <a:spcPts val="0"/>
              </a:spcBef>
              <a:spcAft>
                <a:spcPts val="0"/>
              </a:spcAft>
              <a:buSzPts val="1600"/>
              <a:buNone/>
            </a:pPr>
            <a:endParaRPr/>
          </a:p>
        </p:txBody>
      </p:sp>
      <p:sp>
        <p:nvSpPr>
          <p:cNvPr id="560" name="Google Shape;560;p1"/>
          <p:cNvSpPr txBox="1">
            <a:spLocks noGrp="1"/>
          </p:cNvSpPr>
          <p:nvPr>
            <p:ph idx="3" type="body"/>
          </p:nvPr>
        </p:nvSpPr>
        <p:spPr>
          <a:xfrm>
            <a:off x="491019" y="6227544"/>
            <a:ext cx="2592000" cy="252000"/>
          </a:xfrm>
          <a:prstGeom prst="rect">
            <a:avLst/>
          </a:prstGeom>
          <a:noFill/>
          <a:ln>
            <a:noFill/>
          </a:ln>
        </p:spPr>
        <p:txBody>
          <a:bodyPr anchor="t" anchorCtr="0" bIns="0" lIns="0" numCol="1" rIns="0" spcFirstLastPara="1" tIns="0" wrap="square">
            <a:noAutofit/>
          </a:bodyPr>
          <a:lstStyle/>
          <a:p>
            <a:pPr algn="l" indent="0" lvl="0" marL="0" rtl="0">
              <a:lnSpc>
                <a:spcPct val="100000"/>
              </a:lnSpc>
              <a:spcBef>
                <a:spcPts val="0"/>
              </a:spcBef>
              <a:spcAft>
                <a:spcPts val="0"/>
              </a:spcAft>
              <a:buSzPts val="1600"/>
              <a:buNone/>
            </a:pPr>
            <a:endParaRPr/>
          </a:p>
        </p:txBody>
      </p:sp>
      <p:grpSp>
        <p:nvGrpSpPr>
          <p:cNvPr id="561" name="Google Shape;561;p1"/>
          <p:cNvGrpSpPr/>
          <p:nvPr/>
        </p:nvGrpSpPr>
        <p:grpSpPr>
          <a:xfrm>
            <a:off x="495254" y="2679974"/>
            <a:ext cx="8660671" cy="1089517"/>
            <a:chOff x="7170745" y="1341047"/>
            <a:chExt cx="8660671" cy="1089517"/>
          </a:xfrm>
        </p:grpSpPr>
        <p:pic>
          <p:nvPicPr>
            <p:cNvPr descr="Logo, icon  Description automatically generated" id="562" name="Google Shape;562;p1"/>
            <p:cNvPicPr preferRelativeResize="0"/>
            <p:nvPr/>
          </p:nvPicPr>
          <p:blipFill rotWithShape="1">
            <a:blip r:embed="rId3">
              <a:alphaModFix/>
            </a:blip>
            <a:srcRect/>
            <a:stretch/>
          </p:blipFill>
          <p:spPr>
            <a:xfrm>
              <a:off x="7170745" y="1341047"/>
              <a:ext cx="1101990" cy="1089517"/>
            </a:xfrm>
            <a:prstGeom prst="rect">
              <a:avLst/>
            </a:prstGeom>
            <a:noFill/>
            <a:ln>
              <a:noFill/>
            </a:ln>
          </p:spPr>
        </p:pic>
        <p:sp>
          <p:nvSpPr>
            <p:cNvPr id="563" name="Google Shape;563;p1"/>
            <p:cNvSpPr txBox="1"/>
            <p:nvPr/>
          </p:nvSpPr>
          <p:spPr>
            <a:xfrm>
              <a:off x="8467221" y="1366875"/>
              <a:ext cx="7364195" cy="1063689"/>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None/>
              </a:pPr>
              <a:r>
                <a:rPr lang="en-US" sz="7200">
                  <a:solidFill>
                    <a:schemeClr val="lt1"/>
                  </a:solidFill>
                  <a:latin typeface="Inter Light"/>
                  <a:ea typeface="Inter Light"/>
                  <a:cs typeface="Inter Light"/>
                  <a:sym typeface="Inter Light"/>
                </a:rPr>
                <a:t>Evergreen//One™</a:t>
              </a:r>
              <a:endParaRPr b="1" sz="7200">
                <a:solidFill>
                  <a:schemeClr val="lt1"/>
                </a:solidFill>
                <a:latin typeface="Inter ExtraBold"/>
                <a:ea typeface="Inter ExtraBold"/>
                <a:cs typeface="Inter ExtraBold"/>
                <a:sym typeface="Inter ExtraBold"/>
              </a:endParaRPr>
            </a:p>
          </p:txBody>
        </p:sp>
      </p:gr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2"/>
          <p:cNvSpPr txBox="1">
            <a:spLocks noGrp="1"/>
          </p:cNvSpPr>
          <p:nvPr>
            <p:ph type="title"/>
          </p:nvPr>
        </p:nvSpPr>
        <p:spPr>
          <a:xfrm>
            <a:off x="495300" y="565125"/>
            <a:ext cx="11187112" cy="439479"/>
          </a:xfrm>
          <a:prstGeom prst="rect">
            <a:avLst/>
          </a:prstGeom>
          <a:noFill/>
          <a:ln>
            <a:noFill/>
          </a:ln>
        </p:spPr>
        <p:txBody>
          <a:bodyPr anchor="b" anchorCtr="0" bIns="0" lIns="0" numCol="1" rIns="0" spcFirstLastPara="1" tIns="0" wrap="square">
            <a:spAutoFit/>
          </a:bodyPr>
          <a:lstStyle/>
          <a:p>
            <a:pPr algn="l" indent="0" lvl="0" marL="0" rtl="0">
              <a:lnSpc>
                <a:spcPct val="84000"/>
              </a:lnSpc>
              <a:spcBef>
                <a:spcPts val="0"/>
              </a:spcBef>
              <a:spcAft>
                <a:spcPts val="0"/>
              </a:spcAft>
              <a:buClr>
                <a:schemeClr val="dk1"/>
              </a:buClr>
              <a:buSzPts val="3400"/>
              <a:buFont typeface="Inter ExtraBold"/>
              <a:buNone/>
            </a:pPr>
            <a:r>
              <a:rPr lang="en-US"/>
              <a:t>Evergreen//One™ vs Other ‘Flexible‘ Models</a:t>
            </a:r>
            <a:endParaRPr/>
          </a:p>
        </p:txBody>
      </p:sp>
      <p:sp>
        <p:nvSpPr>
          <p:cNvPr id="902" name="Google Shape;902;p12"/>
          <p:cNvSpPr txBox="1">
            <a:spLocks noGrp="1"/>
          </p:cNvSpPr>
          <p:nvPr>
            <p:ph idx="1" type="subTitle"/>
          </p:nvPr>
        </p:nvSpPr>
        <p:spPr>
          <a:xfrm>
            <a:off x="494189" y="1088135"/>
            <a:ext cx="11188223" cy="274320"/>
          </a:xfrm>
          <a:prstGeom prst="rect">
            <a:avLst/>
          </a:prstGeom>
          <a:noFill/>
          <a:ln>
            <a:noFill/>
          </a:ln>
        </p:spPr>
        <p:txBody>
          <a:bodyPr anchor="t" anchorCtr="0" bIns="0" lIns="0" numCol="1" rIns="0" spcFirstLastPara="1" tIns="0" wrap="square">
            <a:spAutoFit/>
          </a:bodyPr>
          <a:lstStyle/>
          <a:p>
            <a:pPr algn="l" indent="0" lvl="0" marL="0" rtl="0">
              <a:lnSpc>
                <a:spcPct val="96000"/>
              </a:lnSpc>
              <a:spcBef>
                <a:spcPts val="0"/>
              </a:spcBef>
              <a:spcAft>
                <a:spcPts val="0"/>
              </a:spcAft>
              <a:buClr>
                <a:schemeClr val="accent1"/>
              </a:buClr>
              <a:buSzPts val="1800"/>
              <a:buFont typeface="Arial"/>
              <a:buNone/>
            </a:pPr>
            <a:r>
              <a:rPr lang="en-US"/>
              <a:t>Dynamic, fully flexible, hybrid cloud storage as-a-service, vs capacity on request</a:t>
            </a:r>
            <a:endParaRPr/>
          </a:p>
        </p:txBody>
      </p:sp>
      <p:sp>
        <p:nvSpPr>
          <p:cNvPr id="903" name="Google Shape;903;p12"/>
          <p:cNvSpPr txBox="1"/>
          <p:nvPr/>
        </p:nvSpPr>
        <p:spPr>
          <a:xfrm>
            <a:off x="6282411" y="2158305"/>
            <a:ext cx="5710622" cy="4216539"/>
          </a:xfrm>
          <a:prstGeom prst="rect">
            <a:avLst/>
          </a:prstGeom>
          <a:noFill/>
          <a:ln>
            <a:noFill/>
          </a:ln>
        </p:spPr>
        <p:txBody>
          <a:bodyPr anchor="t" anchorCtr="0" bIns="0" lIns="0" numCol="1" rIns="0" spcFirstLastPara="1" tIns="0" wrap="square">
            <a:spAutoFit/>
          </a:bodyPr>
          <a:lstStyle/>
          <a:p>
            <a:pPr algn="l" indent="-285750" lvl="0" marL="285750" marR="0" rtl="0">
              <a:spcBef>
                <a:spcPts val="0"/>
              </a:spcBef>
              <a:spcAft>
                <a:spcPts val="0"/>
              </a:spcAft>
              <a:buClr>
                <a:srgbClr val="C00000"/>
              </a:buClr>
              <a:buSzPts val="1400"/>
              <a:buFont typeface="Inter Light"/>
              <a:buChar char="▼"/>
            </a:pPr>
            <a:r>
              <a:rPr lang="en-US" sz="1400">
                <a:solidFill>
                  <a:schemeClr val="dk1"/>
                </a:solidFill>
                <a:latin typeface="Inter Light"/>
                <a:ea typeface="Inter Light"/>
                <a:cs typeface="Inter Light"/>
                <a:sym typeface="Inter Light"/>
              </a:rPr>
              <a:t>You have to choose the technology (array model) up front</a:t>
            </a:r>
            <a:endParaRPr/>
          </a:p>
          <a:p>
            <a:pPr algn="l" indent="-285750" lvl="0" marL="285750" marR="0" rtl="0">
              <a:spcBef>
                <a:spcPts val="1800"/>
              </a:spcBef>
              <a:spcAft>
                <a:spcPts val="0"/>
              </a:spcAft>
              <a:buClr>
                <a:srgbClr val="C00000"/>
              </a:buClr>
              <a:buSzPts val="1400"/>
              <a:buFont typeface="Inter Light"/>
              <a:buChar char="▼"/>
            </a:pPr>
            <a:r>
              <a:rPr lang="en-US" sz="1400">
                <a:solidFill>
                  <a:schemeClr val="dk1"/>
                </a:solidFill>
                <a:latin typeface="Inter Light"/>
                <a:ea typeface="Inter Light"/>
                <a:cs typeface="Inter Light"/>
                <a:sym typeface="Inter Light"/>
              </a:rPr>
              <a:t>You have to specify the capacity, and request more when you need it (and increase your commitment in the process)</a:t>
            </a:r>
            <a:endParaRPr/>
          </a:p>
          <a:p>
            <a:pPr algn="l" indent="-285750" lvl="0" marL="285750" marR="0" rtl="0">
              <a:spcBef>
                <a:spcPts val="1800"/>
              </a:spcBef>
              <a:spcAft>
                <a:spcPts val="0"/>
              </a:spcAft>
              <a:buClr>
                <a:srgbClr val="C00000"/>
              </a:buClr>
              <a:buSzPts val="1400"/>
              <a:buFont typeface="Inter Light"/>
              <a:buChar char="▼"/>
            </a:pPr>
            <a:r>
              <a:rPr lang="en-US" sz="1400">
                <a:solidFill>
                  <a:schemeClr val="dk1"/>
                </a:solidFill>
                <a:latin typeface="Inter Light"/>
                <a:ea typeface="Inter Light"/>
                <a:cs typeface="Inter Light"/>
                <a:sym typeface="Inter Light"/>
              </a:rPr>
              <a:t>You have to commit to a percentage of the deployed capacity, and then pay for that plus any ‘buffer’ you use</a:t>
            </a:r>
            <a:endParaRPr/>
          </a:p>
          <a:p>
            <a:pPr algn="l" indent="-285750" lvl="0" marL="285750" marR="0" rtl="0">
              <a:spcBef>
                <a:spcPts val="1800"/>
              </a:spcBef>
              <a:spcAft>
                <a:spcPts val="0"/>
              </a:spcAft>
              <a:buClr>
                <a:srgbClr val="C00000"/>
              </a:buClr>
              <a:buSzPts val="1400"/>
              <a:buFont typeface="Inter Light"/>
              <a:buChar char="▼"/>
            </a:pPr>
            <a:r>
              <a:rPr lang="en-US" sz="1400">
                <a:solidFill>
                  <a:schemeClr val="dk1"/>
                </a:solidFill>
                <a:latin typeface="Inter Light"/>
                <a:ea typeface="Inter Light"/>
                <a:cs typeface="Inter Light"/>
                <a:sym typeface="Inter Light"/>
              </a:rPr>
              <a:t>You take the risk of performance not being sufficient</a:t>
            </a:r>
            <a:endParaRPr/>
          </a:p>
          <a:p>
            <a:pPr algn="l" indent="-285750" lvl="0" marL="285750" marR="0" rtl="0">
              <a:spcBef>
                <a:spcPts val="1800"/>
              </a:spcBef>
              <a:spcAft>
                <a:spcPts val="0"/>
              </a:spcAft>
              <a:buClr>
                <a:srgbClr val="C00000"/>
              </a:buClr>
              <a:buSzPts val="1400"/>
              <a:buFont typeface="Inter Light"/>
              <a:buChar char="▼"/>
            </a:pPr>
            <a:r>
              <a:rPr lang="en-US" sz="1400">
                <a:solidFill>
                  <a:schemeClr val="dk1"/>
                </a:solidFill>
                <a:latin typeface="Inter Light"/>
                <a:ea typeface="Inter Light"/>
                <a:cs typeface="Inter Light"/>
                <a:sym typeface="Inter Light"/>
              </a:rPr>
              <a:t>You take the risk of DRR declining, with significant penalties</a:t>
            </a:r>
            <a:endParaRPr/>
          </a:p>
          <a:p>
            <a:pPr algn="l" indent="-285750" lvl="0" marL="285750" marR="0" rtl="0">
              <a:spcBef>
                <a:spcPts val="1800"/>
              </a:spcBef>
              <a:spcAft>
                <a:spcPts val="0"/>
              </a:spcAft>
              <a:buClr>
                <a:srgbClr val="C00000"/>
              </a:buClr>
              <a:buSzPts val="1400"/>
              <a:buFont typeface="Inter Light"/>
              <a:buChar char="▼"/>
            </a:pPr>
            <a:r>
              <a:rPr lang="en-US" sz="1400">
                <a:solidFill>
                  <a:schemeClr val="dk1"/>
                </a:solidFill>
                <a:latin typeface="Inter Light"/>
                <a:ea typeface="Inter Light"/>
                <a:cs typeface="Inter Light"/>
                <a:sym typeface="Inter Light"/>
              </a:rPr>
              <a:t>Replication, encryption, and DR capabilities often charged for</a:t>
            </a:r>
            <a:endParaRPr/>
          </a:p>
          <a:p>
            <a:pPr algn="l" indent="-285750" lvl="0" marL="285750" marR="0" rtl="0">
              <a:spcBef>
                <a:spcPts val="1800"/>
              </a:spcBef>
              <a:spcAft>
                <a:spcPts val="0"/>
              </a:spcAft>
              <a:buClr>
                <a:srgbClr val="C00000"/>
              </a:buClr>
              <a:buSzPts val="1400"/>
              <a:buFont typeface="Inter Light"/>
              <a:buChar char="▼"/>
            </a:pPr>
            <a:r>
              <a:rPr lang="en-US" sz="1400">
                <a:solidFill>
                  <a:schemeClr val="dk1"/>
                </a:solidFill>
                <a:latin typeface="Inter Light"/>
                <a:ea typeface="Inter Light"/>
                <a:cs typeface="Inter Light"/>
                <a:sym typeface="Inter Light"/>
              </a:rPr>
              <a:t>Designated resources typically not included</a:t>
            </a:r>
            <a:endParaRPr/>
          </a:p>
          <a:p>
            <a:pPr algn="l" indent="-285750" lvl="0" marL="285750" marR="0" rtl="0">
              <a:spcBef>
                <a:spcPts val="1800"/>
              </a:spcBef>
              <a:spcAft>
                <a:spcPts val="0"/>
              </a:spcAft>
              <a:buClr>
                <a:srgbClr val="C00000"/>
              </a:buClr>
              <a:buSzPts val="1400"/>
              <a:buFont typeface="Inter Light"/>
              <a:buChar char="▼"/>
            </a:pPr>
            <a:r>
              <a:rPr lang="en-US" sz="1400">
                <a:solidFill>
                  <a:schemeClr val="dk1"/>
                </a:solidFill>
                <a:latin typeface="Inter Light"/>
                <a:ea typeface="Inter Light"/>
                <a:cs typeface="Inter Light"/>
                <a:sym typeface="Inter Light"/>
              </a:rPr>
              <a:t>Break/fix maintenance only</a:t>
            </a:r>
            <a:endParaRPr/>
          </a:p>
          <a:p>
            <a:pPr algn="l" indent="-285750" lvl="0" marL="285750" marR="0" rtl="0">
              <a:spcBef>
                <a:spcPts val="1800"/>
              </a:spcBef>
              <a:spcAft>
                <a:spcPts val="0"/>
              </a:spcAft>
              <a:buClr>
                <a:srgbClr val="C00000"/>
              </a:buClr>
              <a:buSzPts val="1400"/>
              <a:buFont typeface="Inter Light"/>
              <a:buChar char="▼"/>
            </a:pPr>
            <a:r>
              <a:rPr lang="en-US" sz="1400">
                <a:solidFill>
                  <a:schemeClr val="dk1"/>
                </a:solidFill>
                <a:latin typeface="Inter Light"/>
                <a:ea typeface="Inter Light"/>
                <a:cs typeface="Inter Light"/>
                <a:sym typeface="Inter Light"/>
              </a:rPr>
              <a:t>Upgrades / significant changes require planned outages</a:t>
            </a:r>
            <a:endParaRPr/>
          </a:p>
        </p:txBody>
      </p:sp>
      <p:sp>
        <p:nvSpPr>
          <p:cNvPr id="904" name="Google Shape;904;p12"/>
          <p:cNvSpPr txBox="1"/>
          <p:nvPr/>
        </p:nvSpPr>
        <p:spPr>
          <a:xfrm>
            <a:off x="494188" y="2158305"/>
            <a:ext cx="5400000" cy="4216539"/>
          </a:xfrm>
          <a:prstGeom prst="rect">
            <a:avLst/>
          </a:prstGeom>
          <a:noFill/>
          <a:ln>
            <a:noFill/>
          </a:ln>
        </p:spPr>
        <p:txBody>
          <a:bodyPr anchor="t" anchorCtr="0" bIns="0" lIns="0" numCol="1" rIns="0" spcFirstLastPara="1" tIns="0" wrap="square">
            <a:spAutoFit/>
          </a:bodyPr>
          <a:lstStyle/>
          <a:p>
            <a:pPr algn="l" indent="-285750" lvl="0" marL="285750" marR="0" rtl="0">
              <a:spcBef>
                <a:spcPts val="0"/>
              </a:spcBef>
              <a:spcAft>
                <a:spcPts val="0"/>
              </a:spcAft>
              <a:buClr>
                <a:srgbClr val="00B050"/>
              </a:buClr>
              <a:buSzPts val="1400"/>
              <a:buFont typeface="Inter Light"/>
              <a:buChar char="▲"/>
            </a:pPr>
            <a:r>
              <a:rPr lang="en-US" sz="1400">
                <a:solidFill>
                  <a:schemeClr val="dk1"/>
                </a:solidFill>
                <a:latin typeface="Inter Light"/>
                <a:ea typeface="Inter Light"/>
                <a:cs typeface="Inter Light"/>
                <a:sym typeface="Inter Light"/>
              </a:rPr>
              <a:t>You choose a tier of service, Pure manages the technology</a:t>
            </a:r>
            <a:endParaRPr/>
          </a:p>
          <a:p>
            <a:pPr algn="l" indent="-285750" lvl="0" marL="285750" marR="0" rtl="0">
              <a:spcBef>
                <a:spcPts val="1800"/>
              </a:spcBef>
              <a:spcAft>
                <a:spcPts val="0"/>
              </a:spcAft>
              <a:buClr>
                <a:srgbClr val="00B050"/>
              </a:buClr>
              <a:buSzPts val="1400"/>
              <a:buFont typeface="Inter Light"/>
              <a:buChar char="▲"/>
            </a:pPr>
            <a:r>
              <a:rPr lang="en-US" sz="1400">
                <a:solidFill>
                  <a:schemeClr val="dk1"/>
                </a:solidFill>
                <a:latin typeface="Inter Light"/>
                <a:ea typeface="Inter Light"/>
                <a:cs typeface="Inter Light"/>
                <a:sym typeface="Inter Light"/>
              </a:rPr>
              <a:t>Pure adjusts deployed capacity dynamically and non-disruptively</a:t>
            </a:r>
            <a:endParaRPr/>
          </a:p>
          <a:p>
            <a:pPr algn="l" indent="-285750" lvl="0" marL="285750" marR="0" rtl="0">
              <a:spcBef>
                <a:spcPts val="1800"/>
              </a:spcBef>
              <a:spcAft>
                <a:spcPts val="0"/>
              </a:spcAft>
              <a:buClr>
                <a:srgbClr val="00B050"/>
              </a:buClr>
              <a:buSzPts val="1400"/>
              <a:buFont typeface="Inter Light"/>
              <a:buChar char="▲"/>
            </a:pPr>
            <a:r>
              <a:rPr lang="en-US" sz="1400">
                <a:solidFill>
                  <a:schemeClr val="dk1"/>
                </a:solidFill>
                <a:latin typeface="Inter Light"/>
                <a:ea typeface="Inter Light"/>
                <a:cs typeface="Inter Light"/>
                <a:sym typeface="Inter Light"/>
              </a:rPr>
              <a:t>You pay for what you use, and get discounts in return for reserve commitment (to a level of usage, </a:t>
            </a:r>
            <a:r>
              <a:rPr lang="en-US" sz="1400" u="sng">
                <a:solidFill>
                  <a:schemeClr val="dk1"/>
                </a:solidFill>
                <a:latin typeface="Inter Light"/>
                <a:ea typeface="Inter Light"/>
                <a:cs typeface="Inter Light"/>
                <a:sym typeface="Inter Light"/>
              </a:rPr>
              <a:t>not</a:t>
            </a:r>
            <a:r>
              <a:rPr lang="en-US" sz="1400">
                <a:solidFill>
                  <a:schemeClr val="dk1"/>
                </a:solidFill>
                <a:latin typeface="Inter Light"/>
                <a:ea typeface="Inter Light"/>
                <a:cs typeface="Inter Light"/>
                <a:sym typeface="Inter Light"/>
              </a:rPr>
              <a:t> capacity)</a:t>
            </a:r>
            <a:endParaRPr/>
          </a:p>
          <a:p>
            <a:pPr algn="l" indent="-285750" lvl="0" marL="285750" marR="0" rtl="0">
              <a:spcBef>
                <a:spcPts val="1800"/>
              </a:spcBef>
              <a:spcAft>
                <a:spcPts val="0"/>
              </a:spcAft>
              <a:buClr>
                <a:srgbClr val="00B050"/>
              </a:buClr>
              <a:buSzPts val="1400"/>
              <a:buFont typeface="Inter Light"/>
              <a:buChar char="▲"/>
            </a:pPr>
            <a:r>
              <a:rPr lang="en-US" sz="1400">
                <a:solidFill>
                  <a:schemeClr val="dk1"/>
                </a:solidFill>
                <a:latin typeface="Inter Light"/>
                <a:ea typeface="Inter Light"/>
                <a:cs typeface="Inter Light"/>
                <a:sym typeface="Inter Light"/>
              </a:rPr>
              <a:t>Pure takes the risk of performance not being sufficient</a:t>
            </a:r>
            <a:endParaRPr/>
          </a:p>
          <a:p>
            <a:pPr algn="l" indent="-285750" lvl="0" marL="285750" marR="0" rtl="0">
              <a:spcBef>
                <a:spcPts val="1800"/>
              </a:spcBef>
              <a:spcAft>
                <a:spcPts val="0"/>
              </a:spcAft>
              <a:buClr>
                <a:srgbClr val="00B050"/>
              </a:buClr>
              <a:buSzPts val="1400"/>
              <a:buFont typeface="Inter Light"/>
              <a:buChar char="▲"/>
            </a:pPr>
            <a:r>
              <a:rPr lang="en-US" sz="1400">
                <a:solidFill>
                  <a:schemeClr val="dk1"/>
                </a:solidFill>
                <a:latin typeface="Inter Light"/>
                <a:ea typeface="Inter Light"/>
                <a:cs typeface="Inter Light"/>
                <a:sym typeface="Inter Light"/>
              </a:rPr>
              <a:t>Pure takes the risk of DRR declining</a:t>
            </a:r>
            <a:endParaRPr/>
          </a:p>
          <a:p>
            <a:pPr algn="l" indent="-285750" lvl="0" marL="285750" marR="0" rtl="0">
              <a:spcBef>
                <a:spcPts val="1800"/>
              </a:spcBef>
              <a:spcAft>
                <a:spcPts val="0"/>
              </a:spcAft>
              <a:buClr>
                <a:srgbClr val="00B050"/>
              </a:buClr>
              <a:buSzPts val="1400"/>
              <a:buFont typeface="Inter Light"/>
              <a:buChar char="▲"/>
            </a:pPr>
            <a:r>
              <a:rPr lang="en-US" sz="1400">
                <a:solidFill>
                  <a:schemeClr val="dk1"/>
                </a:solidFill>
                <a:latin typeface="Inter Light"/>
                <a:ea typeface="Inter Light"/>
                <a:cs typeface="Inter Light"/>
                <a:sym typeface="Inter Light"/>
              </a:rPr>
              <a:t>All software features included at no extra charge</a:t>
            </a:r>
            <a:endParaRPr/>
          </a:p>
          <a:p>
            <a:pPr algn="l" indent="-285750" lvl="0" marL="285750" marR="0" rtl="0">
              <a:spcBef>
                <a:spcPts val="1800"/>
              </a:spcBef>
              <a:spcAft>
                <a:spcPts val="0"/>
              </a:spcAft>
              <a:buClr>
                <a:srgbClr val="00B050"/>
              </a:buClr>
              <a:buSzPts val="1400"/>
              <a:buFont typeface="Inter Light"/>
              <a:buChar char="▲"/>
            </a:pPr>
            <a:r>
              <a:rPr lang="en-US" sz="1400">
                <a:solidFill>
                  <a:schemeClr val="dk1"/>
                </a:solidFill>
                <a:latin typeface="Inter Light"/>
                <a:ea typeface="Inter Light"/>
                <a:cs typeface="Inter Light"/>
                <a:sym typeface="Inter Light"/>
              </a:rPr>
              <a:t>Premium Support and designated resources bundled</a:t>
            </a:r>
            <a:endParaRPr/>
          </a:p>
          <a:p>
            <a:pPr algn="l" indent="-285750" lvl="0" marL="285750" marR="0" rtl="0">
              <a:spcBef>
                <a:spcPts val="1800"/>
              </a:spcBef>
              <a:spcAft>
                <a:spcPts val="0"/>
              </a:spcAft>
              <a:buClr>
                <a:srgbClr val="00B050"/>
              </a:buClr>
              <a:buSzPts val="1400"/>
              <a:buFont typeface="Inter Light"/>
              <a:buChar char="▲"/>
            </a:pPr>
            <a:r>
              <a:rPr lang="en-US" sz="1400">
                <a:solidFill>
                  <a:schemeClr val="dk1"/>
                </a:solidFill>
                <a:latin typeface="Inter Light"/>
                <a:ea typeface="Inter Light"/>
                <a:cs typeface="Inter Light"/>
                <a:sym typeface="Inter Light"/>
              </a:rPr>
              <a:t>All upgrades, and continuous maintenance included</a:t>
            </a:r>
            <a:endParaRPr/>
          </a:p>
          <a:p>
            <a:pPr algn="l" indent="-285750" lvl="0" marL="285750" marR="0" rtl="0">
              <a:spcBef>
                <a:spcPts val="1800"/>
              </a:spcBef>
              <a:spcAft>
                <a:spcPts val="0"/>
              </a:spcAft>
              <a:buClr>
                <a:srgbClr val="00B050"/>
              </a:buClr>
              <a:buSzPts val="1400"/>
              <a:buFont typeface="Inter Light"/>
              <a:buChar char="▲"/>
            </a:pPr>
            <a:r>
              <a:rPr lang="en-US" sz="1400">
                <a:solidFill>
                  <a:schemeClr val="dk1"/>
                </a:solidFill>
                <a:latin typeface="Inter Light"/>
                <a:ea typeface="Inter Light"/>
                <a:cs typeface="Inter Light"/>
                <a:sym typeface="Inter Light"/>
              </a:rPr>
              <a:t>Non-disruptive architecture enables seamless change</a:t>
            </a:r>
            <a:endParaRPr/>
          </a:p>
        </p:txBody>
      </p:sp>
      <p:sp>
        <p:nvSpPr>
          <p:cNvPr id="905" name="Google Shape;905;p12"/>
          <p:cNvSpPr txBox="1"/>
          <p:nvPr/>
        </p:nvSpPr>
        <p:spPr>
          <a:xfrm>
            <a:off x="6282411" y="1627174"/>
            <a:ext cx="2644955" cy="295466"/>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None/>
            </a:pPr>
            <a:r>
              <a:rPr lang="en-US" sz="2000">
                <a:solidFill>
                  <a:schemeClr val="dk1"/>
                </a:solidFill>
                <a:latin typeface="Inter Light"/>
                <a:ea typeface="Inter Light"/>
                <a:cs typeface="Inter Light"/>
                <a:sym typeface="Inter Light"/>
              </a:rPr>
              <a:t>Other ‘flexible’ Models</a:t>
            </a:r>
            <a:endParaRPr/>
          </a:p>
        </p:txBody>
      </p:sp>
      <p:grpSp>
        <p:nvGrpSpPr>
          <p:cNvPr id="906" name="Google Shape;906;p12"/>
          <p:cNvGrpSpPr/>
          <p:nvPr/>
        </p:nvGrpSpPr>
        <p:grpSpPr>
          <a:xfrm>
            <a:off x="530038" y="1576399"/>
            <a:ext cx="2440185" cy="321294"/>
            <a:chOff x="4999401" y="4114328"/>
            <a:chExt cx="2440185" cy="321294"/>
          </a:xfrm>
        </p:grpSpPr>
        <p:sp>
          <p:nvSpPr>
            <p:cNvPr id="907" name="Google Shape;907;p12"/>
            <p:cNvSpPr txBox="1"/>
            <p:nvPr/>
          </p:nvSpPr>
          <p:spPr>
            <a:xfrm>
              <a:off x="5392551" y="4140156"/>
              <a:ext cx="2047035" cy="295466"/>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None/>
              </a:pPr>
              <a:r>
                <a:rPr lang="en-US" sz="2000">
                  <a:solidFill>
                    <a:schemeClr val="dk2"/>
                  </a:solidFill>
                  <a:latin typeface="Inter Light"/>
                  <a:ea typeface="Inter Light"/>
                  <a:cs typeface="Inter Light"/>
                  <a:sym typeface="Inter Light"/>
                </a:rPr>
                <a:t>Evergreen//One™</a:t>
              </a:r>
              <a:endParaRPr b="1" sz="2000">
                <a:solidFill>
                  <a:schemeClr val="dk2"/>
                </a:solidFill>
                <a:latin typeface="Inter ExtraBold"/>
                <a:ea typeface="Inter ExtraBold"/>
                <a:cs typeface="Inter ExtraBold"/>
                <a:sym typeface="Inter ExtraBold"/>
              </a:endParaRPr>
            </a:p>
          </p:txBody>
        </p:sp>
        <p:pic>
          <p:nvPicPr>
            <p:cNvPr descr="Icon  Description automatically generated" id="908" name="Google Shape;908;p12"/>
            <p:cNvPicPr preferRelativeResize="0"/>
            <p:nvPr/>
          </p:nvPicPr>
          <p:blipFill rotWithShape="1">
            <a:blip r:embed="rId3">
              <a:alphaModFix/>
            </a:blip>
            <a:srcRect/>
            <a:stretch/>
          </p:blipFill>
          <p:spPr>
            <a:xfrm>
              <a:off x="4999401" y="4114328"/>
              <a:ext cx="324972" cy="321293"/>
            </a:xfrm>
            <a:prstGeom prst="rect">
              <a:avLst/>
            </a:prstGeom>
            <a:noFill/>
            <a:ln>
              <a:noFill/>
            </a:ln>
          </p:spPr>
        </p:pic>
      </p:gr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110"/>
          <p:cNvSpPr txBox="1">
            <a:spLocks noGrp="1"/>
          </p:cNvSpPr>
          <p:nvPr>
            <p:ph type="title"/>
          </p:nvPr>
        </p:nvSpPr>
        <p:spPr>
          <a:xfrm>
            <a:off x="415600" y="593367"/>
            <a:ext cx="11360700" cy="439500"/>
          </a:xfrm>
          <a:prstGeom prst="rect">
            <a:avLst/>
          </a:prstGeom>
        </p:spPr>
        <p:txBody>
          <a:bodyPr anchor="b" anchorCtr="0" bIns="0" lIns="0" numCol="1" rIns="0" spcFirstLastPara="1" tIns="0" wrap="square">
            <a:spAutoFit/>
          </a:bodyPr>
          <a:lstStyle/>
          <a:p>
            <a:pPr algn="l" indent="0" lvl="0" marL="0" rtl="0">
              <a:spcBef>
                <a:spcPts val="0"/>
              </a:spcBef>
              <a:spcAft>
                <a:spcPts val="0"/>
              </a:spcAft>
              <a:buNone/>
            </a:pPr>
            <a:r>
              <a:rPr dirty="0" lang="en-US"/>
              <a:t>Evergreen//One:  Enterprise-Grade SLAs</a:t>
            </a:r>
            <a:endParaRPr dirty="0"/>
          </a:p>
        </p:txBody>
      </p:sp>
      <p:sp>
        <p:nvSpPr>
          <p:cNvPr id="837" name="Google Shape;837;p110"/>
          <p:cNvSpPr/>
          <p:nvPr/>
        </p:nvSpPr>
        <p:spPr>
          <a:xfrm>
            <a:off x="3009800" y="1332567"/>
            <a:ext cx="8686800" cy="5081700"/>
          </a:xfrm>
          <a:prstGeom prst="roundRect">
            <a:avLst>
              <a:gd fmla="val 0" name="adj"/>
            </a:avLst>
          </a:prstGeom>
          <a:noFill/>
          <a:ln cap="flat" cmpd="sng" w="10775">
            <a:solidFill>
              <a:srgbClr val="3D265A"/>
            </a:solidFill>
            <a:prstDash val="solid"/>
            <a:round/>
            <a:headEnd len="sm" type="none" w="sm"/>
            <a:tailEnd len="sm" type="none" w="sm"/>
          </a:ln>
        </p:spPr>
        <p:txBody>
          <a:bodyPr anchor="ctr" anchorCtr="0" bIns="60925" lIns="121900" numCol="1" rIns="121900" spcFirstLastPara="1" tIns="60925" wrap="square">
            <a:noAutofit/>
          </a:bodyPr>
          <a:lstStyle/>
          <a:p>
            <a:pPr algn="ctr" indent="0" lvl="0" marL="0" marR="0" rtl="0">
              <a:lnSpc>
                <a:spcPct val="96000"/>
              </a:lnSpc>
              <a:spcBef>
                <a:spcPts val="0"/>
              </a:spcBef>
              <a:spcAft>
                <a:spcPts val="0"/>
              </a:spcAft>
              <a:buClr>
                <a:srgbClr val="000000"/>
              </a:buClr>
              <a:buSzPts val="2400"/>
              <a:buFont typeface="Arial"/>
              <a:buNone/>
            </a:pPr>
            <a:endParaRPr b="0" cap="none" i="0" strike="noStrike" sz="2300" u="none">
              <a:solidFill>
                <a:srgbClr val="FFFFFF"/>
              </a:solidFill>
              <a:latin typeface="Inter Light"/>
              <a:ea typeface="Inter Light"/>
              <a:cs typeface="Inter Light"/>
              <a:sym typeface="Inter Light"/>
            </a:endParaRPr>
          </a:p>
        </p:txBody>
      </p:sp>
      <p:sp>
        <p:nvSpPr>
          <p:cNvPr id="838" name="Google Shape;838;p110"/>
          <p:cNvSpPr/>
          <p:nvPr/>
        </p:nvSpPr>
        <p:spPr>
          <a:xfrm>
            <a:off x="415600" y="1332567"/>
            <a:ext cx="2472300" cy="5081700"/>
          </a:xfrm>
          <a:prstGeom prst="roundRect">
            <a:avLst>
              <a:gd fmla="val 0" name="adj"/>
            </a:avLst>
          </a:prstGeom>
          <a:noFill/>
          <a:ln cap="flat" cmpd="sng" w="10775">
            <a:solidFill>
              <a:srgbClr val="3D265A"/>
            </a:solidFill>
            <a:prstDash val="solid"/>
            <a:round/>
            <a:headEnd len="sm" type="none" w="sm"/>
            <a:tailEnd len="sm" type="none" w="sm"/>
          </a:ln>
        </p:spPr>
        <p:txBody>
          <a:bodyPr anchor="ctr" anchorCtr="0" bIns="60925" lIns="121900" numCol="1" rIns="121900" spcFirstLastPara="1" tIns="60925" wrap="square">
            <a:noAutofit/>
          </a:bodyPr>
          <a:lstStyle/>
          <a:p>
            <a:pPr algn="ctr" indent="0" lvl="0" marL="0" marR="0" rtl="0">
              <a:lnSpc>
                <a:spcPct val="96000"/>
              </a:lnSpc>
              <a:spcBef>
                <a:spcPts val="0"/>
              </a:spcBef>
              <a:spcAft>
                <a:spcPts val="0"/>
              </a:spcAft>
              <a:buClr>
                <a:srgbClr val="000000"/>
              </a:buClr>
              <a:buSzPts val="2400"/>
              <a:buFont typeface="Arial"/>
              <a:buNone/>
            </a:pPr>
            <a:endParaRPr b="0" cap="none" i="0" strike="noStrike" sz="2300" u="none">
              <a:solidFill>
                <a:srgbClr val="FFFFFF"/>
              </a:solidFill>
              <a:latin typeface="Inter Light"/>
              <a:ea typeface="Inter Light"/>
              <a:cs typeface="Inter Light"/>
              <a:sym typeface="Inter Light"/>
            </a:endParaRPr>
          </a:p>
        </p:txBody>
      </p:sp>
      <p:sp>
        <p:nvSpPr>
          <p:cNvPr id="839" name="Google Shape;839;p110"/>
          <p:cNvSpPr txBox="1"/>
          <p:nvPr/>
        </p:nvSpPr>
        <p:spPr>
          <a:xfrm>
            <a:off x="495315" y="2837588"/>
            <a:ext cx="2392800" cy="236400"/>
          </a:xfrm>
          <a:prstGeom prst="rect">
            <a:avLst/>
          </a:prstGeom>
          <a:noFill/>
          <a:ln>
            <a:noFill/>
          </a:ln>
        </p:spPr>
        <p:txBody>
          <a:bodyPr anchor="t" anchorCtr="0" bIns="0" lIns="0" numCol="1" rIns="0" spcFirstLastPara="1" tIns="0" wrap="square">
            <a:spAutoFit/>
          </a:bodyPr>
          <a:lstStyle/>
          <a:p>
            <a:pPr algn="ctr" indent="0" lvl="0" marL="0" marR="0" rtl="0">
              <a:lnSpc>
                <a:spcPct val="96000"/>
              </a:lnSpc>
              <a:spcBef>
                <a:spcPts val="0"/>
              </a:spcBef>
              <a:spcAft>
                <a:spcPts val="0"/>
              </a:spcAft>
              <a:buClr>
                <a:srgbClr val="000000"/>
              </a:buClr>
              <a:buSzPts val="1900"/>
              <a:buFont typeface="Arial"/>
              <a:buNone/>
            </a:pPr>
            <a:r>
              <a:rPr b="1" lang="en-US" sz="1600"/>
              <a:t>Case Handling</a:t>
            </a:r>
            <a:endParaRPr b="1" cap="none" i="0" strike="noStrike" sz="1600" u="none">
              <a:solidFill>
                <a:srgbClr val="000000"/>
              </a:solidFill>
              <a:latin typeface="Arial"/>
              <a:ea typeface="Arial"/>
              <a:cs typeface="Arial"/>
              <a:sym typeface="Arial"/>
            </a:endParaRPr>
          </a:p>
        </p:txBody>
      </p:sp>
      <p:grpSp>
        <p:nvGrpSpPr>
          <p:cNvPr id="840" name="Google Shape;840;p110"/>
          <p:cNvGrpSpPr/>
          <p:nvPr/>
        </p:nvGrpSpPr>
        <p:grpSpPr>
          <a:xfrm>
            <a:off x="1318847" y="1991453"/>
            <a:ext cx="584286" cy="642774"/>
            <a:chOff x="5396841" y="4000965"/>
            <a:chExt cx="1059256" cy="1107276"/>
          </a:xfrm>
        </p:grpSpPr>
        <p:grpSp>
          <p:nvGrpSpPr>
            <p:cNvPr id="841" name="Google Shape;841;p110"/>
            <p:cNvGrpSpPr/>
            <p:nvPr/>
          </p:nvGrpSpPr>
          <p:grpSpPr>
            <a:xfrm>
              <a:off x="5396841" y="4000965"/>
              <a:ext cx="1059256" cy="1107276"/>
              <a:chOff x="11680501" y="4225317"/>
              <a:chExt cx="1059256" cy="1107276"/>
            </a:xfrm>
          </p:grpSpPr>
          <p:sp>
            <p:nvSpPr>
              <p:cNvPr id="842" name="Google Shape;842;p110"/>
              <p:cNvSpPr/>
              <p:nvPr/>
            </p:nvSpPr>
            <p:spPr>
              <a:xfrm>
                <a:off x="11683360" y="4378730"/>
                <a:ext cx="1056397" cy="953863"/>
              </a:xfrm>
              <a:custGeom>
                <a:avLst/>
                <a:gdLst/>
                <a:ahLst/>
                <a:cxnLst/>
                <a:rect b="b" l="l" r="r" t="t"/>
                <a:pathLst>
                  <a:path extrusionOk="0" h="953863" w="1056397">
                    <a:moveTo>
                      <a:pt x="838440" y="673689"/>
                    </a:moveTo>
                    <a:lnTo>
                      <a:pt x="769002" y="673689"/>
                    </a:lnTo>
                    <a:cubicBezTo>
                      <a:pt x="763284" y="683138"/>
                      <a:pt x="755774" y="691327"/>
                      <a:pt x="746858" y="697772"/>
                    </a:cubicBezTo>
                    <a:cubicBezTo>
                      <a:pt x="747246" y="697820"/>
                      <a:pt x="747633" y="697917"/>
                      <a:pt x="748069" y="697917"/>
                    </a:cubicBezTo>
                    <a:lnTo>
                      <a:pt x="838392" y="697917"/>
                    </a:lnTo>
                    <a:cubicBezTo>
                      <a:pt x="945190" y="697917"/>
                      <a:pt x="1032121" y="784799"/>
                      <a:pt x="1032121" y="891646"/>
                    </a:cubicBezTo>
                    <a:lnTo>
                      <a:pt x="1032121" y="929587"/>
                    </a:lnTo>
                    <a:lnTo>
                      <a:pt x="24228" y="929587"/>
                    </a:lnTo>
                    <a:lnTo>
                      <a:pt x="24228" y="891646"/>
                    </a:lnTo>
                    <a:cubicBezTo>
                      <a:pt x="24228" y="784848"/>
                      <a:pt x="111110" y="697917"/>
                      <a:pt x="217957" y="697917"/>
                    </a:cubicBezTo>
                    <a:lnTo>
                      <a:pt x="423072" y="697917"/>
                    </a:lnTo>
                    <a:cubicBezTo>
                      <a:pt x="424768" y="697917"/>
                      <a:pt x="426368" y="697578"/>
                      <a:pt x="427821" y="696948"/>
                    </a:cubicBezTo>
                    <a:cubicBezTo>
                      <a:pt x="451032" y="701793"/>
                      <a:pt x="475066" y="704362"/>
                      <a:pt x="499682" y="704362"/>
                    </a:cubicBezTo>
                    <a:cubicBezTo>
                      <a:pt x="522941" y="704362"/>
                      <a:pt x="545812" y="702084"/>
                      <a:pt x="568247" y="697675"/>
                    </a:cubicBezTo>
                    <a:cubicBezTo>
                      <a:pt x="569071" y="697868"/>
                      <a:pt x="569944" y="697965"/>
                      <a:pt x="570816" y="697965"/>
                    </a:cubicBezTo>
                    <a:lnTo>
                      <a:pt x="649315" y="697965"/>
                    </a:lnTo>
                    <a:cubicBezTo>
                      <a:pt x="649703" y="697965"/>
                      <a:pt x="650090" y="697868"/>
                      <a:pt x="650478" y="697868"/>
                    </a:cubicBezTo>
                    <a:cubicBezTo>
                      <a:pt x="636668" y="687838"/>
                      <a:pt x="626056" y="673640"/>
                      <a:pt x="620629" y="657020"/>
                    </a:cubicBezTo>
                    <a:cubicBezTo>
                      <a:pt x="582154" y="672284"/>
                      <a:pt x="541548" y="680133"/>
                      <a:pt x="499682" y="680133"/>
                    </a:cubicBezTo>
                    <a:cubicBezTo>
                      <a:pt x="318843" y="680133"/>
                      <a:pt x="171729" y="533020"/>
                      <a:pt x="171729" y="352181"/>
                    </a:cubicBezTo>
                    <a:cubicBezTo>
                      <a:pt x="171729" y="171342"/>
                      <a:pt x="318843" y="24228"/>
                      <a:pt x="499682" y="24228"/>
                    </a:cubicBezTo>
                    <a:cubicBezTo>
                      <a:pt x="680521" y="24228"/>
                      <a:pt x="827634" y="171342"/>
                      <a:pt x="827634" y="352181"/>
                    </a:cubicBezTo>
                    <a:cubicBezTo>
                      <a:pt x="827634" y="430922"/>
                      <a:pt x="799482" y="506466"/>
                      <a:pt x="748311" y="565922"/>
                    </a:cubicBezTo>
                    <a:cubicBezTo>
                      <a:pt x="754804" y="570864"/>
                      <a:pt x="760523" y="576679"/>
                      <a:pt x="765320" y="583318"/>
                    </a:cubicBezTo>
                    <a:cubicBezTo>
                      <a:pt x="821141" y="519210"/>
                      <a:pt x="851863" y="437416"/>
                      <a:pt x="851863" y="352181"/>
                    </a:cubicBezTo>
                    <a:cubicBezTo>
                      <a:pt x="851863" y="157968"/>
                      <a:pt x="693895" y="0"/>
                      <a:pt x="499682" y="0"/>
                    </a:cubicBezTo>
                    <a:cubicBezTo>
                      <a:pt x="305469" y="0"/>
                      <a:pt x="147501" y="157968"/>
                      <a:pt x="147501" y="352181"/>
                    </a:cubicBezTo>
                    <a:cubicBezTo>
                      <a:pt x="147501" y="495321"/>
                      <a:pt x="233365" y="618691"/>
                      <a:pt x="356299" y="673737"/>
                    </a:cubicBezTo>
                    <a:lnTo>
                      <a:pt x="217957" y="673737"/>
                    </a:lnTo>
                    <a:cubicBezTo>
                      <a:pt x="97785" y="673737"/>
                      <a:pt x="0" y="771522"/>
                      <a:pt x="0" y="891694"/>
                    </a:cubicBezTo>
                    <a:lnTo>
                      <a:pt x="0" y="941749"/>
                    </a:lnTo>
                    <a:cubicBezTo>
                      <a:pt x="0" y="948436"/>
                      <a:pt x="5427" y="953863"/>
                      <a:pt x="12114" y="953863"/>
                    </a:cubicBezTo>
                    <a:lnTo>
                      <a:pt x="1044283" y="953863"/>
                    </a:lnTo>
                    <a:cubicBezTo>
                      <a:pt x="1050970" y="953863"/>
                      <a:pt x="1056397" y="948436"/>
                      <a:pt x="1056397" y="941749"/>
                    </a:cubicBezTo>
                    <a:lnTo>
                      <a:pt x="1056397" y="891694"/>
                    </a:lnTo>
                    <a:cubicBezTo>
                      <a:pt x="1056349" y="771425"/>
                      <a:pt x="958612" y="673689"/>
                      <a:pt x="838440" y="673689"/>
                    </a:cubicBezTo>
                    <a:close/>
                  </a:path>
                </a:pathLst>
              </a:custGeom>
              <a:solidFill>
                <a:srgbClr val="FE5000"/>
              </a:solidFill>
              <a:ln>
                <a:noFill/>
              </a:ln>
            </p:spPr>
            <p:txBody>
              <a:bodyPr anchor="ctr" anchorCtr="0" bIns="60925" lIns="121900" numCol="1" rIns="121900" spcFirstLastPara="1" tIns="60925" wrap="square">
                <a:noAutofit/>
              </a:bodyPr>
              <a:lstStyle/>
              <a:p>
                <a:pPr algn="l" indent="0" lvl="0" marL="0" marR="0" rtl="0">
                  <a:lnSpc>
                    <a:spcPct val="100000"/>
                  </a:lnSpc>
                  <a:spcBef>
                    <a:spcPts val="0"/>
                  </a:spcBef>
                  <a:spcAft>
                    <a:spcPts val="0"/>
                  </a:spcAft>
                  <a:buClr>
                    <a:srgbClr val="000000"/>
                  </a:buClr>
                  <a:buSzPts val="1900"/>
                  <a:buFont typeface="Arial"/>
                  <a:buNone/>
                </a:pPr>
                <a:endParaRPr b="0" cap="none" i="0" strike="noStrike" sz="1900" u="none">
                  <a:solidFill>
                    <a:srgbClr val="000000"/>
                  </a:solidFill>
                  <a:latin typeface="Arial"/>
                  <a:ea typeface="Arial"/>
                  <a:cs typeface="Arial"/>
                  <a:sym typeface="Arial"/>
                </a:endParaRPr>
              </a:p>
            </p:txBody>
          </p:sp>
          <p:sp>
            <p:nvSpPr>
              <p:cNvPr id="843" name="Google Shape;843;p110"/>
              <p:cNvSpPr/>
              <p:nvPr/>
            </p:nvSpPr>
            <p:spPr>
              <a:xfrm>
                <a:off x="11680501" y="4225317"/>
                <a:ext cx="1005082" cy="793327"/>
              </a:xfrm>
              <a:custGeom>
                <a:avLst/>
                <a:gdLst/>
                <a:ahLst/>
                <a:cxnLst/>
                <a:rect b="b" l="l" r="r" t="t"/>
                <a:pathLst>
                  <a:path extrusionOk="0" h="793327" w="1005082">
                    <a:moveTo>
                      <a:pt x="96913" y="632404"/>
                    </a:moveTo>
                    <a:cubicBezTo>
                      <a:pt x="103600" y="632404"/>
                      <a:pt x="109027" y="626977"/>
                      <a:pt x="109027" y="620290"/>
                    </a:cubicBezTo>
                    <a:lnTo>
                      <a:pt x="109027" y="550513"/>
                    </a:lnTo>
                    <a:cubicBezTo>
                      <a:pt x="109269" y="549544"/>
                      <a:pt x="109415" y="548575"/>
                      <a:pt x="109415" y="547557"/>
                    </a:cubicBezTo>
                    <a:lnTo>
                      <a:pt x="109415" y="417548"/>
                    </a:lnTo>
                    <a:cubicBezTo>
                      <a:pt x="109415" y="200658"/>
                      <a:pt x="285844" y="24228"/>
                      <a:pt x="502735" y="24228"/>
                    </a:cubicBezTo>
                    <a:cubicBezTo>
                      <a:pt x="719626" y="24228"/>
                      <a:pt x="896055" y="200658"/>
                      <a:pt x="896055" y="417548"/>
                    </a:cubicBezTo>
                    <a:lnTo>
                      <a:pt x="896055" y="547557"/>
                    </a:lnTo>
                    <a:lnTo>
                      <a:pt x="896055" y="620290"/>
                    </a:lnTo>
                    <a:cubicBezTo>
                      <a:pt x="896055" y="620435"/>
                      <a:pt x="896104" y="620532"/>
                      <a:pt x="896104" y="620678"/>
                    </a:cubicBezTo>
                    <a:cubicBezTo>
                      <a:pt x="896104" y="620823"/>
                      <a:pt x="896104" y="620968"/>
                      <a:pt x="896104" y="621065"/>
                    </a:cubicBezTo>
                    <a:cubicBezTo>
                      <a:pt x="896152" y="621695"/>
                      <a:pt x="899787" y="685706"/>
                      <a:pt x="858550" y="729704"/>
                    </a:cubicBezTo>
                    <a:cubicBezTo>
                      <a:pt x="839652" y="749911"/>
                      <a:pt x="814067" y="762945"/>
                      <a:pt x="782231" y="768857"/>
                    </a:cubicBezTo>
                    <a:cubicBezTo>
                      <a:pt x="783249" y="773945"/>
                      <a:pt x="783782" y="779227"/>
                      <a:pt x="783782" y="784654"/>
                    </a:cubicBezTo>
                    <a:cubicBezTo>
                      <a:pt x="783782" y="787561"/>
                      <a:pt x="783637" y="790469"/>
                      <a:pt x="783297" y="793328"/>
                    </a:cubicBezTo>
                    <a:cubicBezTo>
                      <a:pt x="821917" y="786786"/>
                      <a:pt x="853123" y="770989"/>
                      <a:pt x="876382" y="746083"/>
                    </a:cubicBezTo>
                    <a:cubicBezTo>
                      <a:pt x="913597" y="706251"/>
                      <a:pt x="919605" y="654645"/>
                      <a:pt x="920332" y="631532"/>
                    </a:cubicBezTo>
                    <a:cubicBezTo>
                      <a:pt x="968013" y="625523"/>
                      <a:pt x="1005082" y="584771"/>
                      <a:pt x="1005082" y="535491"/>
                    </a:cubicBezTo>
                    <a:lnTo>
                      <a:pt x="1005082" y="426416"/>
                    </a:lnTo>
                    <a:cubicBezTo>
                      <a:pt x="1005082" y="373889"/>
                      <a:pt x="963070" y="331102"/>
                      <a:pt x="910883" y="329649"/>
                    </a:cubicBezTo>
                    <a:cubicBezTo>
                      <a:pt x="870422" y="141493"/>
                      <a:pt x="702811" y="0"/>
                      <a:pt x="502735" y="0"/>
                    </a:cubicBezTo>
                    <a:cubicBezTo>
                      <a:pt x="302659" y="0"/>
                      <a:pt x="135096" y="141493"/>
                      <a:pt x="94587" y="329600"/>
                    </a:cubicBezTo>
                    <a:cubicBezTo>
                      <a:pt x="42206" y="330860"/>
                      <a:pt x="0" y="373744"/>
                      <a:pt x="0" y="426416"/>
                    </a:cubicBezTo>
                    <a:lnTo>
                      <a:pt x="0" y="535491"/>
                    </a:lnTo>
                    <a:cubicBezTo>
                      <a:pt x="0" y="588939"/>
                      <a:pt x="43466" y="632404"/>
                      <a:pt x="96913" y="632404"/>
                    </a:cubicBezTo>
                    <a:close/>
                    <a:moveTo>
                      <a:pt x="920235" y="547557"/>
                    </a:moveTo>
                    <a:lnTo>
                      <a:pt x="920235" y="417548"/>
                    </a:lnTo>
                    <a:lnTo>
                      <a:pt x="920235" y="354749"/>
                    </a:lnTo>
                    <a:cubicBezTo>
                      <a:pt x="954542" y="360515"/>
                      <a:pt x="980806" y="390461"/>
                      <a:pt x="980806" y="426416"/>
                    </a:cubicBezTo>
                    <a:lnTo>
                      <a:pt x="980806" y="535491"/>
                    </a:lnTo>
                    <a:cubicBezTo>
                      <a:pt x="980806" y="571446"/>
                      <a:pt x="954542" y="601392"/>
                      <a:pt x="920235" y="607158"/>
                    </a:cubicBezTo>
                    <a:lnTo>
                      <a:pt x="920235" y="547557"/>
                    </a:lnTo>
                    <a:close/>
                    <a:moveTo>
                      <a:pt x="24228" y="426416"/>
                    </a:moveTo>
                    <a:cubicBezTo>
                      <a:pt x="24228" y="390461"/>
                      <a:pt x="50492" y="360515"/>
                      <a:pt x="84799" y="354749"/>
                    </a:cubicBezTo>
                    <a:lnTo>
                      <a:pt x="84799" y="607158"/>
                    </a:lnTo>
                    <a:cubicBezTo>
                      <a:pt x="50492" y="601392"/>
                      <a:pt x="24228" y="571446"/>
                      <a:pt x="24228" y="535491"/>
                    </a:cubicBezTo>
                    <a:lnTo>
                      <a:pt x="24228" y="426416"/>
                    </a:lnTo>
                    <a:close/>
                  </a:path>
                </a:pathLst>
              </a:custGeom>
              <a:solidFill>
                <a:srgbClr val="FE5000"/>
              </a:solidFill>
              <a:ln>
                <a:noFill/>
              </a:ln>
            </p:spPr>
            <p:txBody>
              <a:bodyPr anchor="ctr" anchorCtr="0" bIns="60925" lIns="121900" numCol="1" rIns="121900" spcFirstLastPara="1" tIns="60925" wrap="square">
                <a:noAutofit/>
              </a:bodyPr>
              <a:lstStyle/>
              <a:p>
                <a:pPr algn="l" indent="0" lvl="0" marL="0" marR="0" rtl="0">
                  <a:lnSpc>
                    <a:spcPct val="100000"/>
                  </a:lnSpc>
                  <a:spcBef>
                    <a:spcPts val="0"/>
                  </a:spcBef>
                  <a:spcAft>
                    <a:spcPts val="0"/>
                  </a:spcAft>
                  <a:buClr>
                    <a:srgbClr val="000000"/>
                  </a:buClr>
                  <a:buSzPts val="1900"/>
                  <a:buFont typeface="Arial"/>
                  <a:buNone/>
                </a:pPr>
                <a:endParaRPr b="0" cap="none" i="0" strike="noStrike" sz="1900" u="none">
                  <a:solidFill>
                    <a:srgbClr val="000000"/>
                  </a:solidFill>
                  <a:latin typeface="Arial"/>
                  <a:ea typeface="Arial"/>
                  <a:cs typeface="Arial"/>
                  <a:sym typeface="Arial"/>
                </a:endParaRPr>
              </a:p>
            </p:txBody>
          </p:sp>
        </p:grpSp>
        <p:sp>
          <p:nvSpPr>
            <p:cNvPr id="844" name="Google Shape;844;p110"/>
            <p:cNvSpPr/>
            <p:nvPr/>
          </p:nvSpPr>
          <p:spPr>
            <a:xfrm>
              <a:off x="6016162" y="4703485"/>
              <a:ext cx="164364" cy="164363"/>
            </a:xfrm>
            <a:custGeom>
              <a:avLst/>
              <a:gdLst/>
              <a:ahLst/>
              <a:cxnLst/>
              <a:rect b="b" l="l" r="r" t="t"/>
              <a:pathLst>
                <a:path extrusionOk="0" h="164363" w="164364">
                  <a:moveTo>
                    <a:pt x="164364" y="82182"/>
                  </a:moveTo>
                  <a:cubicBezTo>
                    <a:pt x="164364" y="127570"/>
                    <a:pt x="127570" y="164364"/>
                    <a:pt x="82182" y="164364"/>
                  </a:cubicBezTo>
                  <a:cubicBezTo>
                    <a:pt x="36794" y="164364"/>
                    <a:pt x="0" y="127570"/>
                    <a:pt x="0" y="82182"/>
                  </a:cubicBezTo>
                  <a:cubicBezTo>
                    <a:pt x="0" y="36794"/>
                    <a:pt x="36794" y="0"/>
                    <a:pt x="82182" y="0"/>
                  </a:cubicBezTo>
                  <a:cubicBezTo>
                    <a:pt x="127570" y="0"/>
                    <a:pt x="164364" y="36794"/>
                    <a:pt x="164364" y="82182"/>
                  </a:cubicBezTo>
                  <a:close/>
                </a:path>
              </a:pathLst>
            </a:custGeom>
            <a:solidFill>
              <a:srgbClr val="FEB804"/>
            </a:solidFill>
            <a:ln>
              <a:noFill/>
            </a:ln>
          </p:spPr>
          <p:txBody>
            <a:bodyPr anchor="ctr" anchorCtr="0" bIns="60925" lIns="121900" numCol="1" rIns="121900" spcFirstLastPara="1" tIns="60925" wrap="square">
              <a:noAutofit/>
            </a:bodyPr>
            <a:lstStyle/>
            <a:p>
              <a:pPr algn="l" indent="0" lvl="0" marL="0" marR="0" rtl="0">
                <a:lnSpc>
                  <a:spcPct val="100000"/>
                </a:lnSpc>
                <a:spcBef>
                  <a:spcPts val="0"/>
                </a:spcBef>
                <a:spcAft>
                  <a:spcPts val="0"/>
                </a:spcAft>
                <a:buClr>
                  <a:srgbClr val="000000"/>
                </a:buClr>
                <a:buSzPts val="1900"/>
                <a:buFont typeface="Arial"/>
                <a:buNone/>
              </a:pPr>
              <a:endParaRPr b="0" cap="none" i="0" strike="noStrike" sz="1900" u="none">
                <a:solidFill>
                  <a:srgbClr val="000000"/>
                </a:solidFill>
                <a:latin typeface="Arial"/>
                <a:ea typeface="Arial"/>
                <a:cs typeface="Arial"/>
                <a:sym typeface="Arial"/>
              </a:endParaRPr>
            </a:p>
          </p:txBody>
        </p:sp>
      </p:grpSp>
      <p:sp>
        <p:nvSpPr>
          <p:cNvPr id="845" name="Google Shape;845;p110"/>
          <p:cNvSpPr/>
          <p:nvPr/>
        </p:nvSpPr>
        <p:spPr>
          <a:xfrm>
            <a:off x="3009767" y="1332567"/>
            <a:ext cx="8686800" cy="381900"/>
          </a:xfrm>
          <a:prstGeom prst="rect">
            <a:avLst/>
          </a:prstGeom>
          <a:solidFill>
            <a:schemeClr val="lt2"/>
          </a:solidFill>
          <a:ln cap="flat" cmpd="sng" w="9525">
            <a:solidFill>
              <a:schemeClr val="dk2"/>
            </a:solidFill>
            <a:prstDash val="solid"/>
            <a:round/>
            <a:headEnd len="sm" type="none" w="sm"/>
            <a:tailEnd len="sm" type="none" w="sm"/>
          </a:ln>
        </p:spPr>
        <p:txBody>
          <a:bodyPr anchor="ctr" anchorCtr="0" bIns="121900" lIns="121900" numCol="1" rIns="121900" spcFirstLastPara="1" tIns="121900" wrap="square">
            <a:noAutofit/>
          </a:bodyPr>
          <a:lstStyle/>
          <a:p>
            <a:pPr algn="l" indent="0" lvl="0" marL="0" rtl="0">
              <a:spcBef>
                <a:spcPts val="0"/>
              </a:spcBef>
              <a:spcAft>
                <a:spcPts val="0"/>
              </a:spcAft>
              <a:buNone/>
            </a:pPr>
            <a:endParaRPr/>
          </a:p>
        </p:txBody>
      </p:sp>
      <p:sp>
        <p:nvSpPr>
          <p:cNvPr id="846" name="Google Shape;846;p110"/>
          <p:cNvSpPr/>
          <p:nvPr/>
        </p:nvSpPr>
        <p:spPr>
          <a:xfrm>
            <a:off x="413100" y="1332567"/>
            <a:ext cx="2472300" cy="381900"/>
          </a:xfrm>
          <a:prstGeom prst="rect">
            <a:avLst/>
          </a:prstGeom>
          <a:solidFill>
            <a:schemeClr val="lt2"/>
          </a:solidFill>
          <a:ln cap="flat" cmpd="sng" w="9525">
            <a:solidFill>
              <a:schemeClr val="dk2"/>
            </a:solidFill>
            <a:prstDash val="solid"/>
            <a:round/>
            <a:headEnd len="sm" type="none" w="sm"/>
            <a:tailEnd len="sm" type="none" w="sm"/>
          </a:ln>
        </p:spPr>
        <p:txBody>
          <a:bodyPr anchor="ctr" anchorCtr="0" bIns="121900" lIns="121900" numCol="1" rIns="121900" spcFirstLastPara="1" tIns="121900" wrap="square">
            <a:noAutofit/>
          </a:bodyPr>
          <a:lstStyle/>
          <a:p>
            <a:pPr algn="l" indent="0" lvl="0" marL="0" rtl="0">
              <a:spcBef>
                <a:spcPts val="0"/>
              </a:spcBef>
              <a:spcAft>
                <a:spcPts val="0"/>
              </a:spcAft>
              <a:buNone/>
            </a:pPr>
            <a:endParaRPr/>
          </a:p>
        </p:txBody>
      </p:sp>
      <p:sp>
        <p:nvSpPr>
          <p:cNvPr id="847" name="Google Shape;847;p110"/>
          <p:cNvSpPr txBox="1"/>
          <p:nvPr/>
        </p:nvSpPr>
        <p:spPr>
          <a:xfrm>
            <a:off x="415600" y="1237533"/>
            <a:ext cx="2474400" cy="492600"/>
          </a:xfrm>
          <a:prstGeom prst="rect">
            <a:avLst/>
          </a:prstGeom>
          <a:noFill/>
          <a:ln>
            <a:noFill/>
          </a:ln>
        </p:spPr>
        <p:txBody>
          <a:bodyPr anchor="t" anchorCtr="0" bIns="121900" lIns="121900" numCol="1" rIns="121900" spcFirstLastPara="1" tIns="121900" wrap="square">
            <a:spAutoFit/>
          </a:bodyPr>
          <a:lstStyle/>
          <a:p>
            <a:pPr algn="ctr" indent="0" lvl="0" marL="0" rtl="0">
              <a:spcBef>
                <a:spcPts val="0"/>
              </a:spcBef>
              <a:spcAft>
                <a:spcPts val="0"/>
              </a:spcAft>
              <a:buNone/>
            </a:pPr>
            <a:r>
              <a:rPr b="1" lang="en-US" sz="1600">
                <a:solidFill>
                  <a:schemeClr val="lt1"/>
                </a:solidFill>
                <a:latin typeface="Inter"/>
                <a:ea typeface="Inter"/>
                <a:cs typeface="Inter"/>
                <a:sym typeface="Inter"/>
              </a:rPr>
              <a:t>PREMIUM SUPPORT</a:t>
            </a:r>
            <a:endParaRPr b="1" sz="1600">
              <a:solidFill>
                <a:schemeClr val="lt1"/>
              </a:solidFill>
              <a:latin typeface="Inter"/>
              <a:ea typeface="Inter"/>
              <a:cs typeface="Inter"/>
              <a:sym typeface="Inter"/>
            </a:endParaRPr>
          </a:p>
        </p:txBody>
      </p:sp>
      <p:sp>
        <p:nvSpPr>
          <p:cNvPr id="848" name="Google Shape;848;p110"/>
          <p:cNvSpPr txBox="1"/>
          <p:nvPr/>
        </p:nvSpPr>
        <p:spPr>
          <a:xfrm>
            <a:off x="3209567" y="1237533"/>
            <a:ext cx="8242800" cy="492600"/>
          </a:xfrm>
          <a:prstGeom prst="rect">
            <a:avLst/>
          </a:prstGeom>
          <a:noFill/>
          <a:ln>
            <a:noFill/>
          </a:ln>
        </p:spPr>
        <p:txBody>
          <a:bodyPr anchor="t" anchorCtr="0" bIns="121900" lIns="121900" numCol="1" rIns="121900" spcFirstLastPara="1" tIns="121900" wrap="square">
            <a:spAutoFit/>
          </a:bodyPr>
          <a:lstStyle/>
          <a:p>
            <a:pPr algn="ctr" indent="0" lvl="0" marL="0" rtl="0">
              <a:spcBef>
                <a:spcPts val="0"/>
              </a:spcBef>
              <a:spcAft>
                <a:spcPts val="0"/>
              </a:spcAft>
              <a:buNone/>
            </a:pPr>
            <a:r>
              <a:rPr b="1" lang="en-US" sz="1600">
                <a:solidFill>
                  <a:schemeClr val="lt1"/>
                </a:solidFill>
                <a:latin typeface="Inter"/>
                <a:ea typeface="Inter"/>
                <a:cs typeface="Inter"/>
                <a:sym typeface="Inter"/>
              </a:rPr>
              <a:t>SERVICE LEVEL AGREEMENTS</a:t>
            </a:r>
            <a:endParaRPr b="1" sz="1600">
              <a:solidFill>
                <a:schemeClr val="lt1"/>
              </a:solidFill>
              <a:latin typeface="Inter"/>
              <a:ea typeface="Inter"/>
              <a:cs typeface="Inter"/>
              <a:sym typeface="Inter"/>
            </a:endParaRPr>
          </a:p>
        </p:txBody>
      </p:sp>
      <p:sp>
        <p:nvSpPr>
          <p:cNvPr id="849" name="Google Shape;849;p110"/>
          <p:cNvSpPr txBox="1"/>
          <p:nvPr/>
        </p:nvSpPr>
        <p:spPr>
          <a:xfrm>
            <a:off x="415600" y="3362667"/>
            <a:ext cx="2472300" cy="585000"/>
          </a:xfrm>
          <a:prstGeom prst="rect">
            <a:avLst/>
          </a:prstGeom>
          <a:noFill/>
          <a:ln>
            <a:noFill/>
          </a:ln>
        </p:spPr>
        <p:txBody>
          <a:bodyPr anchor="t" anchorCtr="0" bIns="121900" lIns="121900" numCol="1" rIns="121900" spcFirstLastPara="1" tIns="121900" wrap="square">
            <a:spAutoFit/>
          </a:bodyPr>
          <a:lstStyle/>
          <a:p>
            <a:pPr algn="ctr" indent="0" lvl="0" marL="0" rtl="0">
              <a:spcBef>
                <a:spcPts val="0"/>
              </a:spcBef>
              <a:spcAft>
                <a:spcPts val="0"/>
              </a:spcAft>
              <a:buNone/>
            </a:pPr>
            <a:r>
              <a:rPr lang="en-US" sz="1100">
                <a:solidFill>
                  <a:schemeClr val="dk1"/>
                </a:solidFill>
              </a:rPr>
              <a:t>Severity 1 Response: 15 Mins</a:t>
            </a:r>
            <a:endParaRPr sz="1100">
              <a:solidFill>
                <a:schemeClr val="dk1"/>
              </a:solidFill>
            </a:endParaRPr>
          </a:p>
          <a:p>
            <a:pPr algn="ctr" indent="0" lvl="0" marL="0" rtl="0">
              <a:spcBef>
                <a:spcPts val="0"/>
              </a:spcBef>
              <a:spcAft>
                <a:spcPts val="0"/>
              </a:spcAft>
              <a:buNone/>
            </a:pPr>
            <a:r>
              <a:rPr lang="en-US" sz="1100">
                <a:solidFill>
                  <a:schemeClr val="dk1"/>
                </a:solidFill>
              </a:rPr>
              <a:t>Severity 1 Resolve: 4 Hrs</a:t>
            </a:r>
            <a:endParaRPr sz="1600"/>
          </a:p>
        </p:txBody>
      </p:sp>
      <p:sp>
        <p:nvSpPr>
          <p:cNvPr id="850" name="Google Shape;850;p110"/>
          <p:cNvSpPr txBox="1"/>
          <p:nvPr/>
        </p:nvSpPr>
        <p:spPr>
          <a:xfrm>
            <a:off x="3136900" y="2837600"/>
            <a:ext cx="1683600" cy="472800"/>
          </a:xfrm>
          <a:prstGeom prst="rect">
            <a:avLst/>
          </a:prstGeom>
          <a:noFill/>
          <a:ln>
            <a:noFill/>
          </a:ln>
        </p:spPr>
        <p:txBody>
          <a:bodyPr anchor="t" anchorCtr="0" bIns="0" lIns="0" numCol="1" rIns="0" spcFirstLastPara="1" tIns="0" wrap="square">
            <a:spAutoFit/>
          </a:bodyPr>
          <a:lstStyle/>
          <a:p>
            <a:pPr algn="ctr" indent="0" lvl="0" marL="0" marR="0" rtl="0">
              <a:lnSpc>
                <a:spcPct val="96000"/>
              </a:lnSpc>
              <a:spcBef>
                <a:spcPts val="0"/>
              </a:spcBef>
              <a:spcAft>
                <a:spcPts val="0"/>
              </a:spcAft>
              <a:buClr>
                <a:srgbClr val="000000"/>
              </a:buClr>
              <a:buSzPts val="1900"/>
              <a:buFont typeface="Arial"/>
              <a:buNone/>
            </a:pPr>
            <a:r>
              <a:rPr b="1" lang="en-US" sz="1600"/>
              <a:t>No Scheduled</a:t>
            </a:r>
            <a:br>
              <a:rPr b="1" lang="en-US" sz="1600"/>
            </a:br>
            <a:r>
              <a:rPr b="1" lang="en-US" sz="1600"/>
              <a:t>Downtime</a:t>
            </a:r>
            <a:endParaRPr b="1" cap="none" i="0" strike="noStrike" sz="1600" u="none">
              <a:solidFill>
                <a:srgbClr val="000000"/>
              </a:solidFill>
              <a:latin typeface="Arial"/>
              <a:ea typeface="Arial"/>
              <a:cs typeface="Arial"/>
              <a:sym typeface="Arial"/>
            </a:endParaRPr>
          </a:p>
        </p:txBody>
      </p:sp>
      <p:sp>
        <p:nvSpPr>
          <p:cNvPr id="851" name="Google Shape;851;p110"/>
          <p:cNvSpPr txBox="1"/>
          <p:nvPr/>
        </p:nvSpPr>
        <p:spPr>
          <a:xfrm>
            <a:off x="4838704" y="2837600"/>
            <a:ext cx="1791900" cy="236400"/>
          </a:xfrm>
          <a:prstGeom prst="rect">
            <a:avLst/>
          </a:prstGeom>
          <a:noFill/>
          <a:ln>
            <a:noFill/>
          </a:ln>
        </p:spPr>
        <p:txBody>
          <a:bodyPr anchor="t" anchorCtr="0" bIns="0" lIns="0" numCol="1" rIns="0" spcFirstLastPara="1" tIns="0" wrap="square">
            <a:spAutoFit/>
          </a:bodyPr>
          <a:lstStyle/>
          <a:p>
            <a:pPr algn="ctr" indent="0" lvl="0" marL="0" marR="0" rtl="0">
              <a:lnSpc>
                <a:spcPct val="96000"/>
              </a:lnSpc>
              <a:spcBef>
                <a:spcPts val="0"/>
              </a:spcBef>
              <a:spcAft>
                <a:spcPts val="0"/>
              </a:spcAft>
              <a:buClr>
                <a:srgbClr val="000000"/>
              </a:buClr>
              <a:buSzPts val="1900"/>
              <a:buFont typeface="Arial"/>
              <a:buNone/>
            </a:pPr>
            <a:r>
              <a:rPr b="1" lang="en-US" sz="1600"/>
              <a:t>Availability</a:t>
            </a:r>
            <a:endParaRPr b="1" cap="none" i="0" strike="noStrike" sz="1600" u="none">
              <a:solidFill>
                <a:srgbClr val="000000"/>
              </a:solidFill>
              <a:latin typeface="Arial"/>
              <a:ea typeface="Arial"/>
              <a:cs typeface="Arial"/>
              <a:sym typeface="Arial"/>
            </a:endParaRPr>
          </a:p>
        </p:txBody>
      </p:sp>
      <p:sp>
        <p:nvSpPr>
          <p:cNvPr id="852" name="Google Shape;852;p110"/>
          <p:cNvSpPr txBox="1"/>
          <p:nvPr/>
        </p:nvSpPr>
        <p:spPr>
          <a:xfrm>
            <a:off x="6591305" y="2837600"/>
            <a:ext cx="1598100" cy="236400"/>
          </a:xfrm>
          <a:prstGeom prst="rect">
            <a:avLst/>
          </a:prstGeom>
          <a:noFill/>
          <a:ln>
            <a:noFill/>
          </a:ln>
        </p:spPr>
        <p:txBody>
          <a:bodyPr anchor="t" anchorCtr="0" bIns="0" lIns="0" numCol="1" rIns="0" spcFirstLastPara="1" tIns="0" wrap="square">
            <a:spAutoFit/>
          </a:bodyPr>
          <a:lstStyle/>
          <a:p>
            <a:pPr algn="ctr" indent="0" lvl="0" marL="0" marR="0" rtl="0">
              <a:lnSpc>
                <a:spcPct val="96000"/>
              </a:lnSpc>
              <a:spcBef>
                <a:spcPts val="0"/>
              </a:spcBef>
              <a:spcAft>
                <a:spcPts val="0"/>
              </a:spcAft>
              <a:buClr>
                <a:srgbClr val="000000"/>
              </a:buClr>
              <a:buSzPts val="1900"/>
              <a:buFont typeface="Arial"/>
              <a:buNone/>
            </a:pPr>
            <a:r>
              <a:rPr b="1" lang="en-US" sz="1600"/>
              <a:t>Capacity</a:t>
            </a:r>
            <a:endParaRPr b="1" cap="none" i="0" strike="noStrike" sz="1600" u="none">
              <a:solidFill>
                <a:srgbClr val="000000"/>
              </a:solidFill>
              <a:latin typeface="Arial"/>
              <a:ea typeface="Arial"/>
              <a:cs typeface="Arial"/>
              <a:sym typeface="Arial"/>
            </a:endParaRPr>
          </a:p>
        </p:txBody>
      </p:sp>
      <p:sp>
        <p:nvSpPr>
          <p:cNvPr id="853" name="Google Shape;853;p110"/>
          <p:cNvSpPr txBox="1"/>
          <p:nvPr/>
        </p:nvSpPr>
        <p:spPr>
          <a:xfrm>
            <a:off x="8318504" y="2837600"/>
            <a:ext cx="1683600" cy="236400"/>
          </a:xfrm>
          <a:prstGeom prst="rect">
            <a:avLst/>
          </a:prstGeom>
          <a:noFill/>
          <a:ln>
            <a:noFill/>
          </a:ln>
        </p:spPr>
        <p:txBody>
          <a:bodyPr anchor="t" anchorCtr="0" bIns="0" lIns="0" numCol="1" rIns="0" spcFirstLastPara="1" tIns="0" wrap="square">
            <a:spAutoFit/>
          </a:bodyPr>
          <a:lstStyle/>
          <a:p>
            <a:pPr algn="ctr" indent="0" lvl="0" marL="0" marR="0" rtl="0">
              <a:lnSpc>
                <a:spcPct val="96000"/>
              </a:lnSpc>
              <a:spcBef>
                <a:spcPts val="0"/>
              </a:spcBef>
              <a:spcAft>
                <a:spcPts val="0"/>
              </a:spcAft>
              <a:buClr>
                <a:srgbClr val="000000"/>
              </a:buClr>
              <a:buSzPts val="1900"/>
              <a:buFont typeface="Arial"/>
              <a:buNone/>
            </a:pPr>
            <a:r>
              <a:rPr b="1" lang="en-US" sz="1600"/>
              <a:t>Performance</a:t>
            </a:r>
            <a:endParaRPr b="1" cap="none" i="0" strike="noStrike" sz="1600" u="none">
              <a:solidFill>
                <a:srgbClr val="000000"/>
              </a:solidFill>
              <a:latin typeface="Arial"/>
              <a:ea typeface="Arial"/>
              <a:cs typeface="Arial"/>
              <a:sym typeface="Arial"/>
            </a:endParaRPr>
          </a:p>
        </p:txBody>
      </p:sp>
      <p:sp>
        <p:nvSpPr>
          <p:cNvPr id="854" name="Google Shape;854;p110"/>
          <p:cNvSpPr txBox="1"/>
          <p:nvPr/>
        </p:nvSpPr>
        <p:spPr>
          <a:xfrm>
            <a:off x="9944104" y="2837600"/>
            <a:ext cx="1683600" cy="236400"/>
          </a:xfrm>
          <a:prstGeom prst="rect">
            <a:avLst/>
          </a:prstGeom>
          <a:noFill/>
          <a:ln>
            <a:noFill/>
          </a:ln>
        </p:spPr>
        <p:txBody>
          <a:bodyPr anchor="t" anchorCtr="0" bIns="0" lIns="0" numCol="1" rIns="0" spcFirstLastPara="1" tIns="0" wrap="square">
            <a:spAutoFit/>
          </a:bodyPr>
          <a:lstStyle/>
          <a:p>
            <a:pPr algn="ctr" indent="0" lvl="0" marL="0" marR="0" rtl="0">
              <a:lnSpc>
                <a:spcPct val="96000"/>
              </a:lnSpc>
              <a:spcBef>
                <a:spcPts val="0"/>
              </a:spcBef>
              <a:spcAft>
                <a:spcPts val="0"/>
              </a:spcAft>
              <a:buClr>
                <a:srgbClr val="000000"/>
              </a:buClr>
              <a:buSzPts val="1900"/>
              <a:buFont typeface="Arial"/>
              <a:buNone/>
            </a:pPr>
            <a:r>
              <a:rPr b="1" lang="en-US" sz="1600"/>
              <a:t>Efficiency</a:t>
            </a:r>
            <a:endParaRPr b="1" cap="none" i="0" strike="noStrike" sz="1600" u="none">
              <a:solidFill>
                <a:srgbClr val="000000"/>
              </a:solidFill>
              <a:latin typeface="Arial"/>
              <a:ea typeface="Arial"/>
              <a:cs typeface="Arial"/>
              <a:sym typeface="Arial"/>
            </a:endParaRPr>
          </a:p>
        </p:txBody>
      </p:sp>
      <p:pic>
        <p:nvPicPr>
          <p:cNvPr id="855" name="Google Shape;855;p110"/>
          <p:cNvPicPr preferRelativeResize="0"/>
          <p:nvPr/>
        </p:nvPicPr>
        <p:blipFill rotWithShape="1">
          <a:blip r:embed="rId3">
            <a:alphaModFix/>
          </a:blip>
          <a:srcRect/>
          <a:stretch/>
        </p:blipFill>
        <p:spPr>
          <a:xfrm>
            <a:off x="3142233" y="1397100"/>
            <a:ext cx="1683600" cy="1683600"/>
          </a:xfrm>
          <a:prstGeom prst="rect">
            <a:avLst/>
          </a:prstGeom>
          <a:noFill/>
          <a:ln>
            <a:noFill/>
          </a:ln>
        </p:spPr>
      </p:pic>
      <p:grpSp>
        <p:nvGrpSpPr>
          <p:cNvPr id="856" name="Google Shape;856;p110"/>
          <p:cNvGrpSpPr/>
          <p:nvPr/>
        </p:nvGrpSpPr>
        <p:grpSpPr>
          <a:xfrm>
            <a:off x="5280425" y="1990051"/>
            <a:ext cx="891847" cy="595242"/>
            <a:chOff x="9735455" y="1773721"/>
            <a:chExt cx="2280356" cy="1512303"/>
          </a:xfrm>
        </p:grpSpPr>
        <p:sp>
          <p:nvSpPr>
            <p:cNvPr id="857" name="Google Shape;857;p110"/>
            <p:cNvSpPr/>
            <p:nvPr/>
          </p:nvSpPr>
          <p:spPr>
            <a:xfrm>
              <a:off x="11121629" y="2082087"/>
              <a:ext cx="322254" cy="322254"/>
            </a:xfrm>
            <a:custGeom>
              <a:avLst/>
              <a:gdLst/>
              <a:ahLst/>
              <a:cxnLst/>
              <a:rect b="b" l="l" r="r" t="t"/>
              <a:pathLst>
                <a:path extrusionOk="0" h="322254" w="322254">
                  <a:moveTo>
                    <a:pt x="322255" y="161127"/>
                  </a:moveTo>
                  <a:cubicBezTo>
                    <a:pt x="322255" y="250115"/>
                    <a:pt x="250115" y="322254"/>
                    <a:pt x="161128" y="322254"/>
                  </a:cubicBezTo>
                  <a:cubicBezTo>
                    <a:pt x="72140" y="322254"/>
                    <a:pt x="0" y="250115"/>
                    <a:pt x="0" y="161127"/>
                  </a:cubicBezTo>
                  <a:cubicBezTo>
                    <a:pt x="0" y="72139"/>
                    <a:pt x="72140" y="0"/>
                    <a:pt x="161128" y="0"/>
                  </a:cubicBezTo>
                  <a:cubicBezTo>
                    <a:pt x="250115" y="0"/>
                    <a:pt x="322255" y="72139"/>
                    <a:pt x="322255" y="161127"/>
                  </a:cubicBezTo>
                  <a:close/>
                </a:path>
              </a:pathLst>
            </a:custGeom>
            <a:solidFill>
              <a:srgbClr val="FEB804"/>
            </a:solidFill>
            <a:ln>
              <a:noFill/>
            </a:ln>
          </p:spPr>
          <p:txBody>
            <a:bodyPr anchor="ctr" anchorCtr="0" bIns="60925" lIns="121900" numCol="1" rIns="121900" spcFirstLastPara="1" tIns="60925" wrap="square">
              <a:noAutofit/>
            </a:bodyPr>
            <a:lstStyle/>
            <a:p>
              <a:pPr algn="l" indent="0" lvl="0" marL="0" marR="0" rtl="0">
                <a:lnSpc>
                  <a:spcPct val="100000"/>
                </a:lnSpc>
                <a:spcBef>
                  <a:spcPts val="0"/>
                </a:spcBef>
                <a:spcAft>
                  <a:spcPts val="0"/>
                </a:spcAft>
                <a:buClr>
                  <a:srgbClr val="000000"/>
                </a:buClr>
                <a:buSzPts val="1900"/>
                <a:buFont typeface="Arial"/>
                <a:buNone/>
              </a:pPr>
              <a:endParaRPr b="0" cap="none" i="0" strike="noStrike" sz="1900" u="none">
                <a:solidFill>
                  <a:srgbClr val="000000"/>
                </a:solidFill>
                <a:latin typeface="Arial"/>
                <a:ea typeface="Arial"/>
                <a:cs typeface="Arial"/>
                <a:sym typeface="Arial"/>
              </a:endParaRPr>
            </a:p>
          </p:txBody>
        </p:sp>
        <p:sp>
          <p:nvSpPr>
            <p:cNvPr id="858" name="Google Shape;858;p110"/>
            <p:cNvSpPr/>
            <p:nvPr/>
          </p:nvSpPr>
          <p:spPr>
            <a:xfrm>
              <a:off x="9735455" y="1773721"/>
              <a:ext cx="2280356" cy="1512303"/>
            </a:xfrm>
            <a:custGeom>
              <a:avLst/>
              <a:gdLst/>
              <a:ahLst/>
              <a:cxnLst/>
              <a:rect b="b" l="l" r="r" t="t"/>
              <a:pathLst>
                <a:path extrusionOk="0" h="1512303" w="2280356">
                  <a:moveTo>
                    <a:pt x="1491250" y="1512304"/>
                  </a:moveTo>
                  <a:lnTo>
                    <a:pt x="20858" y="1512304"/>
                  </a:lnTo>
                  <a:cubicBezTo>
                    <a:pt x="13831" y="1512304"/>
                    <a:pt x="7306" y="1508790"/>
                    <a:pt x="3458" y="1502934"/>
                  </a:cubicBezTo>
                  <a:cubicBezTo>
                    <a:pt x="-390" y="1497078"/>
                    <a:pt x="-1060" y="1489716"/>
                    <a:pt x="1617" y="1483190"/>
                  </a:cubicBezTo>
                  <a:lnTo>
                    <a:pt x="231010" y="942753"/>
                  </a:lnTo>
                  <a:cubicBezTo>
                    <a:pt x="235528" y="932129"/>
                    <a:pt x="247825" y="927193"/>
                    <a:pt x="258450" y="931710"/>
                  </a:cubicBezTo>
                  <a:cubicBezTo>
                    <a:pt x="269075" y="936228"/>
                    <a:pt x="274011" y="948526"/>
                    <a:pt x="269577" y="959150"/>
                  </a:cubicBezTo>
                  <a:lnTo>
                    <a:pt x="52482" y="1470474"/>
                  </a:lnTo>
                  <a:lnTo>
                    <a:pt x="1491250" y="1470474"/>
                  </a:lnTo>
                  <a:cubicBezTo>
                    <a:pt x="1580012" y="1470474"/>
                    <a:pt x="1640163" y="1426470"/>
                    <a:pt x="1680402" y="1331935"/>
                  </a:cubicBezTo>
                  <a:lnTo>
                    <a:pt x="2027922" y="520108"/>
                  </a:lnTo>
                  <a:cubicBezTo>
                    <a:pt x="2032440" y="509483"/>
                    <a:pt x="2044822" y="504547"/>
                    <a:pt x="2055363" y="509149"/>
                  </a:cubicBezTo>
                  <a:cubicBezTo>
                    <a:pt x="2065988" y="513666"/>
                    <a:pt x="2070923" y="525964"/>
                    <a:pt x="2066322" y="536589"/>
                  </a:cubicBezTo>
                  <a:lnTo>
                    <a:pt x="1718803" y="1348332"/>
                  </a:lnTo>
                  <a:cubicBezTo>
                    <a:pt x="1672539" y="1457089"/>
                    <a:pt x="1595907" y="1512304"/>
                    <a:pt x="1491250" y="1512304"/>
                  </a:cubicBezTo>
                  <a:close/>
                  <a:moveTo>
                    <a:pt x="423175" y="581514"/>
                  </a:moveTo>
                  <a:lnTo>
                    <a:pt x="600031" y="180452"/>
                  </a:lnTo>
                  <a:cubicBezTo>
                    <a:pt x="640270" y="85918"/>
                    <a:pt x="700421" y="41913"/>
                    <a:pt x="789184" y="41913"/>
                  </a:cubicBezTo>
                  <a:lnTo>
                    <a:pt x="1728340" y="41913"/>
                  </a:lnTo>
                  <a:cubicBezTo>
                    <a:pt x="1739885" y="41913"/>
                    <a:pt x="1749255" y="32543"/>
                    <a:pt x="1749255" y="20998"/>
                  </a:cubicBezTo>
                  <a:cubicBezTo>
                    <a:pt x="1749255" y="9453"/>
                    <a:pt x="1739885" y="84"/>
                    <a:pt x="1728340" y="84"/>
                  </a:cubicBezTo>
                  <a:lnTo>
                    <a:pt x="789184" y="84"/>
                  </a:lnTo>
                  <a:cubicBezTo>
                    <a:pt x="684526" y="84"/>
                    <a:pt x="607894" y="55215"/>
                    <a:pt x="561630" y="163804"/>
                  </a:cubicBezTo>
                  <a:lnTo>
                    <a:pt x="384859" y="564615"/>
                  </a:lnTo>
                  <a:cubicBezTo>
                    <a:pt x="380174" y="575156"/>
                    <a:pt x="384943" y="587537"/>
                    <a:pt x="395567" y="592222"/>
                  </a:cubicBezTo>
                  <a:cubicBezTo>
                    <a:pt x="398328" y="593393"/>
                    <a:pt x="401173" y="593979"/>
                    <a:pt x="404017" y="593979"/>
                  </a:cubicBezTo>
                  <a:cubicBezTo>
                    <a:pt x="412048" y="593979"/>
                    <a:pt x="419745" y="589378"/>
                    <a:pt x="423175" y="581514"/>
                  </a:cubicBezTo>
                  <a:close/>
                  <a:moveTo>
                    <a:pt x="1407925" y="550058"/>
                  </a:moveTo>
                  <a:lnTo>
                    <a:pt x="1104494" y="962079"/>
                  </a:lnTo>
                  <a:lnTo>
                    <a:pt x="839629" y="740131"/>
                  </a:lnTo>
                  <a:cubicBezTo>
                    <a:pt x="835865" y="736952"/>
                    <a:pt x="831097" y="735279"/>
                    <a:pt x="826160" y="735279"/>
                  </a:cubicBezTo>
                  <a:lnTo>
                    <a:pt x="174540" y="735279"/>
                  </a:lnTo>
                  <a:cubicBezTo>
                    <a:pt x="162995" y="735279"/>
                    <a:pt x="153625" y="744649"/>
                    <a:pt x="153625" y="756194"/>
                  </a:cubicBezTo>
                  <a:cubicBezTo>
                    <a:pt x="153625" y="767739"/>
                    <a:pt x="162995" y="777108"/>
                    <a:pt x="174540" y="777108"/>
                  </a:cubicBezTo>
                  <a:lnTo>
                    <a:pt x="818548" y="777108"/>
                  </a:lnTo>
                  <a:lnTo>
                    <a:pt x="1094707" y="1008426"/>
                  </a:lnTo>
                  <a:cubicBezTo>
                    <a:pt x="1098471" y="1011605"/>
                    <a:pt x="1103239" y="1013278"/>
                    <a:pt x="1108176" y="1013278"/>
                  </a:cubicBezTo>
                  <a:cubicBezTo>
                    <a:pt x="1109012" y="1013278"/>
                    <a:pt x="1109848" y="1013194"/>
                    <a:pt x="1110685" y="1013111"/>
                  </a:cubicBezTo>
                  <a:cubicBezTo>
                    <a:pt x="1116374" y="1012441"/>
                    <a:pt x="1121644" y="1009430"/>
                    <a:pt x="1124991" y="1004745"/>
                  </a:cubicBezTo>
                  <a:lnTo>
                    <a:pt x="1434612" y="584358"/>
                  </a:lnTo>
                  <a:cubicBezTo>
                    <a:pt x="1424155" y="574319"/>
                    <a:pt x="1415287" y="562690"/>
                    <a:pt x="1407925" y="550058"/>
                  </a:cubicBezTo>
                  <a:close/>
                  <a:moveTo>
                    <a:pt x="90045" y="753851"/>
                  </a:moveTo>
                  <a:cubicBezTo>
                    <a:pt x="90045" y="742306"/>
                    <a:pt x="80675" y="732937"/>
                    <a:pt x="69130" y="732937"/>
                  </a:cubicBezTo>
                  <a:lnTo>
                    <a:pt x="65031" y="732937"/>
                  </a:lnTo>
                  <a:cubicBezTo>
                    <a:pt x="53486" y="732937"/>
                    <a:pt x="44116" y="742306"/>
                    <a:pt x="44116" y="753851"/>
                  </a:cubicBezTo>
                  <a:cubicBezTo>
                    <a:pt x="44116" y="765396"/>
                    <a:pt x="53486" y="774766"/>
                    <a:pt x="65031" y="774766"/>
                  </a:cubicBezTo>
                  <a:lnTo>
                    <a:pt x="69130" y="774766"/>
                  </a:lnTo>
                  <a:cubicBezTo>
                    <a:pt x="80675" y="774766"/>
                    <a:pt x="90045" y="765396"/>
                    <a:pt x="90045" y="753851"/>
                  </a:cubicBezTo>
                  <a:close/>
                  <a:moveTo>
                    <a:pt x="2278816" y="29197"/>
                  </a:moveTo>
                  <a:cubicBezTo>
                    <a:pt x="2278899" y="29030"/>
                    <a:pt x="2278899" y="28862"/>
                    <a:pt x="2278983" y="28695"/>
                  </a:cubicBezTo>
                  <a:cubicBezTo>
                    <a:pt x="2279486" y="27440"/>
                    <a:pt x="2279820" y="26102"/>
                    <a:pt x="2280071" y="24763"/>
                  </a:cubicBezTo>
                  <a:cubicBezTo>
                    <a:pt x="2280155" y="24261"/>
                    <a:pt x="2280238" y="23759"/>
                    <a:pt x="2280238" y="23257"/>
                  </a:cubicBezTo>
                  <a:cubicBezTo>
                    <a:pt x="2280322" y="22170"/>
                    <a:pt x="2280406" y="21082"/>
                    <a:pt x="2280322" y="19994"/>
                  </a:cubicBezTo>
                  <a:cubicBezTo>
                    <a:pt x="2280322" y="19493"/>
                    <a:pt x="2280322" y="18991"/>
                    <a:pt x="2280238" y="18489"/>
                  </a:cubicBezTo>
                  <a:cubicBezTo>
                    <a:pt x="2280071" y="17234"/>
                    <a:pt x="2279820" y="16063"/>
                    <a:pt x="2279486" y="14891"/>
                  </a:cubicBezTo>
                  <a:cubicBezTo>
                    <a:pt x="2279402" y="14557"/>
                    <a:pt x="2279318" y="14222"/>
                    <a:pt x="2279234" y="13887"/>
                  </a:cubicBezTo>
                  <a:cubicBezTo>
                    <a:pt x="2278732" y="12465"/>
                    <a:pt x="2278063" y="11127"/>
                    <a:pt x="2277310" y="9788"/>
                  </a:cubicBezTo>
                  <a:cubicBezTo>
                    <a:pt x="2277227" y="9704"/>
                    <a:pt x="2277227" y="9704"/>
                    <a:pt x="2277143" y="9621"/>
                  </a:cubicBezTo>
                  <a:cubicBezTo>
                    <a:pt x="2277059" y="9537"/>
                    <a:pt x="2277059" y="9453"/>
                    <a:pt x="2277059" y="9370"/>
                  </a:cubicBezTo>
                  <a:cubicBezTo>
                    <a:pt x="2276892" y="9119"/>
                    <a:pt x="2276641" y="8868"/>
                    <a:pt x="2276390" y="8617"/>
                  </a:cubicBezTo>
                  <a:cubicBezTo>
                    <a:pt x="2275637" y="7613"/>
                    <a:pt x="2274884" y="6693"/>
                    <a:pt x="2274048" y="5856"/>
                  </a:cubicBezTo>
                  <a:cubicBezTo>
                    <a:pt x="2273713" y="5521"/>
                    <a:pt x="2273294" y="5187"/>
                    <a:pt x="2272876" y="4852"/>
                  </a:cubicBezTo>
                  <a:cubicBezTo>
                    <a:pt x="2272040" y="4183"/>
                    <a:pt x="2271120" y="3514"/>
                    <a:pt x="2270199" y="3012"/>
                  </a:cubicBezTo>
                  <a:cubicBezTo>
                    <a:pt x="2269781" y="2761"/>
                    <a:pt x="2269362" y="2510"/>
                    <a:pt x="2268861" y="2259"/>
                  </a:cubicBezTo>
                  <a:cubicBezTo>
                    <a:pt x="2267773" y="1757"/>
                    <a:pt x="2266686" y="1339"/>
                    <a:pt x="2265514" y="920"/>
                  </a:cubicBezTo>
                  <a:cubicBezTo>
                    <a:pt x="2265179" y="837"/>
                    <a:pt x="2264845" y="669"/>
                    <a:pt x="2264510" y="586"/>
                  </a:cubicBezTo>
                  <a:cubicBezTo>
                    <a:pt x="2263004" y="251"/>
                    <a:pt x="2261415" y="0"/>
                    <a:pt x="2259909" y="0"/>
                  </a:cubicBezTo>
                  <a:cubicBezTo>
                    <a:pt x="2259825" y="0"/>
                    <a:pt x="2259741" y="0"/>
                    <a:pt x="2259659" y="0"/>
                  </a:cubicBezTo>
                  <a:lnTo>
                    <a:pt x="1931547" y="0"/>
                  </a:lnTo>
                  <a:cubicBezTo>
                    <a:pt x="1920002" y="0"/>
                    <a:pt x="1910632" y="9370"/>
                    <a:pt x="1910632" y="20915"/>
                  </a:cubicBezTo>
                  <a:cubicBezTo>
                    <a:pt x="1910632" y="32460"/>
                    <a:pt x="1920002" y="41830"/>
                    <a:pt x="1931547" y="41830"/>
                  </a:cubicBezTo>
                  <a:lnTo>
                    <a:pt x="2187210" y="41830"/>
                  </a:lnTo>
                  <a:lnTo>
                    <a:pt x="1536342" y="451675"/>
                  </a:lnTo>
                  <a:cubicBezTo>
                    <a:pt x="1526554" y="457866"/>
                    <a:pt x="1523626" y="470749"/>
                    <a:pt x="1529816" y="480537"/>
                  </a:cubicBezTo>
                  <a:cubicBezTo>
                    <a:pt x="1533749" y="486812"/>
                    <a:pt x="1540609" y="490325"/>
                    <a:pt x="1547552" y="490325"/>
                  </a:cubicBezTo>
                  <a:cubicBezTo>
                    <a:pt x="1551401" y="490325"/>
                    <a:pt x="1555249" y="489322"/>
                    <a:pt x="1558679" y="487146"/>
                  </a:cubicBezTo>
                  <a:lnTo>
                    <a:pt x="2214399" y="74289"/>
                  </a:lnTo>
                  <a:lnTo>
                    <a:pt x="2111665" y="316398"/>
                  </a:lnTo>
                  <a:cubicBezTo>
                    <a:pt x="2107147" y="327023"/>
                    <a:pt x="2112084" y="339321"/>
                    <a:pt x="2122708" y="343839"/>
                  </a:cubicBezTo>
                  <a:cubicBezTo>
                    <a:pt x="2125385" y="345010"/>
                    <a:pt x="2128146" y="345512"/>
                    <a:pt x="2130907" y="345512"/>
                  </a:cubicBezTo>
                  <a:cubicBezTo>
                    <a:pt x="2139022" y="345512"/>
                    <a:pt x="2146802" y="340743"/>
                    <a:pt x="2150148" y="332796"/>
                  </a:cubicBezTo>
                  <a:lnTo>
                    <a:pt x="2278899" y="29532"/>
                  </a:lnTo>
                  <a:cubicBezTo>
                    <a:pt x="2278899" y="29532"/>
                    <a:pt x="2278899" y="29532"/>
                    <a:pt x="2278899" y="29448"/>
                  </a:cubicBezTo>
                  <a:lnTo>
                    <a:pt x="2278816" y="29197"/>
                  </a:lnTo>
                  <a:close/>
                </a:path>
              </a:pathLst>
            </a:custGeom>
            <a:solidFill>
              <a:srgbClr val="FE5000"/>
            </a:solidFill>
            <a:ln>
              <a:noFill/>
            </a:ln>
          </p:spPr>
          <p:txBody>
            <a:bodyPr anchor="ctr" anchorCtr="0" bIns="60925" lIns="121900" numCol="1" rIns="121900" spcFirstLastPara="1" tIns="60925" wrap="square">
              <a:noAutofit/>
            </a:bodyPr>
            <a:lstStyle/>
            <a:p>
              <a:pPr algn="l" indent="0" lvl="0" marL="0" marR="0" rtl="0">
                <a:lnSpc>
                  <a:spcPct val="100000"/>
                </a:lnSpc>
                <a:spcBef>
                  <a:spcPts val="0"/>
                </a:spcBef>
                <a:spcAft>
                  <a:spcPts val="0"/>
                </a:spcAft>
                <a:buClr>
                  <a:srgbClr val="000000"/>
                </a:buClr>
                <a:buSzPts val="1900"/>
                <a:buFont typeface="Arial"/>
                <a:buNone/>
              </a:pPr>
              <a:endParaRPr b="0" cap="none" i="0" strike="noStrike" sz="1900" u="none">
                <a:solidFill>
                  <a:srgbClr val="000000"/>
                </a:solidFill>
                <a:latin typeface="Arial"/>
                <a:ea typeface="Arial"/>
                <a:cs typeface="Arial"/>
                <a:sym typeface="Arial"/>
              </a:endParaRPr>
            </a:p>
          </p:txBody>
        </p:sp>
      </p:grpSp>
      <p:sp>
        <p:nvSpPr>
          <p:cNvPr id="859" name="Google Shape;859;p110"/>
          <p:cNvSpPr/>
          <p:nvPr/>
        </p:nvSpPr>
        <p:spPr>
          <a:xfrm>
            <a:off x="7026468" y="1942999"/>
            <a:ext cx="584894" cy="670045"/>
          </a:xfrm>
          <a:custGeom>
            <a:avLst/>
            <a:gdLst/>
            <a:ahLst/>
            <a:cxnLst/>
            <a:rect b="b" l="l" r="r" t="t"/>
            <a:pathLst>
              <a:path extrusionOk="0" h="1019080" w="856987">
                <a:moveTo>
                  <a:pt x="428494" y="0"/>
                </a:moveTo>
                <a:cubicBezTo>
                  <a:pt x="220795" y="0"/>
                  <a:pt x="0" y="46345"/>
                  <a:pt x="0" y="132256"/>
                </a:cubicBezTo>
                <a:lnTo>
                  <a:pt x="0" y="886824"/>
                </a:lnTo>
                <a:cubicBezTo>
                  <a:pt x="0" y="972735"/>
                  <a:pt x="220749" y="1019080"/>
                  <a:pt x="428494" y="1019080"/>
                </a:cubicBezTo>
                <a:cubicBezTo>
                  <a:pt x="636239" y="1019080"/>
                  <a:pt x="856988" y="972735"/>
                  <a:pt x="856988" y="886824"/>
                </a:cubicBezTo>
                <a:lnTo>
                  <a:pt x="856988" y="132256"/>
                </a:lnTo>
                <a:cubicBezTo>
                  <a:pt x="856988" y="46345"/>
                  <a:pt x="636193" y="0"/>
                  <a:pt x="428494" y="0"/>
                </a:cubicBezTo>
                <a:close/>
                <a:moveTo>
                  <a:pt x="428494" y="23057"/>
                </a:moveTo>
                <a:cubicBezTo>
                  <a:pt x="667412" y="23057"/>
                  <a:pt x="833930" y="80608"/>
                  <a:pt x="833930" y="132256"/>
                </a:cubicBezTo>
                <a:cubicBezTo>
                  <a:pt x="833930" y="183904"/>
                  <a:pt x="667412" y="241455"/>
                  <a:pt x="428494" y="241455"/>
                </a:cubicBezTo>
                <a:cubicBezTo>
                  <a:pt x="189575" y="241455"/>
                  <a:pt x="23057" y="183904"/>
                  <a:pt x="23057" y="132256"/>
                </a:cubicBezTo>
                <a:cubicBezTo>
                  <a:pt x="23057" y="80608"/>
                  <a:pt x="189575" y="23057"/>
                  <a:pt x="428494" y="23057"/>
                </a:cubicBezTo>
                <a:close/>
                <a:moveTo>
                  <a:pt x="428494" y="996069"/>
                </a:moveTo>
                <a:cubicBezTo>
                  <a:pt x="189575" y="996069"/>
                  <a:pt x="23057" y="938519"/>
                  <a:pt x="23057" y="886871"/>
                </a:cubicBezTo>
                <a:lnTo>
                  <a:pt x="23057" y="177586"/>
                </a:lnTo>
                <a:cubicBezTo>
                  <a:pt x="84850" y="234353"/>
                  <a:pt x="260868" y="264558"/>
                  <a:pt x="428494" y="264558"/>
                </a:cubicBezTo>
                <a:cubicBezTo>
                  <a:pt x="596120" y="264558"/>
                  <a:pt x="772138" y="234353"/>
                  <a:pt x="833930" y="177586"/>
                </a:cubicBezTo>
                <a:lnTo>
                  <a:pt x="833930" y="886871"/>
                </a:lnTo>
                <a:cubicBezTo>
                  <a:pt x="833930" y="938519"/>
                  <a:pt x="667412" y="996069"/>
                  <a:pt x="428494" y="996069"/>
                </a:cubicBezTo>
                <a:close/>
              </a:path>
            </a:pathLst>
          </a:custGeom>
          <a:solidFill>
            <a:srgbClr val="FE5000"/>
          </a:solidFill>
          <a:ln>
            <a:noFill/>
          </a:ln>
        </p:spPr>
        <p:txBody>
          <a:bodyPr anchor="ctr" anchorCtr="0" bIns="60925" lIns="121900" numCol="1" rIns="121900" spcFirstLastPara="1" tIns="60925" wrap="square">
            <a:noAutofit/>
          </a:bodyPr>
          <a:lstStyle/>
          <a:p>
            <a:pPr algn="l" indent="0" lvl="0" marL="0" marR="0" rtl="0">
              <a:lnSpc>
                <a:spcPct val="100000"/>
              </a:lnSpc>
              <a:spcBef>
                <a:spcPts val="0"/>
              </a:spcBef>
              <a:spcAft>
                <a:spcPts val="0"/>
              </a:spcAft>
              <a:buClr>
                <a:srgbClr val="000000"/>
              </a:buClr>
              <a:buSzPts val="1900"/>
              <a:buFont typeface="Arial"/>
              <a:buNone/>
            </a:pPr>
            <a:endParaRPr b="0" cap="none" i="0" strike="noStrike" sz="1900" u="none">
              <a:solidFill>
                <a:srgbClr val="000000"/>
              </a:solidFill>
              <a:latin typeface="Arial"/>
              <a:ea typeface="Arial"/>
              <a:cs typeface="Arial"/>
              <a:sym typeface="Arial"/>
            </a:endParaRPr>
          </a:p>
        </p:txBody>
      </p:sp>
      <p:grpSp>
        <p:nvGrpSpPr>
          <p:cNvPr id="860" name="Google Shape;860;p110"/>
          <p:cNvGrpSpPr/>
          <p:nvPr/>
        </p:nvGrpSpPr>
        <p:grpSpPr>
          <a:xfrm>
            <a:off x="8696250" y="1933672"/>
            <a:ext cx="953437" cy="676987"/>
            <a:chOff x="722988" y="2435811"/>
            <a:chExt cx="908814" cy="645303"/>
          </a:xfrm>
        </p:grpSpPr>
        <p:sp>
          <p:nvSpPr>
            <p:cNvPr id="861" name="Google Shape;861;p110"/>
            <p:cNvSpPr/>
            <p:nvPr/>
          </p:nvSpPr>
          <p:spPr>
            <a:xfrm>
              <a:off x="1358966" y="2621186"/>
              <a:ext cx="272836" cy="272836"/>
            </a:xfrm>
            <a:custGeom>
              <a:avLst/>
              <a:gdLst/>
              <a:ahLst/>
              <a:cxnLst/>
              <a:rect b="b" l="l" r="r" t="t"/>
              <a:pathLst>
                <a:path extrusionOk="0" h="149910" w="149910">
                  <a:moveTo>
                    <a:pt x="149910" y="74955"/>
                  </a:moveTo>
                  <a:cubicBezTo>
                    <a:pt x="149910" y="116352"/>
                    <a:pt x="116352" y="149910"/>
                    <a:pt x="74955" y="149910"/>
                  </a:cubicBezTo>
                  <a:cubicBezTo>
                    <a:pt x="33559" y="149910"/>
                    <a:pt x="1" y="116352"/>
                    <a:pt x="1" y="74955"/>
                  </a:cubicBezTo>
                  <a:cubicBezTo>
                    <a:pt x="1" y="33559"/>
                    <a:pt x="33559" y="0"/>
                    <a:pt x="74955" y="0"/>
                  </a:cubicBezTo>
                  <a:cubicBezTo>
                    <a:pt x="116352" y="0"/>
                    <a:pt x="149910" y="33559"/>
                    <a:pt x="149910" y="74955"/>
                  </a:cubicBezTo>
                  <a:close/>
                </a:path>
              </a:pathLst>
            </a:custGeom>
            <a:solidFill>
              <a:srgbClr val="FEB804"/>
            </a:solidFill>
            <a:ln>
              <a:noFill/>
            </a:ln>
          </p:spPr>
          <p:txBody>
            <a:bodyPr anchor="ctr" anchorCtr="0" bIns="60925" lIns="121900" numCol="1" rIns="121900" spcFirstLastPara="1" tIns="60925" wrap="square">
              <a:noAutofit/>
            </a:bodyPr>
            <a:lstStyle/>
            <a:p>
              <a:pPr algn="l" indent="0" lvl="0" marL="0" marR="0" rtl="0">
                <a:lnSpc>
                  <a:spcPct val="100000"/>
                </a:lnSpc>
                <a:spcBef>
                  <a:spcPts val="0"/>
                </a:spcBef>
                <a:spcAft>
                  <a:spcPts val="0"/>
                </a:spcAft>
                <a:buClr>
                  <a:srgbClr val="000000"/>
                </a:buClr>
                <a:buSzPts val="1900"/>
                <a:buFont typeface="Arial"/>
                <a:buNone/>
              </a:pPr>
              <a:endParaRPr b="0" cap="none" i="0" strike="noStrike" sz="1900" u="none">
                <a:solidFill>
                  <a:srgbClr val="000000"/>
                </a:solidFill>
                <a:latin typeface="Arial"/>
                <a:ea typeface="Arial"/>
                <a:cs typeface="Arial"/>
                <a:sym typeface="Arial"/>
              </a:endParaRPr>
            </a:p>
          </p:txBody>
        </p:sp>
        <p:sp>
          <p:nvSpPr>
            <p:cNvPr id="862" name="Google Shape;862;p110"/>
            <p:cNvSpPr/>
            <p:nvPr/>
          </p:nvSpPr>
          <p:spPr>
            <a:xfrm>
              <a:off x="722988" y="2435811"/>
              <a:ext cx="833019" cy="645303"/>
            </a:xfrm>
            <a:custGeom>
              <a:avLst/>
              <a:gdLst/>
              <a:ahLst/>
              <a:cxnLst/>
              <a:rect b="b" l="l" r="r" t="t"/>
              <a:pathLst>
                <a:path extrusionOk="0" h="354562" w="457703">
                  <a:moveTo>
                    <a:pt x="358295" y="51983"/>
                  </a:moveTo>
                  <a:cubicBezTo>
                    <a:pt x="358408" y="51983"/>
                    <a:pt x="358522" y="51964"/>
                    <a:pt x="358635" y="51945"/>
                  </a:cubicBezTo>
                  <a:lnTo>
                    <a:pt x="323086" y="87495"/>
                  </a:lnTo>
                  <a:cubicBezTo>
                    <a:pt x="321233" y="89347"/>
                    <a:pt x="321233" y="92333"/>
                    <a:pt x="323086" y="94185"/>
                  </a:cubicBezTo>
                  <a:cubicBezTo>
                    <a:pt x="324012" y="95111"/>
                    <a:pt x="325221" y="95565"/>
                    <a:pt x="326431" y="95565"/>
                  </a:cubicBezTo>
                  <a:cubicBezTo>
                    <a:pt x="327640" y="95565"/>
                    <a:pt x="328849" y="95111"/>
                    <a:pt x="329776" y="94185"/>
                  </a:cubicBezTo>
                  <a:lnTo>
                    <a:pt x="373358" y="50603"/>
                  </a:lnTo>
                  <a:cubicBezTo>
                    <a:pt x="374246" y="49715"/>
                    <a:pt x="374737" y="48524"/>
                    <a:pt x="374737" y="47258"/>
                  </a:cubicBezTo>
                  <a:cubicBezTo>
                    <a:pt x="374737" y="45992"/>
                    <a:pt x="374246" y="44801"/>
                    <a:pt x="373358" y="43913"/>
                  </a:cubicBezTo>
                  <a:lnTo>
                    <a:pt x="330834" y="1389"/>
                  </a:lnTo>
                  <a:cubicBezTo>
                    <a:pt x="328982" y="-463"/>
                    <a:pt x="325996" y="-463"/>
                    <a:pt x="324144" y="1389"/>
                  </a:cubicBezTo>
                  <a:cubicBezTo>
                    <a:pt x="322291" y="3241"/>
                    <a:pt x="322291" y="6227"/>
                    <a:pt x="324144" y="8080"/>
                  </a:cubicBezTo>
                  <a:lnTo>
                    <a:pt x="358635" y="42571"/>
                  </a:lnTo>
                  <a:cubicBezTo>
                    <a:pt x="358522" y="42571"/>
                    <a:pt x="358408" y="42533"/>
                    <a:pt x="358295" y="42533"/>
                  </a:cubicBezTo>
                  <a:lnTo>
                    <a:pt x="34322" y="42533"/>
                  </a:lnTo>
                  <a:cubicBezTo>
                    <a:pt x="31713" y="42533"/>
                    <a:pt x="29597" y="44650"/>
                    <a:pt x="29597" y="47258"/>
                  </a:cubicBezTo>
                  <a:cubicBezTo>
                    <a:pt x="29597" y="49866"/>
                    <a:pt x="31713" y="51983"/>
                    <a:pt x="34322" y="51983"/>
                  </a:cubicBezTo>
                  <a:lnTo>
                    <a:pt x="358295" y="51983"/>
                  </a:lnTo>
                  <a:close/>
                  <a:moveTo>
                    <a:pt x="363322" y="47258"/>
                  </a:moveTo>
                  <a:lnTo>
                    <a:pt x="362982" y="47598"/>
                  </a:lnTo>
                  <a:cubicBezTo>
                    <a:pt x="362982" y="47485"/>
                    <a:pt x="363020" y="47371"/>
                    <a:pt x="363020" y="47258"/>
                  </a:cubicBezTo>
                  <a:cubicBezTo>
                    <a:pt x="363020" y="47145"/>
                    <a:pt x="363001" y="47031"/>
                    <a:pt x="362982" y="46918"/>
                  </a:cubicBezTo>
                  <a:lnTo>
                    <a:pt x="363322" y="47258"/>
                  </a:lnTo>
                  <a:close/>
                  <a:moveTo>
                    <a:pt x="330834" y="260387"/>
                  </a:moveTo>
                  <a:cubicBezTo>
                    <a:pt x="328982" y="258534"/>
                    <a:pt x="325996" y="258534"/>
                    <a:pt x="324144" y="260387"/>
                  </a:cubicBezTo>
                  <a:cubicBezTo>
                    <a:pt x="322291" y="262239"/>
                    <a:pt x="322291" y="265225"/>
                    <a:pt x="324144" y="267077"/>
                  </a:cubicBezTo>
                  <a:lnTo>
                    <a:pt x="359221" y="302154"/>
                  </a:lnTo>
                  <a:cubicBezTo>
                    <a:pt x="358919" y="302098"/>
                    <a:pt x="358616" y="302060"/>
                    <a:pt x="358295" y="302060"/>
                  </a:cubicBezTo>
                  <a:lnTo>
                    <a:pt x="36136" y="302060"/>
                  </a:lnTo>
                  <a:cubicBezTo>
                    <a:pt x="33528" y="302060"/>
                    <a:pt x="31411" y="304176"/>
                    <a:pt x="31411" y="306785"/>
                  </a:cubicBezTo>
                  <a:cubicBezTo>
                    <a:pt x="31411" y="309393"/>
                    <a:pt x="33528" y="311509"/>
                    <a:pt x="36136" y="311509"/>
                  </a:cubicBezTo>
                  <a:lnTo>
                    <a:pt x="358068" y="311509"/>
                  </a:lnTo>
                  <a:lnTo>
                    <a:pt x="323086" y="346492"/>
                  </a:lnTo>
                  <a:cubicBezTo>
                    <a:pt x="321233" y="348344"/>
                    <a:pt x="321233" y="351330"/>
                    <a:pt x="323086" y="353183"/>
                  </a:cubicBezTo>
                  <a:cubicBezTo>
                    <a:pt x="324012" y="354109"/>
                    <a:pt x="325221" y="354562"/>
                    <a:pt x="326431" y="354562"/>
                  </a:cubicBezTo>
                  <a:cubicBezTo>
                    <a:pt x="327640" y="354562"/>
                    <a:pt x="328849" y="354109"/>
                    <a:pt x="329776" y="353183"/>
                  </a:cubicBezTo>
                  <a:lnTo>
                    <a:pt x="373358" y="309601"/>
                  </a:lnTo>
                  <a:cubicBezTo>
                    <a:pt x="374246" y="308712"/>
                    <a:pt x="374737" y="307522"/>
                    <a:pt x="374737" y="306255"/>
                  </a:cubicBezTo>
                  <a:cubicBezTo>
                    <a:pt x="374737" y="304989"/>
                    <a:pt x="374246" y="303798"/>
                    <a:pt x="373358" y="302910"/>
                  </a:cubicBezTo>
                  <a:lnTo>
                    <a:pt x="330834" y="260387"/>
                  </a:lnTo>
                  <a:close/>
                  <a:moveTo>
                    <a:pt x="363001" y="306577"/>
                  </a:moveTo>
                  <a:cubicBezTo>
                    <a:pt x="362982" y="306331"/>
                    <a:pt x="362982" y="306085"/>
                    <a:pt x="362925" y="305858"/>
                  </a:cubicBezTo>
                  <a:lnTo>
                    <a:pt x="363322" y="306255"/>
                  </a:lnTo>
                  <a:lnTo>
                    <a:pt x="363001" y="306577"/>
                  </a:lnTo>
                  <a:close/>
                  <a:moveTo>
                    <a:pt x="9356" y="46332"/>
                  </a:moveTo>
                  <a:cubicBezTo>
                    <a:pt x="9412" y="46634"/>
                    <a:pt x="9450" y="46937"/>
                    <a:pt x="9450" y="47258"/>
                  </a:cubicBezTo>
                  <a:cubicBezTo>
                    <a:pt x="9450" y="47560"/>
                    <a:pt x="9412" y="47863"/>
                    <a:pt x="9356" y="48165"/>
                  </a:cubicBezTo>
                  <a:cubicBezTo>
                    <a:pt x="9299" y="48468"/>
                    <a:pt x="9204" y="48770"/>
                    <a:pt x="9091" y="49053"/>
                  </a:cubicBezTo>
                  <a:cubicBezTo>
                    <a:pt x="8958" y="49337"/>
                    <a:pt x="8826" y="49620"/>
                    <a:pt x="8656" y="49866"/>
                  </a:cubicBezTo>
                  <a:cubicBezTo>
                    <a:pt x="8486" y="50131"/>
                    <a:pt x="8278" y="50376"/>
                    <a:pt x="8051" y="50584"/>
                  </a:cubicBezTo>
                  <a:cubicBezTo>
                    <a:pt x="7182" y="51473"/>
                    <a:pt x="5954" y="51964"/>
                    <a:pt x="4725" y="51964"/>
                  </a:cubicBezTo>
                  <a:cubicBezTo>
                    <a:pt x="3478" y="51964"/>
                    <a:pt x="2268" y="51473"/>
                    <a:pt x="1380" y="50584"/>
                  </a:cubicBezTo>
                  <a:cubicBezTo>
                    <a:pt x="491" y="49715"/>
                    <a:pt x="0" y="48486"/>
                    <a:pt x="0" y="47258"/>
                  </a:cubicBezTo>
                  <a:cubicBezTo>
                    <a:pt x="0" y="46011"/>
                    <a:pt x="491" y="44782"/>
                    <a:pt x="1380" y="43913"/>
                  </a:cubicBezTo>
                  <a:cubicBezTo>
                    <a:pt x="1588" y="43686"/>
                    <a:pt x="1834" y="43497"/>
                    <a:pt x="2098" y="43327"/>
                  </a:cubicBezTo>
                  <a:cubicBezTo>
                    <a:pt x="2344" y="43157"/>
                    <a:pt x="2627" y="43006"/>
                    <a:pt x="2911" y="42892"/>
                  </a:cubicBezTo>
                  <a:cubicBezTo>
                    <a:pt x="3194" y="42760"/>
                    <a:pt x="3497" y="42684"/>
                    <a:pt x="3799" y="42609"/>
                  </a:cubicBezTo>
                  <a:cubicBezTo>
                    <a:pt x="4404" y="42495"/>
                    <a:pt x="5028" y="42495"/>
                    <a:pt x="5632" y="42609"/>
                  </a:cubicBezTo>
                  <a:cubicBezTo>
                    <a:pt x="5935" y="42684"/>
                    <a:pt x="6237" y="42760"/>
                    <a:pt x="6521" y="42892"/>
                  </a:cubicBezTo>
                  <a:cubicBezTo>
                    <a:pt x="6804" y="43006"/>
                    <a:pt x="7087" y="43157"/>
                    <a:pt x="7333" y="43327"/>
                  </a:cubicBezTo>
                  <a:cubicBezTo>
                    <a:pt x="7598" y="43497"/>
                    <a:pt x="7844" y="43686"/>
                    <a:pt x="8051" y="43913"/>
                  </a:cubicBezTo>
                  <a:cubicBezTo>
                    <a:pt x="8278" y="44121"/>
                    <a:pt x="8486" y="44366"/>
                    <a:pt x="8656" y="44631"/>
                  </a:cubicBezTo>
                  <a:cubicBezTo>
                    <a:pt x="8826" y="44877"/>
                    <a:pt x="8958" y="45160"/>
                    <a:pt x="9091" y="45444"/>
                  </a:cubicBezTo>
                  <a:cubicBezTo>
                    <a:pt x="9204" y="45727"/>
                    <a:pt x="9299" y="46030"/>
                    <a:pt x="9356" y="46332"/>
                  </a:cubicBezTo>
                  <a:close/>
                  <a:moveTo>
                    <a:pt x="8070" y="303439"/>
                  </a:moveTo>
                  <a:cubicBezTo>
                    <a:pt x="8940" y="304328"/>
                    <a:pt x="9450" y="305537"/>
                    <a:pt x="9450" y="306785"/>
                  </a:cubicBezTo>
                  <a:cubicBezTo>
                    <a:pt x="9450" y="308013"/>
                    <a:pt x="8940" y="309241"/>
                    <a:pt x="8070" y="310130"/>
                  </a:cubicBezTo>
                  <a:cubicBezTo>
                    <a:pt x="7182" y="310999"/>
                    <a:pt x="5954" y="311509"/>
                    <a:pt x="4725" y="311509"/>
                  </a:cubicBezTo>
                  <a:cubicBezTo>
                    <a:pt x="4423" y="311509"/>
                    <a:pt x="4101" y="311472"/>
                    <a:pt x="3799" y="311415"/>
                  </a:cubicBezTo>
                  <a:cubicBezTo>
                    <a:pt x="3497" y="311358"/>
                    <a:pt x="3194" y="311264"/>
                    <a:pt x="2911" y="311150"/>
                  </a:cubicBezTo>
                  <a:cubicBezTo>
                    <a:pt x="2627" y="311018"/>
                    <a:pt x="2362" y="310886"/>
                    <a:pt x="2098" y="310716"/>
                  </a:cubicBezTo>
                  <a:cubicBezTo>
                    <a:pt x="1834" y="310546"/>
                    <a:pt x="1607" y="310338"/>
                    <a:pt x="1380" y="310130"/>
                  </a:cubicBezTo>
                  <a:cubicBezTo>
                    <a:pt x="1172" y="309903"/>
                    <a:pt x="964" y="309657"/>
                    <a:pt x="794" y="309412"/>
                  </a:cubicBezTo>
                  <a:cubicBezTo>
                    <a:pt x="624" y="309147"/>
                    <a:pt x="472" y="308863"/>
                    <a:pt x="359" y="308580"/>
                  </a:cubicBezTo>
                  <a:cubicBezTo>
                    <a:pt x="246" y="308297"/>
                    <a:pt x="151" y="308013"/>
                    <a:pt x="95" y="307711"/>
                  </a:cubicBezTo>
                  <a:cubicBezTo>
                    <a:pt x="19" y="307408"/>
                    <a:pt x="0" y="307087"/>
                    <a:pt x="0" y="306785"/>
                  </a:cubicBezTo>
                  <a:cubicBezTo>
                    <a:pt x="0" y="306482"/>
                    <a:pt x="19" y="306161"/>
                    <a:pt x="95" y="305858"/>
                  </a:cubicBezTo>
                  <a:cubicBezTo>
                    <a:pt x="151" y="305556"/>
                    <a:pt x="246" y="305254"/>
                    <a:pt x="359" y="304970"/>
                  </a:cubicBezTo>
                  <a:cubicBezTo>
                    <a:pt x="472" y="304687"/>
                    <a:pt x="624" y="304422"/>
                    <a:pt x="794" y="304158"/>
                  </a:cubicBezTo>
                  <a:cubicBezTo>
                    <a:pt x="964" y="303893"/>
                    <a:pt x="1153" y="303666"/>
                    <a:pt x="1380" y="303439"/>
                  </a:cubicBezTo>
                  <a:cubicBezTo>
                    <a:pt x="1588" y="303231"/>
                    <a:pt x="1834" y="303024"/>
                    <a:pt x="2098" y="302853"/>
                  </a:cubicBezTo>
                  <a:cubicBezTo>
                    <a:pt x="2344" y="302683"/>
                    <a:pt x="2627" y="302532"/>
                    <a:pt x="2911" y="302419"/>
                  </a:cubicBezTo>
                  <a:cubicBezTo>
                    <a:pt x="3194" y="302305"/>
                    <a:pt x="3497" y="302211"/>
                    <a:pt x="3799" y="302154"/>
                  </a:cubicBezTo>
                  <a:cubicBezTo>
                    <a:pt x="4404" y="302022"/>
                    <a:pt x="5028" y="302022"/>
                    <a:pt x="5651" y="302154"/>
                  </a:cubicBezTo>
                  <a:cubicBezTo>
                    <a:pt x="5954" y="302211"/>
                    <a:pt x="6237" y="302305"/>
                    <a:pt x="6521" y="302419"/>
                  </a:cubicBezTo>
                  <a:cubicBezTo>
                    <a:pt x="6804" y="302532"/>
                    <a:pt x="7087" y="302683"/>
                    <a:pt x="7333" y="302853"/>
                  </a:cubicBezTo>
                  <a:cubicBezTo>
                    <a:pt x="7598" y="303024"/>
                    <a:pt x="7844" y="303231"/>
                    <a:pt x="8070" y="303439"/>
                  </a:cubicBezTo>
                  <a:close/>
                  <a:moveTo>
                    <a:pt x="74577" y="174772"/>
                  </a:moveTo>
                  <a:cubicBezTo>
                    <a:pt x="74690" y="175075"/>
                    <a:pt x="74785" y="175358"/>
                    <a:pt x="74842" y="175660"/>
                  </a:cubicBezTo>
                  <a:cubicBezTo>
                    <a:pt x="74917" y="175963"/>
                    <a:pt x="74936" y="176284"/>
                    <a:pt x="74936" y="176587"/>
                  </a:cubicBezTo>
                  <a:cubicBezTo>
                    <a:pt x="74936" y="177834"/>
                    <a:pt x="74445" y="179043"/>
                    <a:pt x="73557" y="179932"/>
                  </a:cubicBezTo>
                  <a:cubicBezTo>
                    <a:pt x="73330" y="180140"/>
                    <a:pt x="73103" y="180348"/>
                    <a:pt x="72838" y="180518"/>
                  </a:cubicBezTo>
                  <a:cubicBezTo>
                    <a:pt x="72574" y="180688"/>
                    <a:pt x="72309" y="180839"/>
                    <a:pt x="72026" y="180952"/>
                  </a:cubicBezTo>
                  <a:cubicBezTo>
                    <a:pt x="71742" y="181066"/>
                    <a:pt x="71440" y="181160"/>
                    <a:pt x="71138" y="181217"/>
                  </a:cubicBezTo>
                  <a:cubicBezTo>
                    <a:pt x="70835" y="181293"/>
                    <a:pt x="70533" y="181311"/>
                    <a:pt x="70212" y="181311"/>
                  </a:cubicBezTo>
                  <a:cubicBezTo>
                    <a:pt x="69909" y="181311"/>
                    <a:pt x="69607" y="181293"/>
                    <a:pt x="69285" y="181217"/>
                  </a:cubicBezTo>
                  <a:cubicBezTo>
                    <a:pt x="68983" y="181160"/>
                    <a:pt x="68699" y="181066"/>
                    <a:pt x="68397" y="180952"/>
                  </a:cubicBezTo>
                  <a:cubicBezTo>
                    <a:pt x="68113" y="180839"/>
                    <a:pt x="67849" y="180688"/>
                    <a:pt x="67584" y="180518"/>
                  </a:cubicBezTo>
                  <a:cubicBezTo>
                    <a:pt x="67339" y="180348"/>
                    <a:pt x="67093" y="180140"/>
                    <a:pt x="66866" y="179932"/>
                  </a:cubicBezTo>
                  <a:cubicBezTo>
                    <a:pt x="65997" y="179043"/>
                    <a:pt x="65487" y="177834"/>
                    <a:pt x="65487" y="176587"/>
                  </a:cubicBezTo>
                  <a:cubicBezTo>
                    <a:pt x="65487" y="176284"/>
                    <a:pt x="65525" y="175963"/>
                    <a:pt x="65581" y="175660"/>
                  </a:cubicBezTo>
                  <a:cubicBezTo>
                    <a:pt x="65638" y="175358"/>
                    <a:pt x="65732" y="175075"/>
                    <a:pt x="65846" y="174772"/>
                  </a:cubicBezTo>
                  <a:cubicBezTo>
                    <a:pt x="65978" y="174489"/>
                    <a:pt x="66111" y="174224"/>
                    <a:pt x="66280" y="173960"/>
                  </a:cubicBezTo>
                  <a:cubicBezTo>
                    <a:pt x="66451" y="173714"/>
                    <a:pt x="66658" y="173468"/>
                    <a:pt x="66866" y="173241"/>
                  </a:cubicBezTo>
                  <a:cubicBezTo>
                    <a:pt x="67093" y="173033"/>
                    <a:pt x="67339" y="172826"/>
                    <a:pt x="67584" y="172656"/>
                  </a:cubicBezTo>
                  <a:cubicBezTo>
                    <a:pt x="67849" y="172485"/>
                    <a:pt x="68113" y="172334"/>
                    <a:pt x="68397" y="172221"/>
                  </a:cubicBezTo>
                  <a:cubicBezTo>
                    <a:pt x="68699" y="172107"/>
                    <a:pt x="68983" y="172013"/>
                    <a:pt x="69285" y="171956"/>
                  </a:cubicBezTo>
                  <a:cubicBezTo>
                    <a:pt x="70835" y="171635"/>
                    <a:pt x="72460" y="172145"/>
                    <a:pt x="73557" y="173241"/>
                  </a:cubicBezTo>
                  <a:cubicBezTo>
                    <a:pt x="73764" y="173468"/>
                    <a:pt x="73972" y="173714"/>
                    <a:pt x="74143" y="173960"/>
                  </a:cubicBezTo>
                  <a:cubicBezTo>
                    <a:pt x="74313" y="174224"/>
                    <a:pt x="74464" y="174489"/>
                    <a:pt x="74577" y="174772"/>
                  </a:cubicBezTo>
                  <a:close/>
                  <a:moveTo>
                    <a:pt x="456326" y="179403"/>
                  </a:moveTo>
                  <a:lnTo>
                    <a:pt x="413803" y="221926"/>
                  </a:lnTo>
                  <a:cubicBezTo>
                    <a:pt x="412877" y="222852"/>
                    <a:pt x="411667" y="223306"/>
                    <a:pt x="410457" y="223306"/>
                  </a:cubicBezTo>
                  <a:cubicBezTo>
                    <a:pt x="409248" y="223306"/>
                    <a:pt x="408038" y="222852"/>
                    <a:pt x="407112" y="221926"/>
                  </a:cubicBezTo>
                  <a:cubicBezTo>
                    <a:pt x="405260" y="220074"/>
                    <a:pt x="405260" y="217088"/>
                    <a:pt x="407112" y="215236"/>
                  </a:cubicBezTo>
                  <a:lnTo>
                    <a:pt x="440809" y="181538"/>
                  </a:lnTo>
                  <a:lnTo>
                    <a:pt x="96652" y="181538"/>
                  </a:lnTo>
                  <a:cubicBezTo>
                    <a:pt x="94043" y="181538"/>
                    <a:pt x="91927" y="179421"/>
                    <a:pt x="91927" y="176813"/>
                  </a:cubicBezTo>
                  <a:cubicBezTo>
                    <a:pt x="91927" y="174205"/>
                    <a:pt x="94043" y="172089"/>
                    <a:pt x="96652" y="172089"/>
                  </a:cubicBezTo>
                  <a:lnTo>
                    <a:pt x="442303" y="172089"/>
                  </a:lnTo>
                  <a:lnTo>
                    <a:pt x="406073" y="135821"/>
                  </a:lnTo>
                  <a:cubicBezTo>
                    <a:pt x="404221" y="133968"/>
                    <a:pt x="404221" y="130982"/>
                    <a:pt x="406073" y="129130"/>
                  </a:cubicBezTo>
                  <a:cubicBezTo>
                    <a:pt x="407925" y="127278"/>
                    <a:pt x="410911" y="127278"/>
                    <a:pt x="412763" y="129130"/>
                  </a:cubicBezTo>
                  <a:lnTo>
                    <a:pt x="456345" y="172712"/>
                  </a:lnTo>
                  <a:cubicBezTo>
                    <a:pt x="458159" y="174564"/>
                    <a:pt x="458159" y="177550"/>
                    <a:pt x="456326" y="179403"/>
                  </a:cubicBezTo>
                  <a:close/>
                </a:path>
              </a:pathLst>
            </a:custGeom>
            <a:solidFill>
              <a:srgbClr val="FE5000"/>
            </a:solidFill>
            <a:ln>
              <a:noFill/>
            </a:ln>
          </p:spPr>
          <p:txBody>
            <a:bodyPr anchor="ctr" anchorCtr="0" bIns="60925" lIns="121900" numCol="1" rIns="121900" spcFirstLastPara="1" tIns="60925" wrap="square">
              <a:noAutofit/>
            </a:bodyPr>
            <a:lstStyle/>
            <a:p>
              <a:pPr algn="l" indent="0" lvl="0" marL="0" marR="0" rtl="0">
                <a:lnSpc>
                  <a:spcPct val="100000"/>
                </a:lnSpc>
                <a:spcBef>
                  <a:spcPts val="0"/>
                </a:spcBef>
                <a:spcAft>
                  <a:spcPts val="0"/>
                </a:spcAft>
                <a:buClr>
                  <a:srgbClr val="000000"/>
                </a:buClr>
                <a:buSzPts val="1900"/>
                <a:buFont typeface="Arial"/>
                <a:buNone/>
              </a:pPr>
              <a:endParaRPr b="0" cap="none" i="0" strike="noStrike" sz="1900" u="none">
                <a:solidFill>
                  <a:srgbClr val="000000"/>
                </a:solidFill>
                <a:latin typeface="Arial"/>
                <a:ea typeface="Arial"/>
                <a:cs typeface="Arial"/>
                <a:sym typeface="Arial"/>
              </a:endParaRPr>
            </a:p>
          </p:txBody>
        </p:sp>
      </p:grpSp>
      <p:cxnSp>
        <p:nvCxnSpPr>
          <p:cNvPr id="863" name="Google Shape;863;p110"/>
          <p:cNvCxnSpPr/>
          <p:nvPr/>
        </p:nvCxnSpPr>
        <p:spPr>
          <a:xfrm flipH="1" rot="10800000">
            <a:off x="415600" y="4573767"/>
            <a:ext cx="2474400" cy="10800"/>
          </a:xfrm>
          <a:prstGeom prst="straightConnector1">
            <a:avLst/>
          </a:prstGeom>
          <a:noFill/>
          <a:ln cap="flat" cmpd="sng" w="9525">
            <a:solidFill>
              <a:schemeClr val="dk2"/>
            </a:solidFill>
            <a:prstDash val="solid"/>
            <a:round/>
            <a:headEnd len="med" type="none" w="med"/>
            <a:tailEnd len="med" type="none" w="med"/>
          </a:ln>
        </p:spPr>
      </p:cxnSp>
      <p:sp>
        <p:nvSpPr>
          <p:cNvPr id="864" name="Google Shape;864;p110"/>
          <p:cNvSpPr txBox="1"/>
          <p:nvPr/>
        </p:nvSpPr>
        <p:spPr>
          <a:xfrm>
            <a:off x="495315" y="4767988"/>
            <a:ext cx="2392800" cy="472800"/>
          </a:xfrm>
          <a:prstGeom prst="rect">
            <a:avLst/>
          </a:prstGeom>
          <a:noFill/>
          <a:ln>
            <a:noFill/>
          </a:ln>
        </p:spPr>
        <p:txBody>
          <a:bodyPr anchor="t" anchorCtr="0" bIns="0" lIns="0" numCol="1" rIns="0" spcFirstLastPara="1" tIns="0" wrap="square">
            <a:spAutoFit/>
          </a:bodyPr>
          <a:lstStyle/>
          <a:p>
            <a:pPr algn="ctr" indent="0" lvl="0" marL="0" marR="0" rtl="0">
              <a:lnSpc>
                <a:spcPct val="96000"/>
              </a:lnSpc>
              <a:spcBef>
                <a:spcPts val="0"/>
              </a:spcBef>
              <a:spcAft>
                <a:spcPts val="0"/>
              </a:spcAft>
              <a:buClr>
                <a:srgbClr val="000000"/>
              </a:buClr>
              <a:buSzPts val="1900"/>
              <a:buFont typeface="Arial"/>
              <a:buNone/>
            </a:pPr>
            <a:r>
              <a:rPr b="1" lang="en-US" sz="1600"/>
              <a:t>6 Global</a:t>
            </a:r>
            <a:br>
              <a:rPr b="1" lang="en-US" sz="1600"/>
            </a:br>
            <a:r>
              <a:rPr b="1" lang="en-US" sz="1600"/>
              <a:t>Support Centers</a:t>
            </a:r>
            <a:endParaRPr b="1" cap="none" i="0" strike="noStrike" sz="1600" u="none">
              <a:solidFill>
                <a:srgbClr val="000000"/>
              </a:solidFill>
              <a:latin typeface="Arial"/>
              <a:ea typeface="Arial"/>
              <a:cs typeface="Arial"/>
              <a:sym typeface="Arial"/>
            </a:endParaRPr>
          </a:p>
        </p:txBody>
      </p:sp>
      <p:sp>
        <p:nvSpPr>
          <p:cNvPr id="865" name="Google Shape;865;p110"/>
          <p:cNvSpPr txBox="1"/>
          <p:nvPr/>
        </p:nvSpPr>
        <p:spPr>
          <a:xfrm>
            <a:off x="5083467" y="3362667"/>
            <a:ext cx="1464900" cy="585000"/>
          </a:xfrm>
          <a:prstGeom prst="rect">
            <a:avLst/>
          </a:prstGeom>
          <a:noFill/>
          <a:ln>
            <a:noFill/>
          </a:ln>
        </p:spPr>
        <p:txBody>
          <a:bodyPr anchor="t" anchorCtr="0" bIns="121900" lIns="121900" numCol="1" rIns="121900" spcFirstLastPara="1" tIns="121900" wrap="square">
            <a:spAutoFit/>
          </a:bodyPr>
          <a:lstStyle/>
          <a:p>
            <a:pPr algn="ctr" indent="0" lvl="0" marL="0" rtl="0">
              <a:spcBef>
                <a:spcPts val="0"/>
              </a:spcBef>
              <a:spcAft>
                <a:spcPts val="0"/>
              </a:spcAft>
              <a:buNone/>
            </a:pPr>
            <a:r>
              <a:rPr lang="en-US" sz="1100">
                <a:solidFill>
                  <a:schemeClr val="dk1"/>
                </a:solidFill>
              </a:rPr>
              <a:t>99.9999%</a:t>
            </a:r>
            <a:br>
              <a:rPr lang="en-US" sz="1100">
                <a:solidFill>
                  <a:schemeClr val="dk1"/>
                </a:solidFill>
              </a:rPr>
            </a:br>
            <a:r>
              <a:rPr lang="en-US" sz="1100">
                <a:solidFill>
                  <a:schemeClr val="dk1"/>
                </a:solidFill>
              </a:rPr>
              <a:t>Uptime Guarantee</a:t>
            </a:r>
            <a:endParaRPr sz="1600"/>
          </a:p>
        </p:txBody>
      </p:sp>
      <p:sp>
        <p:nvSpPr>
          <p:cNvPr id="866" name="Google Shape;866;p110"/>
          <p:cNvSpPr txBox="1"/>
          <p:nvPr/>
        </p:nvSpPr>
        <p:spPr>
          <a:xfrm>
            <a:off x="3280067" y="3362667"/>
            <a:ext cx="1464900" cy="585000"/>
          </a:xfrm>
          <a:prstGeom prst="rect">
            <a:avLst/>
          </a:prstGeom>
          <a:noFill/>
          <a:ln>
            <a:noFill/>
          </a:ln>
        </p:spPr>
        <p:txBody>
          <a:bodyPr anchor="t" anchorCtr="0" bIns="121900" lIns="121900" numCol="1" rIns="121900" spcFirstLastPara="1" tIns="121900" wrap="square">
            <a:spAutoFit/>
          </a:bodyPr>
          <a:lstStyle/>
          <a:p>
            <a:pPr algn="ctr" indent="0" lvl="0" marL="0" rtl="0">
              <a:spcBef>
                <a:spcPts val="0"/>
              </a:spcBef>
              <a:spcAft>
                <a:spcPts val="0"/>
              </a:spcAft>
              <a:buNone/>
            </a:pPr>
            <a:r>
              <a:rPr lang="en-US" sz="1100">
                <a:solidFill>
                  <a:schemeClr val="dk1"/>
                </a:solidFill>
              </a:rPr>
              <a:t>For Upgrades or Maintenance </a:t>
            </a:r>
            <a:endParaRPr sz="1600"/>
          </a:p>
        </p:txBody>
      </p:sp>
      <p:sp>
        <p:nvSpPr>
          <p:cNvPr id="867" name="Google Shape;867;p110"/>
          <p:cNvSpPr txBox="1"/>
          <p:nvPr/>
        </p:nvSpPr>
        <p:spPr>
          <a:xfrm>
            <a:off x="6734467" y="3362667"/>
            <a:ext cx="1464900" cy="585000"/>
          </a:xfrm>
          <a:prstGeom prst="rect">
            <a:avLst/>
          </a:prstGeom>
          <a:noFill/>
          <a:ln>
            <a:noFill/>
          </a:ln>
        </p:spPr>
        <p:txBody>
          <a:bodyPr anchor="t" anchorCtr="0" bIns="121900" lIns="121900" numCol="1" rIns="121900" spcFirstLastPara="1" tIns="121900" wrap="square">
            <a:spAutoFit/>
          </a:bodyPr>
          <a:lstStyle/>
          <a:p>
            <a:pPr algn="ctr" indent="0" lvl="0" marL="0" rtl="0">
              <a:spcBef>
                <a:spcPts val="0"/>
              </a:spcBef>
              <a:spcAft>
                <a:spcPts val="0"/>
              </a:spcAft>
              <a:buNone/>
            </a:pPr>
            <a:r>
              <a:rPr lang="en-US" sz="1100">
                <a:solidFill>
                  <a:schemeClr val="dk1"/>
                </a:solidFill>
              </a:rPr>
              <a:t>25% Buffer</a:t>
            </a:r>
            <a:br>
              <a:rPr lang="en-US" sz="1100">
                <a:solidFill>
                  <a:schemeClr val="dk1"/>
                </a:solidFill>
              </a:rPr>
            </a:br>
            <a:r>
              <a:rPr lang="en-US" sz="1100">
                <a:solidFill>
                  <a:schemeClr val="dk1"/>
                </a:solidFill>
              </a:rPr>
              <a:t>Relative to Usage</a:t>
            </a:r>
            <a:endParaRPr sz="1600"/>
          </a:p>
        </p:txBody>
      </p:sp>
      <p:sp>
        <p:nvSpPr>
          <p:cNvPr id="868" name="Google Shape;868;p110"/>
          <p:cNvSpPr txBox="1"/>
          <p:nvPr/>
        </p:nvSpPr>
        <p:spPr>
          <a:xfrm>
            <a:off x="8385476" y="3362675"/>
            <a:ext cx="1598100" cy="754200"/>
          </a:xfrm>
          <a:prstGeom prst="rect">
            <a:avLst/>
          </a:prstGeom>
          <a:noFill/>
          <a:ln>
            <a:noFill/>
          </a:ln>
        </p:spPr>
        <p:txBody>
          <a:bodyPr anchor="t" anchorCtr="0" bIns="121900" lIns="121900" numCol="1" rIns="121900" spcFirstLastPara="1" tIns="121900" wrap="square">
            <a:spAutoFit/>
          </a:bodyPr>
          <a:lstStyle/>
          <a:p>
            <a:pPr algn="ctr" indent="0" lvl="0" marL="0" rtl="0">
              <a:spcBef>
                <a:spcPts val="0"/>
              </a:spcBef>
              <a:spcAft>
                <a:spcPts val="0"/>
              </a:spcAft>
              <a:buNone/>
            </a:pPr>
            <a:r>
              <a:rPr lang="en-US" sz="1100">
                <a:solidFill>
                  <a:schemeClr val="dk1"/>
                </a:solidFill>
              </a:rPr>
              <a:t>MB/Sec or IOPS/TiB</a:t>
            </a:r>
            <a:br>
              <a:rPr lang="en-US" sz="1100">
                <a:solidFill>
                  <a:schemeClr val="dk1"/>
                </a:solidFill>
              </a:rPr>
            </a:br>
            <a:r>
              <a:rPr lang="en-US" sz="1100">
                <a:solidFill>
                  <a:schemeClr val="dk1"/>
                </a:solidFill>
              </a:rPr>
              <a:t>Aligned with</a:t>
            </a:r>
            <a:br>
              <a:rPr lang="en-US" sz="1100">
                <a:solidFill>
                  <a:schemeClr val="dk1"/>
                </a:solidFill>
              </a:rPr>
            </a:br>
            <a:r>
              <a:rPr lang="en-US" sz="1100">
                <a:solidFill>
                  <a:schemeClr val="dk1"/>
                </a:solidFill>
              </a:rPr>
              <a:t>Service Tier</a:t>
            </a:r>
            <a:endParaRPr sz="1600"/>
          </a:p>
        </p:txBody>
      </p:sp>
      <p:sp>
        <p:nvSpPr>
          <p:cNvPr id="869" name="Google Shape;869;p110"/>
          <p:cNvSpPr txBox="1"/>
          <p:nvPr/>
        </p:nvSpPr>
        <p:spPr>
          <a:xfrm>
            <a:off x="10087267" y="3362667"/>
            <a:ext cx="1464900" cy="923400"/>
          </a:xfrm>
          <a:prstGeom prst="rect">
            <a:avLst/>
          </a:prstGeom>
          <a:noFill/>
          <a:ln>
            <a:noFill/>
          </a:ln>
        </p:spPr>
        <p:txBody>
          <a:bodyPr anchor="t" anchorCtr="0" bIns="121900" lIns="121900" numCol="1" rIns="121900" spcFirstLastPara="1" tIns="121900" wrap="square">
            <a:spAutoFit/>
          </a:bodyPr>
          <a:lstStyle/>
          <a:p>
            <a:pPr algn="ctr" indent="0" lvl="0" marL="0" rtl="0">
              <a:spcBef>
                <a:spcPts val="0"/>
              </a:spcBef>
              <a:spcAft>
                <a:spcPts val="0"/>
              </a:spcAft>
              <a:buNone/>
            </a:pPr>
            <a:r>
              <a:rPr lang="en-US" sz="1100">
                <a:solidFill>
                  <a:schemeClr val="dk1"/>
                </a:solidFill>
              </a:rPr>
              <a:t>Watts/TiB</a:t>
            </a:r>
            <a:br>
              <a:rPr lang="en-US" sz="1100">
                <a:solidFill>
                  <a:schemeClr val="dk1"/>
                </a:solidFill>
              </a:rPr>
            </a:br>
            <a:r>
              <a:rPr lang="en-US" sz="1100">
                <a:solidFill>
                  <a:schemeClr val="dk1"/>
                </a:solidFill>
              </a:rPr>
              <a:t>Aligned with Service Tier &amp; Minimum Commit</a:t>
            </a:r>
            <a:endParaRPr sz="1600">
              <a:solidFill>
                <a:schemeClr val="dk1"/>
              </a:solidFill>
            </a:endParaRPr>
          </a:p>
        </p:txBody>
      </p:sp>
      <p:pic>
        <p:nvPicPr>
          <p:cNvPr id="870" name="Google Shape;870;p110"/>
          <p:cNvPicPr preferRelativeResize="0"/>
          <p:nvPr/>
        </p:nvPicPr>
        <p:blipFill>
          <a:blip r:embed="rId4">
            <a:alphaModFix/>
          </a:blip>
          <a:stretch>
            <a:fillRect/>
          </a:stretch>
        </p:blipFill>
        <p:spPr>
          <a:xfrm>
            <a:off x="10515017" y="1909367"/>
            <a:ext cx="744952" cy="769600"/>
          </a:xfrm>
          <a:prstGeom prst="rect">
            <a:avLst/>
          </a:prstGeom>
          <a:noFill/>
          <a:ln>
            <a:noFill/>
          </a:ln>
        </p:spPr>
      </p:pic>
      <p:grpSp>
        <p:nvGrpSpPr>
          <p:cNvPr id="871" name="Google Shape;871;p110"/>
          <p:cNvGrpSpPr/>
          <p:nvPr/>
        </p:nvGrpSpPr>
        <p:grpSpPr>
          <a:xfrm>
            <a:off x="4088036" y="4913123"/>
            <a:ext cx="1550700" cy="626355"/>
            <a:chOff x="4494436" y="4405123"/>
            <a:chExt cx="1550700" cy="626355"/>
          </a:xfrm>
        </p:grpSpPr>
        <p:sp>
          <p:nvSpPr>
            <p:cNvPr id="872" name="Google Shape;872;p110"/>
            <p:cNvSpPr txBox="1"/>
            <p:nvPr/>
          </p:nvSpPr>
          <p:spPr>
            <a:xfrm>
              <a:off x="4494436" y="4696678"/>
              <a:ext cx="1550700" cy="334800"/>
            </a:xfrm>
            <a:prstGeom prst="rect">
              <a:avLst/>
            </a:prstGeom>
            <a:noFill/>
            <a:ln>
              <a:noFill/>
            </a:ln>
          </p:spPr>
          <p:txBody>
            <a:bodyPr anchor="t" anchorCtr="0" bIns="0" lIns="0" numCol="1" rIns="0" spcFirstLastPara="1" tIns="0" wrap="square">
              <a:noAutofit/>
            </a:bodyPr>
            <a:lstStyle/>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Service Metering</a:t>
              </a:r>
              <a:endParaRPr sz="1500"/>
            </a:p>
          </p:txBody>
        </p:sp>
        <p:pic>
          <p:nvPicPr>
            <p:cNvPr id="873" name="Google Shape;873;p110"/>
            <p:cNvPicPr preferRelativeResize="0"/>
            <p:nvPr/>
          </p:nvPicPr>
          <p:blipFill rotWithShape="1">
            <a:blip r:embed="rId5">
              <a:alphaModFix/>
            </a:blip>
            <a:srcRect/>
            <a:stretch/>
          </p:blipFill>
          <p:spPr>
            <a:xfrm>
              <a:off x="5134113" y="4405123"/>
              <a:ext cx="269251" cy="169243"/>
            </a:xfrm>
            <a:prstGeom prst="rect">
              <a:avLst/>
            </a:prstGeom>
            <a:noFill/>
            <a:ln>
              <a:noFill/>
            </a:ln>
          </p:spPr>
        </p:pic>
      </p:grpSp>
      <p:grpSp>
        <p:nvGrpSpPr>
          <p:cNvPr id="874" name="Google Shape;874;p110"/>
          <p:cNvGrpSpPr/>
          <p:nvPr/>
        </p:nvGrpSpPr>
        <p:grpSpPr>
          <a:xfrm>
            <a:off x="5224189" y="4867954"/>
            <a:ext cx="1550700" cy="671524"/>
            <a:chOff x="5670172" y="4359954"/>
            <a:chExt cx="1550700" cy="671524"/>
          </a:xfrm>
        </p:grpSpPr>
        <p:sp>
          <p:nvSpPr>
            <p:cNvPr id="875" name="Google Shape;875;p110"/>
            <p:cNvSpPr txBox="1"/>
            <p:nvPr/>
          </p:nvSpPr>
          <p:spPr>
            <a:xfrm>
              <a:off x="5670172" y="4696678"/>
              <a:ext cx="1550700" cy="334800"/>
            </a:xfrm>
            <a:prstGeom prst="rect">
              <a:avLst/>
            </a:prstGeom>
            <a:noFill/>
            <a:ln>
              <a:noFill/>
            </a:ln>
          </p:spPr>
          <p:txBody>
            <a:bodyPr anchor="t" anchorCtr="0" bIns="0" lIns="0" numCol="1" rIns="0" spcFirstLastPara="1" tIns="0" wrap="square">
              <a:noAutofit/>
            </a:bodyPr>
            <a:lstStyle/>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SLA Measurement</a:t>
              </a:r>
              <a:endParaRPr sz="1500"/>
            </a:p>
          </p:txBody>
        </p:sp>
        <p:pic>
          <p:nvPicPr>
            <p:cNvPr id="876" name="Google Shape;876;p110"/>
            <p:cNvPicPr preferRelativeResize="0"/>
            <p:nvPr/>
          </p:nvPicPr>
          <p:blipFill rotWithShape="1">
            <a:blip r:embed="rId6">
              <a:alphaModFix/>
            </a:blip>
            <a:srcRect/>
            <a:stretch/>
          </p:blipFill>
          <p:spPr>
            <a:xfrm>
              <a:off x="6394157" y="4359954"/>
              <a:ext cx="178696" cy="259580"/>
            </a:xfrm>
            <a:prstGeom prst="rect">
              <a:avLst/>
            </a:prstGeom>
            <a:noFill/>
            <a:ln>
              <a:noFill/>
            </a:ln>
          </p:spPr>
        </p:pic>
      </p:grpSp>
      <p:grpSp>
        <p:nvGrpSpPr>
          <p:cNvPr id="877" name="Google Shape;877;p110"/>
          <p:cNvGrpSpPr/>
          <p:nvPr/>
        </p:nvGrpSpPr>
        <p:grpSpPr>
          <a:xfrm>
            <a:off x="3013965" y="4706903"/>
            <a:ext cx="1550700" cy="832575"/>
            <a:chOff x="3428281" y="4198903"/>
            <a:chExt cx="1550700" cy="832575"/>
          </a:xfrm>
        </p:grpSpPr>
        <p:sp>
          <p:nvSpPr>
            <p:cNvPr id="878" name="Google Shape;878;p110"/>
            <p:cNvSpPr txBox="1"/>
            <p:nvPr/>
          </p:nvSpPr>
          <p:spPr>
            <a:xfrm>
              <a:off x="3428281" y="4696678"/>
              <a:ext cx="1550700" cy="334800"/>
            </a:xfrm>
            <a:prstGeom prst="rect">
              <a:avLst/>
            </a:prstGeom>
            <a:noFill/>
            <a:ln>
              <a:noFill/>
            </a:ln>
          </p:spPr>
          <p:txBody>
            <a:bodyPr anchor="t" anchorCtr="0" bIns="0" lIns="0" numCol="1" rIns="0" spcFirstLastPara="1" tIns="0" wrap="square">
              <a:noAutofit/>
            </a:bodyPr>
            <a:lstStyle/>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Training &amp; </a:t>
              </a:r>
              <a:endParaRPr sz="1500"/>
            </a:p>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Admin Guides</a:t>
              </a:r>
              <a:endParaRPr sz="1500"/>
            </a:p>
          </p:txBody>
        </p:sp>
        <p:pic>
          <p:nvPicPr>
            <p:cNvPr descr="A close up of a logo  Description automatically generated" id="879" name="Google Shape;879;p110"/>
            <p:cNvPicPr preferRelativeResize="0"/>
            <p:nvPr/>
          </p:nvPicPr>
          <p:blipFill rotWithShape="1">
            <a:blip r:embed="rId7">
              <a:alphaModFix/>
            </a:blip>
            <a:srcRect/>
            <a:stretch/>
          </p:blipFill>
          <p:spPr>
            <a:xfrm>
              <a:off x="3912753" y="4198903"/>
              <a:ext cx="581684" cy="581684"/>
            </a:xfrm>
            <a:prstGeom prst="rect">
              <a:avLst/>
            </a:prstGeom>
            <a:noFill/>
            <a:ln>
              <a:noFill/>
            </a:ln>
          </p:spPr>
        </p:pic>
      </p:grpSp>
      <p:grpSp>
        <p:nvGrpSpPr>
          <p:cNvPr id="880" name="Google Shape;880;p110"/>
          <p:cNvGrpSpPr/>
          <p:nvPr/>
        </p:nvGrpSpPr>
        <p:grpSpPr>
          <a:xfrm>
            <a:off x="6302756" y="4664920"/>
            <a:ext cx="1550700" cy="874558"/>
            <a:chOff x="6709156" y="4156920"/>
            <a:chExt cx="1550700" cy="874558"/>
          </a:xfrm>
        </p:grpSpPr>
        <p:sp>
          <p:nvSpPr>
            <p:cNvPr id="881" name="Google Shape;881;p110"/>
            <p:cNvSpPr txBox="1"/>
            <p:nvPr/>
          </p:nvSpPr>
          <p:spPr>
            <a:xfrm>
              <a:off x="6709156" y="4696678"/>
              <a:ext cx="1550700" cy="334800"/>
            </a:xfrm>
            <a:prstGeom prst="rect">
              <a:avLst/>
            </a:prstGeom>
            <a:noFill/>
            <a:ln>
              <a:noFill/>
            </a:ln>
          </p:spPr>
          <p:txBody>
            <a:bodyPr anchor="t" anchorCtr="0" bIns="0" lIns="0" numCol="1" rIns="0" spcFirstLastPara="1" tIns="0" wrap="square">
              <a:noAutofit/>
            </a:bodyPr>
            <a:lstStyle/>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Capacity</a:t>
              </a:r>
              <a:endParaRPr sz="1500"/>
            </a:p>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Management</a:t>
              </a:r>
              <a:endParaRPr sz="1500"/>
            </a:p>
          </p:txBody>
        </p:sp>
        <p:pic>
          <p:nvPicPr>
            <p:cNvPr descr="A close up of a logo  Description automatically generated" id="882" name="Google Shape;882;p110"/>
            <p:cNvPicPr preferRelativeResize="0"/>
            <p:nvPr/>
          </p:nvPicPr>
          <p:blipFill rotWithShape="1">
            <a:blip r:embed="rId8">
              <a:alphaModFix/>
            </a:blip>
            <a:srcRect/>
            <a:stretch/>
          </p:blipFill>
          <p:spPr>
            <a:xfrm>
              <a:off x="7151647" y="4156920"/>
              <a:ext cx="665650" cy="665650"/>
            </a:xfrm>
            <a:prstGeom prst="rect">
              <a:avLst/>
            </a:prstGeom>
            <a:noFill/>
            <a:ln>
              <a:noFill/>
            </a:ln>
          </p:spPr>
        </p:pic>
      </p:grpSp>
      <p:grpSp>
        <p:nvGrpSpPr>
          <p:cNvPr id="883" name="Google Shape;883;p110"/>
          <p:cNvGrpSpPr/>
          <p:nvPr/>
        </p:nvGrpSpPr>
        <p:grpSpPr>
          <a:xfrm>
            <a:off x="7338660" y="4867502"/>
            <a:ext cx="1550700" cy="671976"/>
            <a:chOff x="7709438" y="4359502"/>
            <a:chExt cx="1550700" cy="671976"/>
          </a:xfrm>
        </p:grpSpPr>
        <p:sp>
          <p:nvSpPr>
            <p:cNvPr id="884" name="Google Shape;884;p110"/>
            <p:cNvSpPr txBox="1"/>
            <p:nvPr/>
          </p:nvSpPr>
          <p:spPr>
            <a:xfrm>
              <a:off x="7709438" y="4696678"/>
              <a:ext cx="1550700" cy="334800"/>
            </a:xfrm>
            <a:prstGeom prst="rect">
              <a:avLst/>
            </a:prstGeom>
            <a:noFill/>
            <a:ln>
              <a:noFill/>
            </a:ln>
          </p:spPr>
          <p:txBody>
            <a:bodyPr anchor="t" anchorCtr="0" bIns="0" lIns="0" numCol="1" rIns="0" spcFirstLastPara="1" tIns="0" wrap="square">
              <a:noAutofit/>
            </a:bodyPr>
            <a:lstStyle/>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Solution Design</a:t>
              </a:r>
              <a:endParaRPr sz="1500"/>
            </a:p>
          </p:txBody>
        </p:sp>
        <p:pic>
          <p:nvPicPr>
            <p:cNvPr descr="Blueprint" id="885" name="Google Shape;885;p110"/>
            <p:cNvPicPr preferRelativeResize="0"/>
            <p:nvPr/>
          </p:nvPicPr>
          <p:blipFill rotWithShape="1">
            <a:blip r:embed="rId9">
              <a:alphaModFix/>
            </a:blip>
            <a:srcRect/>
            <a:stretch/>
          </p:blipFill>
          <p:spPr>
            <a:xfrm>
              <a:off x="8344945" y="4359502"/>
              <a:ext cx="260484" cy="260484"/>
            </a:xfrm>
            <a:prstGeom prst="rect">
              <a:avLst/>
            </a:prstGeom>
            <a:noFill/>
            <a:ln>
              <a:noFill/>
            </a:ln>
          </p:spPr>
        </p:pic>
      </p:grpSp>
      <p:grpSp>
        <p:nvGrpSpPr>
          <p:cNvPr id="886" name="Google Shape;886;p110"/>
          <p:cNvGrpSpPr/>
          <p:nvPr/>
        </p:nvGrpSpPr>
        <p:grpSpPr>
          <a:xfrm>
            <a:off x="9426563" y="4859308"/>
            <a:ext cx="1550700" cy="680170"/>
            <a:chOff x="9674629" y="4351308"/>
            <a:chExt cx="1550700" cy="680170"/>
          </a:xfrm>
        </p:grpSpPr>
        <p:sp>
          <p:nvSpPr>
            <p:cNvPr id="887" name="Google Shape;887;p110"/>
            <p:cNvSpPr/>
            <p:nvPr/>
          </p:nvSpPr>
          <p:spPr>
            <a:xfrm>
              <a:off x="10296101" y="4351308"/>
              <a:ext cx="270657" cy="277228"/>
            </a:xfrm>
            <a:custGeom>
              <a:avLst/>
              <a:gdLst/>
              <a:ahLst/>
              <a:cxnLst/>
              <a:rect b="b" l="l" r="r" t="t"/>
              <a:pathLst>
                <a:path extrusionOk="0" h="511020" w="498906">
                  <a:moveTo>
                    <a:pt x="284436" y="244142"/>
                  </a:moveTo>
                  <a:cubicBezTo>
                    <a:pt x="288764" y="247525"/>
                    <a:pt x="294207" y="249548"/>
                    <a:pt x="300104" y="249548"/>
                  </a:cubicBezTo>
                  <a:cubicBezTo>
                    <a:pt x="306000" y="249548"/>
                    <a:pt x="311443" y="247525"/>
                    <a:pt x="315771" y="244142"/>
                  </a:cubicBezTo>
                  <a:lnTo>
                    <a:pt x="320779" y="244142"/>
                  </a:lnTo>
                  <a:cubicBezTo>
                    <a:pt x="350376" y="244142"/>
                    <a:pt x="374454" y="268220"/>
                    <a:pt x="374454" y="297817"/>
                  </a:cubicBezTo>
                  <a:cubicBezTo>
                    <a:pt x="374454" y="300425"/>
                    <a:pt x="376570" y="302542"/>
                    <a:pt x="379178" y="302542"/>
                  </a:cubicBezTo>
                  <a:cubicBezTo>
                    <a:pt x="381787" y="302542"/>
                    <a:pt x="383903" y="300425"/>
                    <a:pt x="383903" y="297817"/>
                  </a:cubicBezTo>
                  <a:cubicBezTo>
                    <a:pt x="383903" y="263836"/>
                    <a:pt x="356915" y="236072"/>
                    <a:pt x="323255" y="234749"/>
                  </a:cubicBezTo>
                  <a:cubicBezTo>
                    <a:pt x="324333" y="232444"/>
                    <a:pt x="325089" y="229949"/>
                    <a:pt x="325429" y="227322"/>
                  </a:cubicBezTo>
                  <a:cubicBezTo>
                    <a:pt x="335785" y="225243"/>
                    <a:pt x="344233" y="220745"/>
                    <a:pt x="350641" y="213885"/>
                  </a:cubicBezTo>
                  <a:cubicBezTo>
                    <a:pt x="360922" y="202866"/>
                    <a:pt x="363039" y="188786"/>
                    <a:pt x="363417" y="181604"/>
                  </a:cubicBezTo>
                  <a:cubicBezTo>
                    <a:pt x="377062" y="179355"/>
                    <a:pt x="387513" y="167505"/>
                    <a:pt x="387513" y="153236"/>
                  </a:cubicBezTo>
                  <a:lnTo>
                    <a:pt x="387513" y="122279"/>
                  </a:lnTo>
                  <a:cubicBezTo>
                    <a:pt x="387513" y="107008"/>
                    <a:pt x="375569" y="94535"/>
                    <a:pt x="360544" y="93590"/>
                  </a:cubicBezTo>
                  <a:cubicBezTo>
                    <a:pt x="348561" y="40105"/>
                    <a:pt x="300746" y="0"/>
                    <a:pt x="243689" y="0"/>
                  </a:cubicBezTo>
                  <a:cubicBezTo>
                    <a:pt x="186650" y="0"/>
                    <a:pt x="138816" y="40105"/>
                    <a:pt x="126834" y="93590"/>
                  </a:cubicBezTo>
                  <a:cubicBezTo>
                    <a:pt x="111752" y="94478"/>
                    <a:pt x="99732" y="106990"/>
                    <a:pt x="99732" y="122298"/>
                  </a:cubicBezTo>
                  <a:lnTo>
                    <a:pt x="99732" y="153255"/>
                  </a:lnTo>
                  <a:cubicBezTo>
                    <a:pt x="99732" y="169131"/>
                    <a:pt x="112641" y="182039"/>
                    <a:pt x="128516" y="182039"/>
                  </a:cubicBezTo>
                  <a:cubicBezTo>
                    <a:pt x="129763" y="182039"/>
                    <a:pt x="130973" y="181548"/>
                    <a:pt x="131861" y="180659"/>
                  </a:cubicBezTo>
                  <a:cubicBezTo>
                    <a:pt x="132749" y="179771"/>
                    <a:pt x="133241" y="178580"/>
                    <a:pt x="133241" y="177314"/>
                  </a:cubicBezTo>
                  <a:lnTo>
                    <a:pt x="133241" y="157697"/>
                  </a:lnTo>
                  <a:cubicBezTo>
                    <a:pt x="133316" y="157375"/>
                    <a:pt x="133354" y="157035"/>
                    <a:pt x="133354" y="156676"/>
                  </a:cubicBezTo>
                  <a:lnTo>
                    <a:pt x="133354" y="119784"/>
                  </a:lnTo>
                  <a:cubicBezTo>
                    <a:pt x="133354" y="58947"/>
                    <a:pt x="182833" y="9469"/>
                    <a:pt x="243670" y="9469"/>
                  </a:cubicBezTo>
                  <a:cubicBezTo>
                    <a:pt x="304507" y="9469"/>
                    <a:pt x="353986" y="58947"/>
                    <a:pt x="353986" y="119784"/>
                  </a:cubicBezTo>
                  <a:lnTo>
                    <a:pt x="353986" y="156676"/>
                  </a:lnTo>
                  <a:lnTo>
                    <a:pt x="353986" y="177314"/>
                  </a:lnTo>
                  <a:cubicBezTo>
                    <a:pt x="353986" y="177371"/>
                    <a:pt x="354005" y="177428"/>
                    <a:pt x="354005" y="177465"/>
                  </a:cubicBezTo>
                  <a:cubicBezTo>
                    <a:pt x="354005" y="177522"/>
                    <a:pt x="354005" y="177579"/>
                    <a:pt x="354005" y="177635"/>
                  </a:cubicBezTo>
                  <a:cubicBezTo>
                    <a:pt x="354024" y="177806"/>
                    <a:pt x="355082" y="195306"/>
                    <a:pt x="343742" y="207440"/>
                  </a:cubicBezTo>
                  <a:cubicBezTo>
                    <a:pt x="338998" y="212524"/>
                    <a:pt x="332667" y="215945"/>
                    <a:pt x="324899" y="217740"/>
                  </a:cubicBezTo>
                  <a:cubicBezTo>
                    <a:pt x="324162" y="214811"/>
                    <a:pt x="322953" y="212070"/>
                    <a:pt x="321309" y="209632"/>
                  </a:cubicBezTo>
                  <a:cubicBezTo>
                    <a:pt x="336523" y="191451"/>
                    <a:pt x="344857" y="168564"/>
                    <a:pt x="344857" y="144732"/>
                  </a:cubicBezTo>
                  <a:cubicBezTo>
                    <a:pt x="344857" y="88922"/>
                    <a:pt x="299442" y="43506"/>
                    <a:pt x="243632" y="43506"/>
                  </a:cubicBezTo>
                  <a:cubicBezTo>
                    <a:pt x="187822" y="43506"/>
                    <a:pt x="142407" y="88922"/>
                    <a:pt x="142407" y="144732"/>
                  </a:cubicBezTo>
                  <a:cubicBezTo>
                    <a:pt x="142407" y="183853"/>
                    <a:pt x="164727" y="217853"/>
                    <a:pt x="197310" y="234693"/>
                  </a:cubicBezTo>
                  <a:lnTo>
                    <a:pt x="171455" y="234693"/>
                  </a:lnTo>
                  <a:cubicBezTo>
                    <a:pt x="136643" y="234693"/>
                    <a:pt x="108331" y="263004"/>
                    <a:pt x="108331" y="297817"/>
                  </a:cubicBezTo>
                  <a:cubicBezTo>
                    <a:pt x="108331" y="300425"/>
                    <a:pt x="110448" y="302542"/>
                    <a:pt x="113056" y="302542"/>
                  </a:cubicBezTo>
                  <a:cubicBezTo>
                    <a:pt x="115664" y="302542"/>
                    <a:pt x="117781" y="300425"/>
                    <a:pt x="117781" y="297817"/>
                  </a:cubicBezTo>
                  <a:cubicBezTo>
                    <a:pt x="117781" y="268220"/>
                    <a:pt x="141859" y="244142"/>
                    <a:pt x="171455" y="244142"/>
                  </a:cubicBezTo>
                  <a:lnTo>
                    <a:pt x="221898" y="244142"/>
                  </a:lnTo>
                  <a:cubicBezTo>
                    <a:pt x="222389" y="244142"/>
                    <a:pt x="222843" y="244048"/>
                    <a:pt x="223296" y="243916"/>
                  </a:cubicBezTo>
                  <a:cubicBezTo>
                    <a:pt x="229873" y="245258"/>
                    <a:pt x="236677" y="245976"/>
                    <a:pt x="243632" y="245976"/>
                  </a:cubicBezTo>
                  <a:cubicBezTo>
                    <a:pt x="250247" y="245976"/>
                    <a:pt x="256748" y="245333"/>
                    <a:pt x="263136" y="244086"/>
                  </a:cubicBezTo>
                  <a:cubicBezTo>
                    <a:pt x="263363" y="244124"/>
                    <a:pt x="263590" y="244161"/>
                    <a:pt x="263817" y="244161"/>
                  </a:cubicBezTo>
                  <a:lnTo>
                    <a:pt x="284436" y="244161"/>
                  </a:lnTo>
                  <a:close/>
                  <a:moveTo>
                    <a:pt x="123810" y="171985"/>
                  </a:moveTo>
                  <a:cubicBezTo>
                    <a:pt x="115419" y="169868"/>
                    <a:pt x="109201" y="162270"/>
                    <a:pt x="109201" y="153236"/>
                  </a:cubicBezTo>
                  <a:lnTo>
                    <a:pt x="109201" y="122279"/>
                  </a:lnTo>
                  <a:cubicBezTo>
                    <a:pt x="109201" y="113245"/>
                    <a:pt x="115419" y="105648"/>
                    <a:pt x="123810" y="103531"/>
                  </a:cubicBezTo>
                  <a:lnTo>
                    <a:pt x="123810" y="171985"/>
                  </a:lnTo>
                  <a:close/>
                  <a:moveTo>
                    <a:pt x="363454" y="103531"/>
                  </a:moveTo>
                  <a:cubicBezTo>
                    <a:pt x="371846" y="105648"/>
                    <a:pt x="378064" y="113245"/>
                    <a:pt x="378064" y="122279"/>
                  </a:cubicBezTo>
                  <a:lnTo>
                    <a:pt x="378064" y="153236"/>
                  </a:lnTo>
                  <a:cubicBezTo>
                    <a:pt x="378064" y="162270"/>
                    <a:pt x="371846" y="169868"/>
                    <a:pt x="363454" y="171985"/>
                  </a:cubicBezTo>
                  <a:lnTo>
                    <a:pt x="363454" y="156657"/>
                  </a:lnTo>
                  <a:lnTo>
                    <a:pt x="363454" y="119766"/>
                  </a:lnTo>
                  <a:lnTo>
                    <a:pt x="363454" y="103531"/>
                  </a:lnTo>
                  <a:close/>
                  <a:moveTo>
                    <a:pt x="311065" y="228664"/>
                  </a:moveTo>
                  <a:cubicBezTo>
                    <a:pt x="312596" y="228664"/>
                    <a:pt x="314089" y="228607"/>
                    <a:pt x="315582" y="228532"/>
                  </a:cubicBezTo>
                  <a:cubicBezTo>
                    <a:pt x="313598" y="235203"/>
                    <a:pt x="307417" y="240079"/>
                    <a:pt x="300123" y="240079"/>
                  </a:cubicBezTo>
                  <a:cubicBezTo>
                    <a:pt x="291221" y="240079"/>
                    <a:pt x="283982" y="232841"/>
                    <a:pt x="283982" y="223939"/>
                  </a:cubicBezTo>
                  <a:cubicBezTo>
                    <a:pt x="283982" y="215037"/>
                    <a:pt x="291221" y="207799"/>
                    <a:pt x="300123" y="207799"/>
                  </a:cubicBezTo>
                  <a:cubicBezTo>
                    <a:pt x="307323" y="207799"/>
                    <a:pt x="313428" y="212543"/>
                    <a:pt x="315506" y="219063"/>
                  </a:cubicBezTo>
                  <a:cubicBezTo>
                    <a:pt x="314070" y="219157"/>
                    <a:pt x="312596" y="219214"/>
                    <a:pt x="311084" y="219214"/>
                  </a:cubicBezTo>
                  <a:cubicBezTo>
                    <a:pt x="308476" y="219214"/>
                    <a:pt x="306359" y="221331"/>
                    <a:pt x="306359" y="223939"/>
                  </a:cubicBezTo>
                  <a:cubicBezTo>
                    <a:pt x="306359" y="226547"/>
                    <a:pt x="308457" y="228664"/>
                    <a:pt x="311065" y="228664"/>
                  </a:cubicBezTo>
                  <a:close/>
                  <a:moveTo>
                    <a:pt x="151857" y="144732"/>
                  </a:moveTo>
                  <a:cubicBezTo>
                    <a:pt x="151857" y="94119"/>
                    <a:pt x="193019" y="52956"/>
                    <a:pt x="243632" y="52956"/>
                  </a:cubicBezTo>
                  <a:cubicBezTo>
                    <a:pt x="294245" y="52956"/>
                    <a:pt x="335408" y="94119"/>
                    <a:pt x="335408" y="144732"/>
                  </a:cubicBezTo>
                  <a:cubicBezTo>
                    <a:pt x="335408" y="166031"/>
                    <a:pt x="328056" y="186518"/>
                    <a:pt x="314618" y="202904"/>
                  </a:cubicBezTo>
                  <a:cubicBezTo>
                    <a:pt x="310498" y="200050"/>
                    <a:pt x="305490" y="198368"/>
                    <a:pt x="300104" y="198368"/>
                  </a:cubicBezTo>
                  <a:cubicBezTo>
                    <a:pt x="285986" y="198368"/>
                    <a:pt x="274514" y="209840"/>
                    <a:pt x="274514" y="223958"/>
                  </a:cubicBezTo>
                  <a:cubicBezTo>
                    <a:pt x="274514" y="226339"/>
                    <a:pt x="274873" y="228645"/>
                    <a:pt x="275478" y="230837"/>
                  </a:cubicBezTo>
                  <a:cubicBezTo>
                    <a:pt x="265310" y="234598"/>
                    <a:pt x="254613" y="236507"/>
                    <a:pt x="243632" y="236507"/>
                  </a:cubicBezTo>
                  <a:cubicBezTo>
                    <a:pt x="193019" y="236507"/>
                    <a:pt x="151857" y="195325"/>
                    <a:pt x="151857" y="144732"/>
                  </a:cubicBezTo>
                  <a:close/>
                  <a:moveTo>
                    <a:pt x="440016" y="398191"/>
                  </a:moveTo>
                  <a:lnTo>
                    <a:pt x="382845" y="473487"/>
                  </a:lnTo>
                  <a:cubicBezTo>
                    <a:pt x="381919" y="474696"/>
                    <a:pt x="380521" y="475358"/>
                    <a:pt x="379084" y="475358"/>
                  </a:cubicBezTo>
                  <a:cubicBezTo>
                    <a:pt x="378404" y="475358"/>
                    <a:pt x="377724" y="475207"/>
                    <a:pt x="377081" y="474923"/>
                  </a:cubicBezTo>
                  <a:cubicBezTo>
                    <a:pt x="375058" y="473978"/>
                    <a:pt x="373981" y="471767"/>
                    <a:pt x="374472" y="469593"/>
                  </a:cubicBezTo>
                  <a:lnTo>
                    <a:pt x="384338" y="426106"/>
                  </a:lnTo>
                  <a:lnTo>
                    <a:pt x="362245" y="426106"/>
                  </a:lnTo>
                  <a:cubicBezTo>
                    <a:pt x="360657" y="426106"/>
                    <a:pt x="359183" y="425312"/>
                    <a:pt x="358314" y="423989"/>
                  </a:cubicBezTo>
                  <a:cubicBezTo>
                    <a:pt x="357444" y="422666"/>
                    <a:pt x="357274" y="421003"/>
                    <a:pt x="357898" y="419548"/>
                  </a:cubicBezTo>
                  <a:lnTo>
                    <a:pt x="365628" y="401234"/>
                  </a:lnTo>
                  <a:cubicBezTo>
                    <a:pt x="366648" y="398834"/>
                    <a:pt x="369408" y="397700"/>
                    <a:pt x="371808" y="398721"/>
                  </a:cubicBezTo>
                  <a:cubicBezTo>
                    <a:pt x="374208" y="399741"/>
                    <a:pt x="375342" y="402501"/>
                    <a:pt x="374322" y="404920"/>
                  </a:cubicBezTo>
                  <a:lnTo>
                    <a:pt x="369370" y="416675"/>
                  </a:lnTo>
                  <a:lnTo>
                    <a:pt x="390254" y="416675"/>
                  </a:lnTo>
                  <a:cubicBezTo>
                    <a:pt x="391690" y="416675"/>
                    <a:pt x="393051" y="417337"/>
                    <a:pt x="393939" y="418452"/>
                  </a:cubicBezTo>
                  <a:cubicBezTo>
                    <a:pt x="394827" y="419567"/>
                    <a:pt x="395168" y="421041"/>
                    <a:pt x="394846" y="422439"/>
                  </a:cubicBezTo>
                  <a:lnTo>
                    <a:pt x="388496" y="450411"/>
                  </a:lnTo>
                  <a:lnTo>
                    <a:pt x="426711" y="400081"/>
                  </a:lnTo>
                  <a:lnTo>
                    <a:pt x="404901" y="400081"/>
                  </a:lnTo>
                  <a:cubicBezTo>
                    <a:pt x="403294" y="400081"/>
                    <a:pt x="401782" y="399269"/>
                    <a:pt x="400913" y="397908"/>
                  </a:cubicBezTo>
                  <a:cubicBezTo>
                    <a:pt x="400043" y="396547"/>
                    <a:pt x="399930" y="394846"/>
                    <a:pt x="400592" y="393391"/>
                  </a:cubicBezTo>
                  <a:lnTo>
                    <a:pt x="412895" y="366686"/>
                  </a:lnTo>
                  <a:lnTo>
                    <a:pt x="390424" y="366686"/>
                  </a:lnTo>
                  <a:lnTo>
                    <a:pt x="381144" y="388685"/>
                  </a:lnTo>
                  <a:cubicBezTo>
                    <a:pt x="380123" y="391085"/>
                    <a:pt x="377345" y="392219"/>
                    <a:pt x="374964" y="391199"/>
                  </a:cubicBezTo>
                  <a:cubicBezTo>
                    <a:pt x="372564" y="390178"/>
                    <a:pt x="371430" y="387419"/>
                    <a:pt x="372451" y="385000"/>
                  </a:cubicBezTo>
                  <a:lnTo>
                    <a:pt x="382939" y="360128"/>
                  </a:lnTo>
                  <a:cubicBezTo>
                    <a:pt x="383677" y="358370"/>
                    <a:pt x="385396" y="357236"/>
                    <a:pt x="387286" y="357236"/>
                  </a:cubicBezTo>
                  <a:lnTo>
                    <a:pt x="420266" y="357236"/>
                  </a:lnTo>
                  <a:cubicBezTo>
                    <a:pt x="421872" y="357236"/>
                    <a:pt x="423384" y="358049"/>
                    <a:pt x="424254" y="359410"/>
                  </a:cubicBezTo>
                  <a:cubicBezTo>
                    <a:pt x="425123" y="360771"/>
                    <a:pt x="425236" y="362472"/>
                    <a:pt x="424575" y="363927"/>
                  </a:cubicBezTo>
                  <a:lnTo>
                    <a:pt x="412271" y="390632"/>
                  </a:lnTo>
                  <a:lnTo>
                    <a:pt x="436217" y="390632"/>
                  </a:lnTo>
                  <a:cubicBezTo>
                    <a:pt x="438012" y="390632"/>
                    <a:pt x="439656" y="391652"/>
                    <a:pt x="440451" y="393259"/>
                  </a:cubicBezTo>
                  <a:cubicBezTo>
                    <a:pt x="441282" y="394846"/>
                    <a:pt x="441093" y="396755"/>
                    <a:pt x="440016" y="398191"/>
                  </a:cubicBezTo>
                  <a:close/>
                  <a:moveTo>
                    <a:pt x="481821" y="408775"/>
                  </a:moveTo>
                  <a:cubicBezTo>
                    <a:pt x="481821" y="411383"/>
                    <a:pt x="479705" y="413500"/>
                    <a:pt x="477096" y="413500"/>
                  </a:cubicBezTo>
                  <a:lnTo>
                    <a:pt x="449220" y="413500"/>
                  </a:lnTo>
                  <a:cubicBezTo>
                    <a:pt x="446612" y="413500"/>
                    <a:pt x="444495" y="411383"/>
                    <a:pt x="444495" y="408775"/>
                  </a:cubicBezTo>
                  <a:cubicBezTo>
                    <a:pt x="444495" y="406167"/>
                    <a:pt x="446612" y="404050"/>
                    <a:pt x="449220" y="404050"/>
                  </a:cubicBezTo>
                  <a:lnTo>
                    <a:pt x="477096" y="404050"/>
                  </a:lnTo>
                  <a:cubicBezTo>
                    <a:pt x="479705" y="404050"/>
                    <a:pt x="481821" y="406148"/>
                    <a:pt x="481821" y="408775"/>
                  </a:cubicBezTo>
                  <a:close/>
                  <a:moveTo>
                    <a:pt x="345916" y="413500"/>
                  </a:moveTo>
                  <a:lnTo>
                    <a:pt x="318039" y="413500"/>
                  </a:lnTo>
                  <a:cubicBezTo>
                    <a:pt x="315431" y="413500"/>
                    <a:pt x="313314" y="411383"/>
                    <a:pt x="313314" y="408775"/>
                  </a:cubicBezTo>
                  <a:cubicBezTo>
                    <a:pt x="313314" y="406167"/>
                    <a:pt x="315431" y="404050"/>
                    <a:pt x="318039" y="404050"/>
                  </a:cubicBezTo>
                  <a:lnTo>
                    <a:pt x="345916" y="404050"/>
                  </a:lnTo>
                  <a:cubicBezTo>
                    <a:pt x="348524" y="404050"/>
                    <a:pt x="350641" y="406167"/>
                    <a:pt x="350641" y="408775"/>
                  </a:cubicBezTo>
                  <a:cubicBezTo>
                    <a:pt x="350641" y="411383"/>
                    <a:pt x="348524" y="413500"/>
                    <a:pt x="345916" y="413500"/>
                  </a:cubicBezTo>
                  <a:close/>
                  <a:moveTo>
                    <a:pt x="430736" y="375588"/>
                  </a:moveTo>
                  <a:cubicBezTo>
                    <a:pt x="428884" y="373736"/>
                    <a:pt x="428884" y="370750"/>
                    <a:pt x="430736" y="368897"/>
                  </a:cubicBezTo>
                  <a:lnTo>
                    <a:pt x="450448" y="349185"/>
                  </a:lnTo>
                  <a:cubicBezTo>
                    <a:pt x="452300" y="347333"/>
                    <a:pt x="455286" y="347333"/>
                    <a:pt x="457138" y="349185"/>
                  </a:cubicBezTo>
                  <a:cubicBezTo>
                    <a:pt x="458991" y="351037"/>
                    <a:pt x="458991" y="354024"/>
                    <a:pt x="457138" y="355876"/>
                  </a:cubicBezTo>
                  <a:lnTo>
                    <a:pt x="437426" y="375588"/>
                  </a:lnTo>
                  <a:cubicBezTo>
                    <a:pt x="436500" y="376514"/>
                    <a:pt x="435291" y="376968"/>
                    <a:pt x="434081" y="376968"/>
                  </a:cubicBezTo>
                  <a:cubicBezTo>
                    <a:pt x="432872" y="376968"/>
                    <a:pt x="431662" y="376514"/>
                    <a:pt x="430736" y="375588"/>
                  </a:cubicBezTo>
                  <a:close/>
                  <a:moveTo>
                    <a:pt x="364380" y="441944"/>
                  </a:moveTo>
                  <a:cubicBezTo>
                    <a:pt x="366233" y="443796"/>
                    <a:pt x="366233" y="446782"/>
                    <a:pt x="364380" y="448634"/>
                  </a:cubicBezTo>
                  <a:lnTo>
                    <a:pt x="344668" y="468346"/>
                  </a:lnTo>
                  <a:cubicBezTo>
                    <a:pt x="343742" y="469272"/>
                    <a:pt x="342533" y="469726"/>
                    <a:pt x="341323" y="469726"/>
                  </a:cubicBezTo>
                  <a:cubicBezTo>
                    <a:pt x="340113" y="469726"/>
                    <a:pt x="338904" y="469272"/>
                    <a:pt x="337978" y="468346"/>
                  </a:cubicBezTo>
                  <a:cubicBezTo>
                    <a:pt x="336126" y="466494"/>
                    <a:pt x="336126" y="463508"/>
                    <a:pt x="337978" y="461656"/>
                  </a:cubicBezTo>
                  <a:lnTo>
                    <a:pt x="357690" y="441944"/>
                  </a:lnTo>
                  <a:cubicBezTo>
                    <a:pt x="359542" y="440091"/>
                    <a:pt x="362528" y="440091"/>
                    <a:pt x="364380" y="441944"/>
                  </a:cubicBezTo>
                  <a:close/>
                  <a:moveTo>
                    <a:pt x="337978" y="355876"/>
                  </a:moveTo>
                  <a:cubicBezTo>
                    <a:pt x="336126" y="354024"/>
                    <a:pt x="336126" y="351037"/>
                    <a:pt x="337978" y="349185"/>
                  </a:cubicBezTo>
                  <a:cubicBezTo>
                    <a:pt x="339830" y="347333"/>
                    <a:pt x="342816" y="347333"/>
                    <a:pt x="344668" y="349185"/>
                  </a:cubicBezTo>
                  <a:lnTo>
                    <a:pt x="364380" y="368897"/>
                  </a:lnTo>
                  <a:cubicBezTo>
                    <a:pt x="366233" y="370750"/>
                    <a:pt x="366233" y="373736"/>
                    <a:pt x="364380" y="375588"/>
                  </a:cubicBezTo>
                  <a:cubicBezTo>
                    <a:pt x="363454" y="376514"/>
                    <a:pt x="362245" y="376968"/>
                    <a:pt x="361035" y="376968"/>
                  </a:cubicBezTo>
                  <a:cubicBezTo>
                    <a:pt x="359825" y="376968"/>
                    <a:pt x="358616" y="376514"/>
                    <a:pt x="357690" y="375588"/>
                  </a:cubicBezTo>
                  <a:lnTo>
                    <a:pt x="337978" y="355876"/>
                  </a:lnTo>
                  <a:close/>
                  <a:moveTo>
                    <a:pt x="447216" y="451752"/>
                  </a:moveTo>
                  <a:cubicBezTo>
                    <a:pt x="449069" y="453605"/>
                    <a:pt x="449069" y="456591"/>
                    <a:pt x="447216" y="458443"/>
                  </a:cubicBezTo>
                  <a:cubicBezTo>
                    <a:pt x="446290" y="459369"/>
                    <a:pt x="445081" y="459822"/>
                    <a:pt x="443871" y="459822"/>
                  </a:cubicBezTo>
                  <a:cubicBezTo>
                    <a:pt x="442662" y="459822"/>
                    <a:pt x="441452" y="459369"/>
                    <a:pt x="440526" y="458443"/>
                  </a:cubicBezTo>
                  <a:lnTo>
                    <a:pt x="430717" y="448634"/>
                  </a:lnTo>
                  <a:cubicBezTo>
                    <a:pt x="428865" y="446782"/>
                    <a:pt x="428865" y="443796"/>
                    <a:pt x="430717" y="441944"/>
                  </a:cubicBezTo>
                  <a:cubicBezTo>
                    <a:pt x="432569" y="440091"/>
                    <a:pt x="435555" y="440091"/>
                    <a:pt x="437408" y="441944"/>
                  </a:cubicBezTo>
                  <a:lnTo>
                    <a:pt x="447216" y="451752"/>
                  </a:lnTo>
                  <a:close/>
                  <a:moveTo>
                    <a:pt x="460181" y="464566"/>
                  </a:moveTo>
                  <a:cubicBezTo>
                    <a:pt x="462071" y="466362"/>
                    <a:pt x="462128" y="469367"/>
                    <a:pt x="460333" y="471238"/>
                  </a:cubicBezTo>
                  <a:cubicBezTo>
                    <a:pt x="459407" y="472202"/>
                    <a:pt x="458159" y="472693"/>
                    <a:pt x="456912" y="472693"/>
                  </a:cubicBezTo>
                  <a:cubicBezTo>
                    <a:pt x="455740" y="472693"/>
                    <a:pt x="454568" y="472258"/>
                    <a:pt x="453642" y="471389"/>
                  </a:cubicBezTo>
                  <a:lnTo>
                    <a:pt x="450127" y="468025"/>
                  </a:lnTo>
                  <a:cubicBezTo>
                    <a:pt x="448237" y="466229"/>
                    <a:pt x="448180" y="463224"/>
                    <a:pt x="449976" y="461353"/>
                  </a:cubicBezTo>
                  <a:cubicBezTo>
                    <a:pt x="451771" y="459463"/>
                    <a:pt x="454776" y="459388"/>
                    <a:pt x="456647" y="461202"/>
                  </a:cubicBezTo>
                  <a:lnTo>
                    <a:pt x="460181" y="464566"/>
                  </a:lnTo>
                  <a:close/>
                  <a:moveTo>
                    <a:pt x="397568" y="308344"/>
                  </a:moveTo>
                  <a:cubicBezTo>
                    <a:pt x="341682" y="308344"/>
                    <a:pt x="296229" y="353797"/>
                    <a:pt x="296229" y="409682"/>
                  </a:cubicBezTo>
                  <a:cubicBezTo>
                    <a:pt x="296229" y="465568"/>
                    <a:pt x="341682" y="511021"/>
                    <a:pt x="397568" y="511021"/>
                  </a:cubicBezTo>
                  <a:cubicBezTo>
                    <a:pt x="453453" y="511021"/>
                    <a:pt x="498906" y="465568"/>
                    <a:pt x="498906" y="409682"/>
                  </a:cubicBezTo>
                  <a:cubicBezTo>
                    <a:pt x="498906" y="353797"/>
                    <a:pt x="453434" y="308344"/>
                    <a:pt x="397568" y="308344"/>
                  </a:cubicBezTo>
                  <a:close/>
                  <a:moveTo>
                    <a:pt x="397568" y="501590"/>
                  </a:moveTo>
                  <a:cubicBezTo>
                    <a:pt x="346899" y="501590"/>
                    <a:pt x="305679" y="460371"/>
                    <a:pt x="305679" y="409701"/>
                  </a:cubicBezTo>
                  <a:cubicBezTo>
                    <a:pt x="305679" y="359032"/>
                    <a:pt x="346899" y="317812"/>
                    <a:pt x="397568" y="317812"/>
                  </a:cubicBezTo>
                  <a:cubicBezTo>
                    <a:pt x="448237" y="317812"/>
                    <a:pt x="489457" y="359032"/>
                    <a:pt x="489457" y="409701"/>
                  </a:cubicBezTo>
                  <a:cubicBezTo>
                    <a:pt x="489457" y="460371"/>
                    <a:pt x="448237" y="501590"/>
                    <a:pt x="397568" y="501590"/>
                  </a:cubicBezTo>
                  <a:close/>
                  <a:moveTo>
                    <a:pt x="101338" y="308344"/>
                  </a:moveTo>
                  <a:cubicBezTo>
                    <a:pt x="45453" y="308344"/>
                    <a:pt x="0" y="353797"/>
                    <a:pt x="0" y="409682"/>
                  </a:cubicBezTo>
                  <a:cubicBezTo>
                    <a:pt x="0" y="465568"/>
                    <a:pt x="45453" y="511021"/>
                    <a:pt x="101338" y="511021"/>
                  </a:cubicBezTo>
                  <a:cubicBezTo>
                    <a:pt x="157224" y="511021"/>
                    <a:pt x="202677" y="465568"/>
                    <a:pt x="202677" y="409682"/>
                  </a:cubicBezTo>
                  <a:cubicBezTo>
                    <a:pt x="202677" y="353797"/>
                    <a:pt x="157224" y="308344"/>
                    <a:pt x="101338" y="308344"/>
                  </a:cubicBezTo>
                  <a:close/>
                  <a:moveTo>
                    <a:pt x="101338" y="501590"/>
                  </a:moveTo>
                  <a:cubicBezTo>
                    <a:pt x="50669" y="501590"/>
                    <a:pt x="9450" y="460371"/>
                    <a:pt x="9450" y="409701"/>
                  </a:cubicBezTo>
                  <a:cubicBezTo>
                    <a:pt x="9450" y="359032"/>
                    <a:pt x="50669" y="317812"/>
                    <a:pt x="101338" y="317812"/>
                  </a:cubicBezTo>
                  <a:cubicBezTo>
                    <a:pt x="152008" y="317812"/>
                    <a:pt x="193227" y="359032"/>
                    <a:pt x="193227" y="409701"/>
                  </a:cubicBezTo>
                  <a:cubicBezTo>
                    <a:pt x="193227" y="460371"/>
                    <a:pt x="152008" y="501590"/>
                    <a:pt x="101338" y="501590"/>
                  </a:cubicBezTo>
                  <a:close/>
                  <a:moveTo>
                    <a:pt x="169962" y="368538"/>
                  </a:moveTo>
                  <a:cubicBezTo>
                    <a:pt x="169868" y="368387"/>
                    <a:pt x="169755" y="368236"/>
                    <a:pt x="169641" y="368104"/>
                  </a:cubicBezTo>
                  <a:cubicBezTo>
                    <a:pt x="162686" y="356292"/>
                    <a:pt x="152821" y="346426"/>
                    <a:pt x="141009" y="339490"/>
                  </a:cubicBezTo>
                  <a:cubicBezTo>
                    <a:pt x="140895" y="339414"/>
                    <a:pt x="140782" y="339320"/>
                    <a:pt x="140668" y="339244"/>
                  </a:cubicBezTo>
                  <a:cubicBezTo>
                    <a:pt x="140536" y="339169"/>
                    <a:pt x="140404" y="339131"/>
                    <a:pt x="140271" y="339055"/>
                  </a:cubicBezTo>
                  <a:cubicBezTo>
                    <a:pt x="128573" y="332346"/>
                    <a:pt x="115040" y="328509"/>
                    <a:pt x="100620" y="328509"/>
                  </a:cubicBezTo>
                  <a:cubicBezTo>
                    <a:pt x="86125" y="328509"/>
                    <a:pt x="72517" y="332403"/>
                    <a:pt x="60780" y="339169"/>
                  </a:cubicBezTo>
                  <a:cubicBezTo>
                    <a:pt x="60724" y="339188"/>
                    <a:pt x="60667" y="339206"/>
                    <a:pt x="60629" y="339244"/>
                  </a:cubicBezTo>
                  <a:cubicBezTo>
                    <a:pt x="60573" y="339282"/>
                    <a:pt x="60535" y="339320"/>
                    <a:pt x="60497" y="339339"/>
                  </a:cubicBezTo>
                  <a:cubicBezTo>
                    <a:pt x="48439" y="346350"/>
                    <a:pt x="38385" y="356424"/>
                    <a:pt x="31373" y="368482"/>
                  </a:cubicBezTo>
                  <a:cubicBezTo>
                    <a:pt x="31354" y="368501"/>
                    <a:pt x="31335" y="368519"/>
                    <a:pt x="31316" y="368557"/>
                  </a:cubicBezTo>
                  <a:cubicBezTo>
                    <a:pt x="31298" y="368576"/>
                    <a:pt x="31298" y="368614"/>
                    <a:pt x="31279" y="368633"/>
                  </a:cubicBezTo>
                  <a:cubicBezTo>
                    <a:pt x="24475" y="380407"/>
                    <a:pt x="20562" y="394034"/>
                    <a:pt x="20562" y="408586"/>
                  </a:cubicBezTo>
                  <a:cubicBezTo>
                    <a:pt x="20562" y="422723"/>
                    <a:pt x="24361" y="436519"/>
                    <a:pt x="31298" y="448577"/>
                  </a:cubicBezTo>
                  <a:cubicBezTo>
                    <a:pt x="31298" y="448596"/>
                    <a:pt x="31316" y="448615"/>
                    <a:pt x="31316" y="448615"/>
                  </a:cubicBezTo>
                  <a:cubicBezTo>
                    <a:pt x="31316" y="448634"/>
                    <a:pt x="31335" y="448634"/>
                    <a:pt x="31354" y="448653"/>
                  </a:cubicBezTo>
                  <a:cubicBezTo>
                    <a:pt x="35380" y="455608"/>
                    <a:pt x="40445" y="461996"/>
                    <a:pt x="46455" y="467533"/>
                  </a:cubicBezTo>
                  <a:cubicBezTo>
                    <a:pt x="47362" y="468365"/>
                    <a:pt x="48515" y="468781"/>
                    <a:pt x="49649" y="468781"/>
                  </a:cubicBezTo>
                  <a:cubicBezTo>
                    <a:pt x="50915" y="468781"/>
                    <a:pt x="52200" y="468271"/>
                    <a:pt x="53126" y="467250"/>
                  </a:cubicBezTo>
                  <a:cubicBezTo>
                    <a:pt x="53164" y="467193"/>
                    <a:pt x="53202" y="467155"/>
                    <a:pt x="53239" y="467099"/>
                  </a:cubicBezTo>
                  <a:cubicBezTo>
                    <a:pt x="53258" y="467080"/>
                    <a:pt x="53296" y="467061"/>
                    <a:pt x="53315" y="467042"/>
                  </a:cubicBezTo>
                  <a:lnTo>
                    <a:pt x="70362" y="449995"/>
                  </a:lnTo>
                  <a:cubicBezTo>
                    <a:pt x="70419" y="449938"/>
                    <a:pt x="70457" y="449881"/>
                    <a:pt x="70495" y="449825"/>
                  </a:cubicBezTo>
                  <a:cubicBezTo>
                    <a:pt x="70533" y="449787"/>
                    <a:pt x="70571" y="449749"/>
                    <a:pt x="70608" y="449711"/>
                  </a:cubicBezTo>
                  <a:cubicBezTo>
                    <a:pt x="70740" y="449579"/>
                    <a:pt x="70835" y="449409"/>
                    <a:pt x="70948" y="449258"/>
                  </a:cubicBezTo>
                  <a:cubicBezTo>
                    <a:pt x="70948" y="449258"/>
                    <a:pt x="70967" y="449239"/>
                    <a:pt x="70967" y="449220"/>
                  </a:cubicBezTo>
                  <a:cubicBezTo>
                    <a:pt x="72309" y="447311"/>
                    <a:pt x="72082" y="444646"/>
                    <a:pt x="70306" y="443021"/>
                  </a:cubicBezTo>
                  <a:cubicBezTo>
                    <a:pt x="60932" y="434497"/>
                    <a:pt x="55564" y="422345"/>
                    <a:pt x="55564" y="409682"/>
                  </a:cubicBezTo>
                  <a:cubicBezTo>
                    <a:pt x="55564" y="409493"/>
                    <a:pt x="55526" y="409304"/>
                    <a:pt x="55507" y="409115"/>
                  </a:cubicBezTo>
                  <a:cubicBezTo>
                    <a:pt x="55526" y="408926"/>
                    <a:pt x="55564" y="408737"/>
                    <a:pt x="55564" y="408548"/>
                  </a:cubicBezTo>
                  <a:cubicBezTo>
                    <a:pt x="55564" y="383696"/>
                    <a:pt x="75787" y="363492"/>
                    <a:pt x="100620" y="363492"/>
                  </a:cubicBezTo>
                  <a:cubicBezTo>
                    <a:pt x="120163" y="363492"/>
                    <a:pt x="136831" y="376004"/>
                    <a:pt x="143068" y="393429"/>
                  </a:cubicBezTo>
                  <a:lnTo>
                    <a:pt x="113377" y="400289"/>
                  </a:lnTo>
                  <a:cubicBezTo>
                    <a:pt x="110864" y="396396"/>
                    <a:pt x="106498" y="393788"/>
                    <a:pt x="101528" y="393788"/>
                  </a:cubicBezTo>
                  <a:cubicBezTo>
                    <a:pt x="93760" y="393788"/>
                    <a:pt x="87448" y="400100"/>
                    <a:pt x="87448" y="407868"/>
                  </a:cubicBezTo>
                  <a:cubicBezTo>
                    <a:pt x="87448" y="415636"/>
                    <a:pt x="93760" y="421948"/>
                    <a:pt x="101528" y="421948"/>
                  </a:cubicBezTo>
                  <a:cubicBezTo>
                    <a:pt x="108747" y="421948"/>
                    <a:pt x="114700" y="416486"/>
                    <a:pt x="115513" y="409493"/>
                  </a:cubicBezTo>
                  <a:lnTo>
                    <a:pt x="145279" y="402614"/>
                  </a:lnTo>
                  <a:cubicBezTo>
                    <a:pt x="145544" y="404561"/>
                    <a:pt x="145677" y="406526"/>
                    <a:pt x="145677" y="408548"/>
                  </a:cubicBezTo>
                  <a:cubicBezTo>
                    <a:pt x="145677" y="408737"/>
                    <a:pt x="145715" y="408926"/>
                    <a:pt x="145733" y="409115"/>
                  </a:cubicBezTo>
                  <a:cubicBezTo>
                    <a:pt x="145715" y="409304"/>
                    <a:pt x="145677" y="409493"/>
                    <a:pt x="145677" y="409682"/>
                  </a:cubicBezTo>
                  <a:cubicBezTo>
                    <a:pt x="145677" y="422799"/>
                    <a:pt x="139969" y="435234"/>
                    <a:pt x="130047" y="443815"/>
                  </a:cubicBezTo>
                  <a:cubicBezTo>
                    <a:pt x="128195" y="445402"/>
                    <a:pt x="127911" y="448124"/>
                    <a:pt x="129272" y="450089"/>
                  </a:cubicBezTo>
                  <a:cubicBezTo>
                    <a:pt x="129291" y="450127"/>
                    <a:pt x="129328" y="450165"/>
                    <a:pt x="129347" y="450203"/>
                  </a:cubicBezTo>
                  <a:cubicBezTo>
                    <a:pt x="129423" y="450297"/>
                    <a:pt x="129480" y="450392"/>
                    <a:pt x="129555" y="450486"/>
                  </a:cubicBezTo>
                  <a:cubicBezTo>
                    <a:pt x="129593" y="450543"/>
                    <a:pt x="129650" y="450562"/>
                    <a:pt x="129687" y="450618"/>
                  </a:cubicBezTo>
                  <a:cubicBezTo>
                    <a:pt x="129763" y="450694"/>
                    <a:pt x="129820" y="450789"/>
                    <a:pt x="129896" y="450883"/>
                  </a:cubicBezTo>
                  <a:lnTo>
                    <a:pt x="146130" y="467118"/>
                  </a:lnTo>
                  <a:cubicBezTo>
                    <a:pt x="146319" y="467515"/>
                    <a:pt x="146546" y="467911"/>
                    <a:pt x="146848" y="468252"/>
                  </a:cubicBezTo>
                  <a:cubicBezTo>
                    <a:pt x="147774" y="469310"/>
                    <a:pt x="149078" y="469858"/>
                    <a:pt x="150402" y="469858"/>
                  </a:cubicBezTo>
                  <a:cubicBezTo>
                    <a:pt x="151516" y="469858"/>
                    <a:pt x="152632" y="469461"/>
                    <a:pt x="153520" y="468686"/>
                  </a:cubicBezTo>
                  <a:cubicBezTo>
                    <a:pt x="160059" y="462922"/>
                    <a:pt x="165540" y="456194"/>
                    <a:pt x="169830" y="448823"/>
                  </a:cubicBezTo>
                  <a:cubicBezTo>
                    <a:pt x="169868" y="448747"/>
                    <a:pt x="169943" y="448710"/>
                    <a:pt x="169981" y="448634"/>
                  </a:cubicBezTo>
                  <a:cubicBezTo>
                    <a:pt x="170057" y="448502"/>
                    <a:pt x="170113" y="448351"/>
                    <a:pt x="170170" y="448199"/>
                  </a:cubicBezTo>
                  <a:cubicBezTo>
                    <a:pt x="176917" y="436331"/>
                    <a:pt x="180622" y="422817"/>
                    <a:pt x="180678" y="408889"/>
                  </a:cubicBezTo>
                  <a:cubicBezTo>
                    <a:pt x="180678" y="408794"/>
                    <a:pt x="180716" y="408700"/>
                    <a:pt x="180716" y="408586"/>
                  </a:cubicBezTo>
                  <a:cubicBezTo>
                    <a:pt x="180716" y="408492"/>
                    <a:pt x="180697" y="408397"/>
                    <a:pt x="180678" y="408284"/>
                  </a:cubicBezTo>
                  <a:cubicBezTo>
                    <a:pt x="180622" y="394034"/>
                    <a:pt x="176823" y="380634"/>
                    <a:pt x="170208" y="369049"/>
                  </a:cubicBezTo>
                  <a:cubicBezTo>
                    <a:pt x="170113" y="368879"/>
                    <a:pt x="170057" y="368690"/>
                    <a:pt x="169962" y="368538"/>
                  </a:cubicBezTo>
                  <a:close/>
                  <a:moveTo>
                    <a:pt x="150685" y="458310"/>
                  </a:moveTo>
                  <a:lnTo>
                    <a:pt x="139856" y="447481"/>
                  </a:lnTo>
                  <a:cubicBezTo>
                    <a:pt x="149589" y="437370"/>
                    <a:pt x="155107" y="423857"/>
                    <a:pt x="155107" y="409682"/>
                  </a:cubicBezTo>
                  <a:cubicBezTo>
                    <a:pt x="155107" y="409493"/>
                    <a:pt x="155070" y="409304"/>
                    <a:pt x="155051" y="409115"/>
                  </a:cubicBezTo>
                  <a:cubicBezTo>
                    <a:pt x="155070" y="408926"/>
                    <a:pt x="155107" y="408737"/>
                    <a:pt x="155107" y="408548"/>
                  </a:cubicBezTo>
                  <a:cubicBezTo>
                    <a:pt x="155107" y="405808"/>
                    <a:pt x="154899" y="403105"/>
                    <a:pt x="154503" y="400478"/>
                  </a:cubicBezTo>
                  <a:lnTo>
                    <a:pt x="162837" y="398551"/>
                  </a:lnTo>
                  <a:cubicBezTo>
                    <a:pt x="165389" y="397965"/>
                    <a:pt x="166957" y="395432"/>
                    <a:pt x="166371" y="392881"/>
                  </a:cubicBezTo>
                  <a:cubicBezTo>
                    <a:pt x="165785" y="390329"/>
                    <a:pt x="163234" y="388742"/>
                    <a:pt x="160702" y="389347"/>
                  </a:cubicBezTo>
                  <a:lnTo>
                    <a:pt x="152273" y="391293"/>
                  </a:lnTo>
                  <a:cubicBezTo>
                    <a:pt x="145034" y="369672"/>
                    <a:pt x="124604" y="354043"/>
                    <a:pt x="100583" y="354043"/>
                  </a:cubicBezTo>
                  <a:cubicBezTo>
                    <a:pt x="70533" y="354043"/>
                    <a:pt x="46077" y="378498"/>
                    <a:pt x="46077" y="408548"/>
                  </a:cubicBezTo>
                  <a:cubicBezTo>
                    <a:pt x="46077" y="408737"/>
                    <a:pt x="46114" y="408926"/>
                    <a:pt x="46133" y="409115"/>
                  </a:cubicBezTo>
                  <a:cubicBezTo>
                    <a:pt x="46114" y="409304"/>
                    <a:pt x="46077" y="409493"/>
                    <a:pt x="46077" y="409682"/>
                  </a:cubicBezTo>
                  <a:cubicBezTo>
                    <a:pt x="46077" y="423347"/>
                    <a:pt x="51255" y="436501"/>
                    <a:pt x="60421" y="446498"/>
                  </a:cubicBezTo>
                  <a:lnTo>
                    <a:pt x="49573" y="457347"/>
                  </a:lnTo>
                  <a:cubicBezTo>
                    <a:pt x="46757" y="454398"/>
                    <a:pt x="44224" y="451223"/>
                    <a:pt x="41975" y="447859"/>
                  </a:cubicBezTo>
                  <a:lnTo>
                    <a:pt x="44300" y="446517"/>
                  </a:lnTo>
                  <a:cubicBezTo>
                    <a:pt x="46568" y="445213"/>
                    <a:pt x="47343" y="442322"/>
                    <a:pt x="46039" y="440054"/>
                  </a:cubicBezTo>
                  <a:cubicBezTo>
                    <a:pt x="44735" y="437786"/>
                    <a:pt x="41843" y="437011"/>
                    <a:pt x="39575" y="438315"/>
                  </a:cubicBezTo>
                  <a:lnTo>
                    <a:pt x="37251" y="439657"/>
                  </a:lnTo>
                  <a:cubicBezTo>
                    <a:pt x="33225" y="431454"/>
                    <a:pt x="30787" y="422477"/>
                    <a:pt x="30163" y="413254"/>
                  </a:cubicBezTo>
                  <a:lnTo>
                    <a:pt x="32866" y="413254"/>
                  </a:lnTo>
                  <a:cubicBezTo>
                    <a:pt x="35474" y="413254"/>
                    <a:pt x="37591" y="411138"/>
                    <a:pt x="37591" y="408529"/>
                  </a:cubicBezTo>
                  <a:cubicBezTo>
                    <a:pt x="37591" y="405921"/>
                    <a:pt x="35474" y="403805"/>
                    <a:pt x="32866" y="403805"/>
                  </a:cubicBezTo>
                  <a:lnTo>
                    <a:pt x="30144" y="403805"/>
                  </a:lnTo>
                  <a:cubicBezTo>
                    <a:pt x="30768" y="394374"/>
                    <a:pt x="33244" y="385453"/>
                    <a:pt x="37232" y="377383"/>
                  </a:cubicBezTo>
                  <a:lnTo>
                    <a:pt x="39575" y="378744"/>
                  </a:lnTo>
                  <a:cubicBezTo>
                    <a:pt x="40313" y="379179"/>
                    <a:pt x="41125" y="379368"/>
                    <a:pt x="41938" y="379368"/>
                  </a:cubicBezTo>
                  <a:cubicBezTo>
                    <a:pt x="43563" y="379368"/>
                    <a:pt x="45150" y="378517"/>
                    <a:pt x="46039" y="377005"/>
                  </a:cubicBezTo>
                  <a:cubicBezTo>
                    <a:pt x="47343" y="374737"/>
                    <a:pt x="46568" y="371865"/>
                    <a:pt x="44300" y="370542"/>
                  </a:cubicBezTo>
                  <a:lnTo>
                    <a:pt x="41957" y="369200"/>
                  </a:lnTo>
                  <a:cubicBezTo>
                    <a:pt x="47097" y="361564"/>
                    <a:pt x="53674" y="355006"/>
                    <a:pt x="61291" y="349866"/>
                  </a:cubicBezTo>
                  <a:lnTo>
                    <a:pt x="62632" y="352209"/>
                  </a:lnTo>
                  <a:cubicBezTo>
                    <a:pt x="63502" y="353721"/>
                    <a:pt x="65089" y="354572"/>
                    <a:pt x="66734" y="354572"/>
                  </a:cubicBezTo>
                  <a:cubicBezTo>
                    <a:pt x="67528" y="354572"/>
                    <a:pt x="68340" y="354364"/>
                    <a:pt x="69096" y="353948"/>
                  </a:cubicBezTo>
                  <a:cubicBezTo>
                    <a:pt x="71364" y="352644"/>
                    <a:pt x="72139" y="349752"/>
                    <a:pt x="70835" y="347484"/>
                  </a:cubicBezTo>
                  <a:lnTo>
                    <a:pt x="69493" y="345141"/>
                  </a:lnTo>
                  <a:cubicBezTo>
                    <a:pt x="77563" y="341172"/>
                    <a:pt x="86484" y="338696"/>
                    <a:pt x="95914" y="338073"/>
                  </a:cubicBezTo>
                  <a:lnTo>
                    <a:pt x="95914" y="340756"/>
                  </a:lnTo>
                  <a:cubicBezTo>
                    <a:pt x="95914" y="343364"/>
                    <a:pt x="98031" y="345481"/>
                    <a:pt x="100639" y="345481"/>
                  </a:cubicBezTo>
                  <a:cubicBezTo>
                    <a:pt x="103247" y="345481"/>
                    <a:pt x="105364" y="343364"/>
                    <a:pt x="105364" y="340756"/>
                  </a:cubicBezTo>
                  <a:lnTo>
                    <a:pt x="105364" y="338073"/>
                  </a:lnTo>
                  <a:cubicBezTo>
                    <a:pt x="114795" y="338696"/>
                    <a:pt x="123715" y="341172"/>
                    <a:pt x="131767" y="345160"/>
                  </a:cubicBezTo>
                  <a:lnTo>
                    <a:pt x="130425" y="347484"/>
                  </a:lnTo>
                  <a:cubicBezTo>
                    <a:pt x="129121" y="349752"/>
                    <a:pt x="129896" y="352625"/>
                    <a:pt x="132163" y="353948"/>
                  </a:cubicBezTo>
                  <a:cubicBezTo>
                    <a:pt x="132901" y="354383"/>
                    <a:pt x="133713" y="354572"/>
                    <a:pt x="134526" y="354572"/>
                  </a:cubicBezTo>
                  <a:cubicBezTo>
                    <a:pt x="136151" y="354572"/>
                    <a:pt x="137739" y="353721"/>
                    <a:pt x="138627" y="352209"/>
                  </a:cubicBezTo>
                  <a:lnTo>
                    <a:pt x="139969" y="349904"/>
                  </a:lnTo>
                  <a:cubicBezTo>
                    <a:pt x="147586" y="355025"/>
                    <a:pt x="154163" y="361602"/>
                    <a:pt x="159284" y="369238"/>
                  </a:cubicBezTo>
                  <a:lnTo>
                    <a:pt x="156978" y="370561"/>
                  </a:lnTo>
                  <a:cubicBezTo>
                    <a:pt x="154711" y="371865"/>
                    <a:pt x="153935" y="374756"/>
                    <a:pt x="155239" y="377024"/>
                  </a:cubicBezTo>
                  <a:cubicBezTo>
                    <a:pt x="156109" y="378536"/>
                    <a:pt x="157696" y="379387"/>
                    <a:pt x="159341" y="379387"/>
                  </a:cubicBezTo>
                  <a:cubicBezTo>
                    <a:pt x="160135" y="379387"/>
                    <a:pt x="160947" y="379179"/>
                    <a:pt x="161703" y="378763"/>
                  </a:cubicBezTo>
                  <a:lnTo>
                    <a:pt x="164009" y="377440"/>
                  </a:lnTo>
                  <a:cubicBezTo>
                    <a:pt x="167978" y="385491"/>
                    <a:pt x="170454" y="394412"/>
                    <a:pt x="171077" y="403842"/>
                  </a:cubicBezTo>
                  <a:lnTo>
                    <a:pt x="168413" y="403842"/>
                  </a:lnTo>
                  <a:cubicBezTo>
                    <a:pt x="165804" y="403842"/>
                    <a:pt x="163688" y="405959"/>
                    <a:pt x="163688" y="408567"/>
                  </a:cubicBezTo>
                  <a:cubicBezTo>
                    <a:pt x="163688" y="411175"/>
                    <a:pt x="165804" y="413292"/>
                    <a:pt x="168413" y="413292"/>
                  </a:cubicBezTo>
                  <a:lnTo>
                    <a:pt x="171077" y="413292"/>
                  </a:lnTo>
                  <a:cubicBezTo>
                    <a:pt x="170454" y="422534"/>
                    <a:pt x="168015" y="431492"/>
                    <a:pt x="163990" y="439676"/>
                  </a:cubicBezTo>
                  <a:lnTo>
                    <a:pt x="161703" y="438353"/>
                  </a:lnTo>
                  <a:cubicBezTo>
                    <a:pt x="159436" y="437049"/>
                    <a:pt x="156544" y="437824"/>
                    <a:pt x="155239" y="440091"/>
                  </a:cubicBezTo>
                  <a:cubicBezTo>
                    <a:pt x="153935" y="442359"/>
                    <a:pt x="154711" y="445232"/>
                    <a:pt x="156978" y="446555"/>
                  </a:cubicBezTo>
                  <a:lnTo>
                    <a:pt x="159284" y="447878"/>
                  </a:lnTo>
                  <a:cubicBezTo>
                    <a:pt x="156751" y="451601"/>
                    <a:pt x="153879" y="455098"/>
                    <a:pt x="150685" y="458310"/>
                  </a:cubicBezTo>
                  <a:close/>
                </a:path>
              </a:pathLst>
            </a:custGeom>
            <a:solidFill>
              <a:schemeClr val="accen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None/>
              </a:pPr>
              <a:endParaRPr sz="1900">
                <a:solidFill>
                  <a:schemeClr val="dk1"/>
                </a:solidFill>
                <a:latin typeface="Inter Light"/>
                <a:ea typeface="Inter Light"/>
                <a:cs typeface="Inter Light"/>
                <a:sym typeface="Inter Light"/>
              </a:endParaRPr>
            </a:p>
          </p:txBody>
        </p:sp>
        <p:sp>
          <p:nvSpPr>
            <p:cNvPr id="888" name="Google Shape;888;p110"/>
            <p:cNvSpPr txBox="1"/>
            <p:nvPr/>
          </p:nvSpPr>
          <p:spPr>
            <a:xfrm>
              <a:off x="9674629" y="4696678"/>
              <a:ext cx="1550700" cy="334800"/>
            </a:xfrm>
            <a:prstGeom prst="rect">
              <a:avLst/>
            </a:prstGeom>
            <a:noFill/>
            <a:ln>
              <a:noFill/>
            </a:ln>
          </p:spPr>
          <p:txBody>
            <a:bodyPr anchor="t" anchorCtr="0" bIns="0" lIns="0" numCol="1" rIns="0" spcFirstLastPara="1" tIns="0" wrap="square">
              <a:noAutofit/>
            </a:bodyPr>
            <a:lstStyle/>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Customer Success</a:t>
              </a:r>
              <a:endParaRPr sz="1500"/>
            </a:p>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Manager</a:t>
              </a:r>
              <a:endParaRPr sz="1500"/>
            </a:p>
          </p:txBody>
        </p:sp>
      </p:grpSp>
      <p:grpSp>
        <p:nvGrpSpPr>
          <p:cNvPr id="889" name="Google Shape;889;p110"/>
          <p:cNvGrpSpPr/>
          <p:nvPr/>
        </p:nvGrpSpPr>
        <p:grpSpPr>
          <a:xfrm>
            <a:off x="8434816" y="4707479"/>
            <a:ext cx="1550700" cy="831999"/>
            <a:chOff x="8727742" y="4199479"/>
            <a:chExt cx="1550700" cy="831999"/>
          </a:xfrm>
        </p:grpSpPr>
        <p:sp>
          <p:nvSpPr>
            <p:cNvPr id="890" name="Google Shape;890;p110"/>
            <p:cNvSpPr txBox="1"/>
            <p:nvPr/>
          </p:nvSpPr>
          <p:spPr>
            <a:xfrm>
              <a:off x="8727742" y="4696678"/>
              <a:ext cx="1550700" cy="334800"/>
            </a:xfrm>
            <a:prstGeom prst="rect">
              <a:avLst/>
            </a:prstGeom>
            <a:noFill/>
            <a:ln>
              <a:noFill/>
            </a:ln>
          </p:spPr>
          <p:txBody>
            <a:bodyPr anchor="t" anchorCtr="0" bIns="0" lIns="0" numCol="1" rIns="0" spcFirstLastPara="1" tIns="0" wrap="square">
              <a:noAutofit/>
            </a:bodyPr>
            <a:lstStyle/>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Non-Disruptive</a:t>
              </a:r>
              <a:endParaRPr sz="1500"/>
            </a:p>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Upgrades</a:t>
              </a:r>
              <a:endParaRPr sz="1500"/>
            </a:p>
          </p:txBody>
        </p:sp>
        <p:pic>
          <p:nvPicPr>
            <p:cNvPr id="891" name="Google Shape;891;p110"/>
            <p:cNvPicPr preferRelativeResize="0"/>
            <p:nvPr/>
          </p:nvPicPr>
          <p:blipFill rotWithShape="1">
            <a:blip r:embed="rId3">
              <a:alphaModFix/>
            </a:blip>
            <a:srcRect/>
            <a:stretch/>
          </p:blipFill>
          <p:spPr>
            <a:xfrm>
              <a:off x="9217032" y="4199479"/>
              <a:ext cx="580532" cy="580532"/>
            </a:xfrm>
            <a:prstGeom prst="rect">
              <a:avLst/>
            </a:prstGeom>
            <a:noFill/>
            <a:ln>
              <a:noFill/>
            </a:ln>
          </p:spPr>
        </p:pic>
      </p:grpSp>
      <p:cxnSp>
        <p:nvCxnSpPr>
          <p:cNvPr id="892" name="Google Shape;892;p110"/>
          <p:cNvCxnSpPr/>
          <p:nvPr/>
        </p:nvCxnSpPr>
        <p:spPr>
          <a:xfrm>
            <a:off x="3009767" y="4562983"/>
            <a:ext cx="8682300" cy="32100"/>
          </a:xfrm>
          <a:prstGeom prst="straightConnector1">
            <a:avLst/>
          </a:prstGeom>
          <a:noFill/>
          <a:ln cap="flat" cmpd="sng" w="9525">
            <a:solidFill>
              <a:schemeClr val="dk2"/>
            </a:solidFill>
            <a:prstDash val="solid"/>
            <a:round/>
            <a:headEnd len="med" type="none" w="med"/>
            <a:tailEnd len="med" type="none" w="med"/>
          </a:ln>
        </p:spPr>
      </p:cxnSp>
      <p:grpSp>
        <p:nvGrpSpPr>
          <p:cNvPr id="893" name="Google Shape;893;p110"/>
          <p:cNvGrpSpPr/>
          <p:nvPr/>
        </p:nvGrpSpPr>
        <p:grpSpPr>
          <a:xfrm>
            <a:off x="4189676" y="5590035"/>
            <a:ext cx="1550700" cy="836531"/>
            <a:chOff x="4494476" y="5082035"/>
            <a:chExt cx="1550700" cy="836531"/>
          </a:xfrm>
        </p:grpSpPr>
        <p:sp>
          <p:nvSpPr>
            <p:cNvPr id="894" name="Google Shape;894;p110"/>
            <p:cNvSpPr txBox="1"/>
            <p:nvPr/>
          </p:nvSpPr>
          <p:spPr>
            <a:xfrm>
              <a:off x="4494476" y="5583766"/>
              <a:ext cx="1550700" cy="334800"/>
            </a:xfrm>
            <a:prstGeom prst="rect">
              <a:avLst/>
            </a:prstGeom>
            <a:noFill/>
            <a:ln>
              <a:noFill/>
            </a:ln>
          </p:spPr>
          <p:txBody>
            <a:bodyPr anchor="t" anchorCtr="0" bIns="0" lIns="0" numCol="1" rIns="0" spcFirstLastPara="1" tIns="0" wrap="square">
              <a:noAutofit/>
            </a:bodyPr>
            <a:lstStyle/>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Service Reporting</a:t>
              </a:r>
              <a:endParaRPr sz="1500"/>
            </a:p>
          </p:txBody>
        </p:sp>
        <p:pic>
          <p:nvPicPr>
            <p:cNvPr id="895" name="Google Shape;895;p110"/>
            <p:cNvPicPr preferRelativeResize="0"/>
            <p:nvPr/>
          </p:nvPicPr>
          <p:blipFill rotWithShape="1">
            <a:blip r:embed="rId10">
              <a:alphaModFix/>
            </a:blip>
            <a:srcRect/>
            <a:stretch/>
          </p:blipFill>
          <p:spPr>
            <a:xfrm>
              <a:off x="4982026" y="5082035"/>
              <a:ext cx="583044" cy="583044"/>
            </a:xfrm>
            <a:prstGeom prst="rect">
              <a:avLst/>
            </a:prstGeom>
            <a:noFill/>
            <a:ln>
              <a:noFill/>
            </a:ln>
          </p:spPr>
        </p:pic>
      </p:grpSp>
      <p:grpSp>
        <p:nvGrpSpPr>
          <p:cNvPr id="896" name="Google Shape;896;p110"/>
          <p:cNvGrpSpPr/>
          <p:nvPr/>
        </p:nvGrpSpPr>
        <p:grpSpPr>
          <a:xfrm>
            <a:off x="3098552" y="5584428"/>
            <a:ext cx="1550700" cy="842138"/>
            <a:chOff x="3411268" y="5076428"/>
            <a:chExt cx="1550700" cy="842138"/>
          </a:xfrm>
        </p:grpSpPr>
        <p:sp>
          <p:nvSpPr>
            <p:cNvPr id="897" name="Google Shape;897;p110"/>
            <p:cNvSpPr txBox="1"/>
            <p:nvPr/>
          </p:nvSpPr>
          <p:spPr>
            <a:xfrm>
              <a:off x="3411268" y="5583766"/>
              <a:ext cx="1550700" cy="334800"/>
            </a:xfrm>
            <a:prstGeom prst="rect">
              <a:avLst/>
            </a:prstGeom>
            <a:noFill/>
            <a:ln>
              <a:noFill/>
            </a:ln>
          </p:spPr>
          <p:txBody>
            <a:bodyPr anchor="t" anchorCtr="0" bIns="0" lIns="0" numCol="1" rIns="0" spcFirstLastPara="1" tIns="0" wrap="square">
              <a:noAutofit/>
            </a:bodyPr>
            <a:lstStyle/>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Feature Adoption</a:t>
              </a:r>
              <a:endParaRPr sz="1500"/>
            </a:p>
          </p:txBody>
        </p:sp>
        <p:pic>
          <p:nvPicPr>
            <p:cNvPr descr="A picture containing game  Description automatically generated" id="898" name="Google Shape;898;p110"/>
            <p:cNvPicPr preferRelativeResize="0"/>
            <p:nvPr/>
          </p:nvPicPr>
          <p:blipFill rotWithShape="1">
            <a:blip r:embed="rId11">
              <a:alphaModFix/>
            </a:blip>
            <a:srcRect/>
            <a:stretch/>
          </p:blipFill>
          <p:spPr>
            <a:xfrm>
              <a:off x="3891989" y="5076428"/>
              <a:ext cx="594258" cy="594258"/>
            </a:xfrm>
            <a:prstGeom prst="rect">
              <a:avLst/>
            </a:prstGeom>
            <a:noFill/>
            <a:ln>
              <a:noFill/>
            </a:ln>
          </p:spPr>
        </p:pic>
      </p:grpSp>
      <p:grpSp>
        <p:nvGrpSpPr>
          <p:cNvPr id="899" name="Google Shape;899;p110"/>
          <p:cNvGrpSpPr/>
          <p:nvPr/>
        </p:nvGrpSpPr>
        <p:grpSpPr>
          <a:xfrm>
            <a:off x="5341189" y="5768442"/>
            <a:ext cx="1550700" cy="658124"/>
            <a:chOff x="5685572" y="5260442"/>
            <a:chExt cx="1550700" cy="658124"/>
          </a:xfrm>
        </p:grpSpPr>
        <p:sp>
          <p:nvSpPr>
            <p:cNvPr id="900" name="Google Shape;900;p110"/>
            <p:cNvSpPr txBox="1"/>
            <p:nvPr/>
          </p:nvSpPr>
          <p:spPr>
            <a:xfrm>
              <a:off x="5685572" y="5583766"/>
              <a:ext cx="1550700" cy="334800"/>
            </a:xfrm>
            <a:prstGeom prst="rect">
              <a:avLst/>
            </a:prstGeom>
            <a:noFill/>
            <a:ln>
              <a:noFill/>
            </a:ln>
          </p:spPr>
          <p:txBody>
            <a:bodyPr anchor="t" anchorCtr="0" bIns="0" lIns="0" numCol="1" rIns="0" spcFirstLastPara="1" tIns="0" wrap="square">
              <a:noAutofit/>
            </a:bodyPr>
            <a:lstStyle/>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Fingerprinting</a:t>
              </a:r>
              <a:endParaRPr sz="1500"/>
            </a:p>
          </p:txBody>
        </p:sp>
        <p:pic>
          <p:nvPicPr>
            <p:cNvPr id="901" name="Google Shape;901;p110"/>
            <p:cNvPicPr preferRelativeResize="0"/>
            <p:nvPr/>
          </p:nvPicPr>
          <p:blipFill rotWithShape="1">
            <a:blip r:embed="rId12">
              <a:alphaModFix/>
            </a:blip>
            <a:srcRect/>
            <a:stretch/>
          </p:blipFill>
          <p:spPr>
            <a:xfrm>
              <a:off x="6398404" y="5260442"/>
              <a:ext cx="211124" cy="226229"/>
            </a:xfrm>
            <a:prstGeom prst="rect">
              <a:avLst/>
            </a:prstGeom>
            <a:noFill/>
            <a:ln>
              <a:noFill/>
            </a:ln>
          </p:spPr>
        </p:pic>
      </p:grpSp>
      <p:grpSp>
        <p:nvGrpSpPr>
          <p:cNvPr id="902" name="Google Shape;902;p110"/>
          <p:cNvGrpSpPr/>
          <p:nvPr/>
        </p:nvGrpSpPr>
        <p:grpSpPr>
          <a:xfrm>
            <a:off x="6427590" y="5590035"/>
            <a:ext cx="1550700" cy="836531"/>
            <a:chOff x="6732390" y="5082035"/>
            <a:chExt cx="1550700" cy="836531"/>
          </a:xfrm>
        </p:grpSpPr>
        <p:pic>
          <p:nvPicPr>
            <p:cNvPr descr="A close up of a logo  Description automatically generated" id="903" name="Google Shape;903;p110"/>
            <p:cNvPicPr preferRelativeResize="0"/>
            <p:nvPr/>
          </p:nvPicPr>
          <p:blipFill rotWithShape="1">
            <a:blip r:embed="rId13">
              <a:alphaModFix/>
            </a:blip>
            <a:srcRect/>
            <a:stretch/>
          </p:blipFill>
          <p:spPr>
            <a:xfrm>
              <a:off x="7224325" y="5082035"/>
              <a:ext cx="583044" cy="583044"/>
            </a:xfrm>
            <a:prstGeom prst="rect">
              <a:avLst/>
            </a:prstGeom>
            <a:noFill/>
            <a:ln>
              <a:noFill/>
            </a:ln>
          </p:spPr>
        </p:pic>
        <p:sp>
          <p:nvSpPr>
            <p:cNvPr id="904" name="Google Shape;904;p110"/>
            <p:cNvSpPr txBox="1"/>
            <p:nvPr/>
          </p:nvSpPr>
          <p:spPr>
            <a:xfrm>
              <a:off x="6732390" y="5583766"/>
              <a:ext cx="1550700" cy="334800"/>
            </a:xfrm>
            <a:prstGeom prst="rect">
              <a:avLst/>
            </a:prstGeom>
            <a:noFill/>
            <a:ln>
              <a:noFill/>
            </a:ln>
          </p:spPr>
          <p:txBody>
            <a:bodyPr anchor="t" anchorCtr="0" bIns="0" lIns="0" numCol="1" rIns="0" spcFirstLastPara="1" tIns="0" wrap="square">
              <a:noAutofit/>
            </a:bodyPr>
            <a:lstStyle/>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Real-time Analytics</a:t>
              </a:r>
              <a:endParaRPr sz="1500"/>
            </a:p>
          </p:txBody>
        </p:sp>
      </p:grpSp>
      <p:grpSp>
        <p:nvGrpSpPr>
          <p:cNvPr id="905" name="Google Shape;905;p110"/>
          <p:cNvGrpSpPr/>
          <p:nvPr/>
        </p:nvGrpSpPr>
        <p:grpSpPr>
          <a:xfrm>
            <a:off x="7458956" y="5629966"/>
            <a:ext cx="1550700" cy="796600"/>
            <a:chOff x="7728134" y="5121966"/>
            <a:chExt cx="1550700" cy="796600"/>
          </a:xfrm>
        </p:grpSpPr>
        <p:sp>
          <p:nvSpPr>
            <p:cNvPr id="906" name="Google Shape;906;p110"/>
            <p:cNvSpPr txBox="1"/>
            <p:nvPr/>
          </p:nvSpPr>
          <p:spPr>
            <a:xfrm>
              <a:off x="7728134" y="5583766"/>
              <a:ext cx="1550700" cy="334800"/>
            </a:xfrm>
            <a:prstGeom prst="rect">
              <a:avLst/>
            </a:prstGeom>
            <a:noFill/>
            <a:ln>
              <a:noFill/>
            </a:ln>
          </p:spPr>
          <p:txBody>
            <a:bodyPr anchor="t" anchorCtr="0" bIns="0" lIns="0" numCol="1" rIns="0" spcFirstLastPara="1" tIns="0" wrap="square">
              <a:noAutofit/>
            </a:bodyPr>
            <a:lstStyle/>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Installation</a:t>
              </a:r>
              <a:endParaRPr sz="1500"/>
            </a:p>
          </p:txBody>
        </p:sp>
        <p:pic>
          <p:nvPicPr>
            <p:cNvPr descr="A picture containing game, table  Description automatically generated" id="907" name="Google Shape;907;p110"/>
            <p:cNvPicPr preferRelativeResize="0"/>
            <p:nvPr/>
          </p:nvPicPr>
          <p:blipFill rotWithShape="1">
            <a:blip r:embed="rId14">
              <a:alphaModFix/>
            </a:blip>
            <a:srcRect/>
            <a:stretch/>
          </p:blipFill>
          <p:spPr>
            <a:xfrm>
              <a:off x="8242293" y="5121966"/>
              <a:ext cx="503182" cy="503182"/>
            </a:xfrm>
            <a:prstGeom prst="rect">
              <a:avLst/>
            </a:prstGeom>
            <a:noFill/>
            <a:ln>
              <a:noFill/>
            </a:ln>
          </p:spPr>
        </p:pic>
      </p:grpSp>
      <p:grpSp>
        <p:nvGrpSpPr>
          <p:cNvPr id="908" name="Google Shape;908;p110"/>
          <p:cNvGrpSpPr/>
          <p:nvPr/>
        </p:nvGrpSpPr>
        <p:grpSpPr>
          <a:xfrm>
            <a:off x="8452548" y="5743120"/>
            <a:ext cx="1550700" cy="683446"/>
            <a:chOff x="8745474" y="5235120"/>
            <a:chExt cx="1550700" cy="683446"/>
          </a:xfrm>
        </p:grpSpPr>
        <p:sp>
          <p:nvSpPr>
            <p:cNvPr id="909" name="Google Shape;909;p110"/>
            <p:cNvSpPr/>
            <p:nvPr/>
          </p:nvSpPr>
          <p:spPr>
            <a:xfrm>
              <a:off x="9347588" y="5235120"/>
              <a:ext cx="323220" cy="277420"/>
            </a:xfrm>
            <a:custGeom>
              <a:avLst/>
              <a:gdLst/>
              <a:ahLst/>
              <a:cxnLst/>
              <a:rect b="b" l="l" r="r" t="t"/>
              <a:pathLst>
                <a:path extrusionOk="0" h="880698" w="1026095">
                  <a:moveTo>
                    <a:pt x="92107" y="192824"/>
                  </a:moveTo>
                  <a:cubicBezTo>
                    <a:pt x="94003" y="194720"/>
                    <a:pt x="96480" y="195648"/>
                    <a:pt x="98956" y="195648"/>
                  </a:cubicBezTo>
                  <a:cubicBezTo>
                    <a:pt x="101432" y="195648"/>
                    <a:pt x="103909" y="194720"/>
                    <a:pt x="105804" y="192824"/>
                  </a:cubicBezTo>
                  <a:cubicBezTo>
                    <a:pt x="109596" y="189032"/>
                    <a:pt x="109596" y="182919"/>
                    <a:pt x="105804" y="179127"/>
                  </a:cubicBezTo>
                  <a:lnTo>
                    <a:pt x="33024" y="106346"/>
                  </a:lnTo>
                  <a:cubicBezTo>
                    <a:pt x="33256" y="106346"/>
                    <a:pt x="33488" y="106424"/>
                    <a:pt x="33720" y="106424"/>
                  </a:cubicBezTo>
                  <a:lnTo>
                    <a:pt x="863364" y="106424"/>
                  </a:lnTo>
                  <a:cubicBezTo>
                    <a:pt x="868704" y="106424"/>
                    <a:pt x="873038" y="102090"/>
                    <a:pt x="873038" y="96751"/>
                  </a:cubicBezTo>
                  <a:cubicBezTo>
                    <a:pt x="873038" y="91411"/>
                    <a:pt x="868704" y="87077"/>
                    <a:pt x="863364" y="87077"/>
                  </a:cubicBezTo>
                  <a:lnTo>
                    <a:pt x="33682" y="87077"/>
                  </a:lnTo>
                  <a:cubicBezTo>
                    <a:pt x="33449" y="87077"/>
                    <a:pt x="33217" y="87116"/>
                    <a:pt x="32985" y="87155"/>
                  </a:cubicBezTo>
                  <a:lnTo>
                    <a:pt x="103599" y="16541"/>
                  </a:lnTo>
                  <a:cubicBezTo>
                    <a:pt x="107391" y="12749"/>
                    <a:pt x="107391" y="6636"/>
                    <a:pt x="103599" y="2844"/>
                  </a:cubicBezTo>
                  <a:cubicBezTo>
                    <a:pt x="99807" y="-948"/>
                    <a:pt x="93694" y="-948"/>
                    <a:pt x="89902" y="2844"/>
                  </a:cubicBezTo>
                  <a:lnTo>
                    <a:pt x="2844" y="89902"/>
                  </a:lnTo>
                  <a:cubicBezTo>
                    <a:pt x="-948" y="93694"/>
                    <a:pt x="-948" y="99807"/>
                    <a:pt x="2844" y="103599"/>
                  </a:cubicBezTo>
                  <a:lnTo>
                    <a:pt x="92107" y="192824"/>
                  </a:lnTo>
                  <a:close/>
                  <a:moveTo>
                    <a:pt x="24086" y="96093"/>
                  </a:moveTo>
                  <a:cubicBezTo>
                    <a:pt x="24086" y="96325"/>
                    <a:pt x="24009" y="96557"/>
                    <a:pt x="24009" y="96789"/>
                  </a:cubicBezTo>
                  <a:cubicBezTo>
                    <a:pt x="24009" y="97021"/>
                    <a:pt x="24047" y="97254"/>
                    <a:pt x="24086" y="97486"/>
                  </a:cubicBezTo>
                  <a:lnTo>
                    <a:pt x="23390" y="96789"/>
                  </a:lnTo>
                  <a:lnTo>
                    <a:pt x="24086" y="96093"/>
                  </a:lnTo>
                  <a:close/>
                  <a:moveTo>
                    <a:pt x="917108" y="103599"/>
                  </a:moveTo>
                  <a:cubicBezTo>
                    <a:pt x="915290" y="101819"/>
                    <a:pt x="914245" y="99304"/>
                    <a:pt x="914245" y="96751"/>
                  </a:cubicBezTo>
                  <a:cubicBezTo>
                    <a:pt x="914245" y="96131"/>
                    <a:pt x="914323" y="95512"/>
                    <a:pt x="914439" y="94893"/>
                  </a:cubicBezTo>
                  <a:cubicBezTo>
                    <a:pt x="914593" y="94274"/>
                    <a:pt x="914748" y="93655"/>
                    <a:pt x="915019" y="93075"/>
                  </a:cubicBezTo>
                  <a:cubicBezTo>
                    <a:pt x="915251" y="92494"/>
                    <a:pt x="915561" y="91914"/>
                    <a:pt x="915909" y="91411"/>
                  </a:cubicBezTo>
                  <a:cubicBezTo>
                    <a:pt x="916257" y="90869"/>
                    <a:pt x="916644" y="90366"/>
                    <a:pt x="917108" y="89941"/>
                  </a:cubicBezTo>
                  <a:cubicBezTo>
                    <a:pt x="920668" y="86342"/>
                    <a:pt x="927169" y="86342"/>
                    <a:pt x="930767" y="89941"/>
                  </a:cubicBezTo>
                  <a:cubicBezTo>
                    <a:pt x="931231" y="90366"/>
                    <a:pt x="931618" y="90869"/>
                    <a:pt x="931966" y="91411"/>
                  </a:cubicBezTo>
                  <a:cubicBezTo>
                    <a:pt x="932314" y="91914"/>
                    <a:pt x="932624" y="92494"/>
                    <a:pt x="932856" y="93075"/>
                  </a:cubicBezTo>
                  <a:cubicBezTo>
                    <a:pt x="933127" y="93655"/>
                    <a:pt x="933282" y="94274"/>
                    <a:pt x="933437" y="94893"/>
                  </a:cubicBezTo>
                  <a:cubicBezTo>
                    <a:pt x="933553" y="95512"/>
                    <a:pt x="933630" y="96131"/>
                    <a:pt x="933630" y="96751"/>
                  </a:cubicBezTo>
                  <a:cubicBezTo>
                    <a:pt x="933630" y="99304"/>
                    <a:pt x="932585" y="101819"/>
                    <a:pt x="930767" y="103599"/>
                  </a:cubicBezTo>
                  <a:cubicBezTo>
                    <a:pt x="930341" y="104063"/>
                    <a:pt x="929838" y="104450"/>
                    <a:pt x="929297" y="104799"/>
                  </a:cubicBezTo>
                  <a:cubicBezTo>
                    <a:pt x="928794" y="105147"/>
                    <a:pt x="928213" y="105456"/>
                    <a:pt x="927633" y="105688"/>
                  </a:cubicBezTo>
                  <a:cubicBezTo>
                    <a:pt x="927052" y="105959"/>
                    <a:pt x="926433" y="106114"/>
                    <a:pt x="925814" y="106269"/>
                  </a:cubicBezTo>
                  <a:cubicBezTo>
                    <a:pt x="925195" y="106385"/>
                    <a:pt x="924576" y="106424"/>
                    <a:pt x="923918" y="106424"/>
                  </a:cubicBezTo>
                  <a:cubicBezTo>
                    <a:pt x="923299" y="106424"/>
                    <a:pt x="922680" y="106385"/>
                    <a:pt x="922061" y="106269"/>
                  </a:cubicBezTo>
                  <a:cubicBezTo>
                    <a:pt x="921442" y="106114"/>
                    <a:pt x="920823" y="105959"/>
                    <a:pt x="920242" y="105688"/>
                  </a:cubicBezTo>
                  <a:cubicBezTo>
                    <a:pt x="919662" y="105456"/>
                    <a:pt x="919082" y="105147"/>
                    <a:pt x="918579" y="104799"/>
                  </a:cubicBezTo>
                  <a:cubicBezTo>
                    <a:pt x="918037" y="104450"/>
                    <a:pt x="917534" y="104063"/>
                    <a:pt x="917108" y="103599"/>
                  </a:cubicBezTo>
                  <a:close/>
                  <a:moveTo>
                    <a:pt x="930767" y="776036"/>
                  </a:moveTo>
                  <a:cubicBezTo>
                    <a:pt x="932585" y="777815"/>
                    <a:pt x="933630" y="780330"/>
                    <a:pt x="933630" y="782884"/>
                  </a:cubicBezTo>
                  <a:cubicBezTo>
                    <a:pt x="933630" y="785438"/>
                    <a:pt x="932585" y="787914"/>
                    <a:pt x="930767" y="789694"/>
                  </a:cubicBezTo>
                  <a:cubicBezTo>
                    <a:pt x="930341" y="790158"/>
                    <a:pt x="929838" y="790545"/>
                    <a:pt x="929297" y="790932"/>
                  </a:cubicBezTo>
                  <a:cubicBezTo>
                    <a:pt x="928794" y="791280"/>
                    <a:pt x="928213" y="791551"/>
                    <a:pt x="927633" y="791822"/>
                  </a:cubicBezTo>
                  <a:cubicBezTo>
                    <a:pt x="927052" y="792054"/>
                    <a:pt x="926433" y="792248"/>
                    <a:pt x="925814" y="792364"/>
                  </a:cubicBezTo>
                  <a:cubicBezTo>
                    <a:pt x="925195" y="792480"/>
                    <a:pt x="924576" y="792557"/>
                    <a:pt x="923918" y="792557"/>
                  </a:cubicBezTo>
                  <a:cubicBezTo>
                    <a:pt x="923299" y="792557"/>
                    <a:pt x="922680" y="792480"/>
                    <a:pt x="922061" y="792364"/>
                  </a:cubicBezTo>
                  <a:cubicBezTo>
                    <a:pt x="921442" y="792248"/>
                    <a:pt x="920823" y="792054"/>
                    <a:pt x="920242" y="791822"/>
                  </a:cubicBezTo>
                  <a:cubicBezTo>
                    <a:pt x="919662" y="791551"/>
                    <a:pt x="919082" y="791280"/>
                    <a:pt x="918579" y="790932"/>
                  </a:cubicBezTo>
                  <a:cubicBezTo>
                    <a:pt x="918037" y="790545"/>
                    <a:pt x="917534" y="790158"/>
                    <a:pt x="917108" y="789694"/>
                  </a:cubicBezTo>
                  <a:cubicBezTo>
                    <a:pt x="915290" y="787914"/>
                    <a:pt x="914245" y="785438"/>
                    <a:pt x="914245" y="782884"/>
                  </a:cubicBezTo>
                  <a:cubicBezTo>
                    <a:pt x="914245" y="780330"/>
                    <a:pt x="915290" y="777815"/>
                    <a:pt x="917108" y="776036"/>
                  </a:cubicBezTo>
                  <a:cubicBezTo>
                    <a:pt x="920707" y="772437"/>
                    <a:pt x="927169" y="772437"/>
                    <a:pt x="930767" y="776036"/>
                  </a:cubicBezTo>
                  <a:close/>
                  <a:moveTo>
                    <a:pt x="1023281" y="444712"/>
                  </a:moveTo>
                  <a:lnTo>
                    <a:pt x="936222" y="531770"/>
                  </a:lnTo>
                  <a:cubicBezTo>
                    <a:pt x="934327" y="533666"/>
                    <a:pt x="931850" y="534595"/>
                    <a:pt x="929374" y="534595"/>
                  </a:cubicBezTo>
                  <a:cubicBezTo>
                    <a:pt x="926898" y="534595"/>
                    <a:pt x="924421" y="533666"/>
                    <a:pt x="922525" y="531770"/>
                  </a:cubicBezTo>
                  <a:cubicBezTo>
                    <a:pt x="918734" y="527978"/>
                    <a:pt x="918734" y="521865"/>
                    <a:pt x="922525" y="518073"/>
                  </a:cubicBezTo>
                  <a:lnTo>
                    <a:pt x="991553" y="449084"/>
                  </a:lnTo>
                  <a:lnTo>
                    <a:pt x="286963" y="449084"/>
                  </a:lnTo>
                  <a:cubicBezTo>
                    <a:pt x="281623" y="449084"/>
                    <a:pt x="277290" y="444751"/>
                    <a:pt x="277290" y="439411"/>
                  </a:cubicBezTo>
                  <a:cubicBezTo>
                    <a:pt x="277290" y="434071"/>
                    <a:pt x="281623" y="429738"/>
                    <a:pt x="286963" y="429738"/>
                  </a:cubicBezTo>
                  <a:lnTo>
                    <a:pt x="994610" y="429738"/>
                  </a:lnTo>
                  <a:lnTo>
                    <a:pt x="920359" y="355487"/>
                  </a:lnTo>
                  <a:cubicBezTo>
                    <a:pt x="916567" y="351695"/>
                    <a:pt x="916567" y="345582"/>
                    <a:pt x="920359" y="341790"/>
                  </a:cubicBezTo>
                  <a:cubicBezTo>
                    <a:pt x="924150" y="337998"/>
                    <a:pt x="930264" y="337998"/>
                    <a:pt x="934056" y="341790"/>
                  </a:cubicBezTo>
                  <a:lnTo>
                    <a:pt x="1023281" y="431015"/>
                  </a:lnTo>
                  <a:cubicBezTo>
                    <a:pt x="1027034" y="434807"/>
                    <a:pt x="1027034" y="440920"/>
                    <a:pt x="1023281" y="444712"/>
                  </a:cubicBezTo>
                  <a:close/>
                  <a:moveTo>
                    <a:pt x="859611" y="773211"/>
                  </a:moveTo>
                  <a:lnTo>
                    <a:pt x="33682" y="773211"/>
                  </a:lnTo>
                  <a:cubicBezTo>
                    <a:pt x="33024" y="773211"/>
                    <a:pt x="32405" y="773288"/>
                    <a:pt x="31786" y="773404"/>
                  </a:cubicBezTo>
                  <a:lnTo>
                    <a:pt x="103599" y="701591"/>
                  </a:lnTo>
                  <a:cubicBezTo>
                    <a:pt x="107391" y="697799"/>
                    <a:pt x="107391" y="691686"/>
                    <a:pt x="103599" y="687894"/>
                  </a:cubicBezTo>
                  <a:cubicBezTo>
                    <a:pt x="99807" y="684102"/>
                    <a:pt x="93694" y="684102"/>
                    <a:pt x="89902" y="687894"/>
                  </a:cubicBezTo>
                  <a:lnTo>
                    <a:pt x="2844" y="774952"/>
                  </a:lnTo>
                  <a:cubicBezTo>
                    <a:pt x="-948" y="778744"/>
                    <a:pt x="-948" y="784857"/>
                    <a:pt x="2844" y="788649"/>
                  </a:cubicBezTo>
                  <a:lnTo>
                    <a:pt x="92069" y="877874"/>
                  </a:lnTo>
                  <a:cubicBezTo>
                    <a:pt x="93965" y="879770"/>
                    <a:pt x="96441" y="880699"/>
                    <a:pt x="98917" y="880699"/>
                  </a:cubicBezTo>
                  <a:cubicBezTo>
                    <a:pt x="101393" y="880699"/>
                    <a:pt x="103870" y="879770"/>
                    <a:pt x="105766" y="877874"/>
                  </a:cubicBezTo>
                  <a:cubicBezTo>
                    <a:pt x="109558" y="874082"/>
                    <a:pt x="109558" y="867969"/>
                    <a:pt x="105766" y="864177"/>
                  </a:cubicBezTo>
                  <a:lnTo>
                    <a:pt x="34146" y="792557"/>
                  </a:lnTo>
                  <a:lnTo>
                    <a:pt x="859611" y="792557"/>
                  </a:lnTo>
                  <a:cubicBezTo>
                    <a:pt x="864951" y="792557"/>
                    <a:pt x="869285" y="788224"/>
                    <a:pt x="869285" y="782884"/>
                  </a:cubicBezTo>
                  <a:cubicBezTo>
                    <a:pt x="869285" y="777545"/>
                    <a:pt x="864951" y="773211"/>
                    <a:pt x="859611" y="773211"/>
                  </a:cubicBezTo>
                  <a:close/>
                  <a:moveTo>
                    <a:pt x="24047" y="782458"/>
                  </a:moveTo>
                  <a:lnTo>
                    <a:pt x="23390" y="781801"/>
                  </a:lnTo>
                  <a:lnTo>
                    <a:pt x="24202" y="780988"/>
                  </a:lnTo>
                  <a:cubicBezTo>
                    <a:pt x="24125" y="781452"/>
                    <a:pt x="24086" y="781955"/>
                    <a:pt x="24047" y="782458"/>
                  </a:cubicBezTo>
                  <a:close/>
                  <a:moveTo>
                    <a:pt x="241731" y="435232"/>
                  </a:moveTo>
                  <a:cubicBezTo>
                    <a:pt x="241963" y="435813"/>
                    <a:pt x="242157" y="436432"/>
                    <a:pt x="242273" y="437051"/>
                  </a:cubicBezTo>
                  <a:cubicBezTo>
                    <a:pt x="242389" y="437670"/>
                    <a:pt x="242466" y="438328"/>
                    <a:pt x="242466" y="438947"/>
                  </a:cubicBezTo>
                  <a:cubicBezTo>
                    <a:pt x="242466" y="441500"/>
                    <a:pt x="241422" y="443977"/>
                    <a:pt x="239642" y="445795"/>
                  </a:cubicBezTo>
                  <a:cubicBezTo>
                    <a:pt x="239178" y="446221"/>
                    <a:pt x="238675" y="446647"/>
                    <a:pt x="238172" y="446995"/>
                  </a:cubicBezTo>
                  <a:cubicBezTo>
                    <a:pt x="237630" y="447343"/>
                    <a:pt x="237088" y="447653"/>
                    <a:pt x="236508" y="447885"/>
                  </a:cubicBezTo>
                  <a:cubicBezTo>
                    <a:pt x="235889" y="448117"/>
                    <a:pt x="235308" y="448310"/>
                    <a:pt x="234689" y="448426"/>
                  </a:cubicBezTo>
                  <a:cubicBezTo>
                    <a:pt x="234070" y="448542"/>
                    <a:pt x="233412" y="448620"/>
                    <a:pt x="232793" y="448620"/>
                  </a:cubicBezTo>
                  <a:cubicBezTo>
                    <a:pt x="232174" y="448620"/>
                    <a:pt x="231516" y="448542"/>
                    <a:pt x="230897" y="448426"/>
                  </a:cubicBezTo>
                  <a:cubicBezTo>
                    <a:pt x="230278" y="448310"/>
                    <a:pt x="229659" y="448117"/>
                    <a:pt x="229079" y="447885"/>
                  </a:cubicBezTo>
                  <a:cubicBezTo>
                    <a:pt x="228498" y="447653"/>
                    <a:pt x="227957" y="447343"/>
                    <a:pt x="227415" y="446995"/>
                  </a:cubicBezTo>
                  <a:cubicBezTo>
                    <a:pt x="226912" y="446647"/>
                    <a:pt x="226409" y="446221"/>
                    <a:pt x="225945" y="445795"/>
                  </a:cubicBezTo>
                  <a:cubicBezTo>
                    <a:pt x="224165" y="444015"/>
                    <a:pt x="223120" y="441500"/>
                    <a:pt x="223120" y="438947"/>
                  </a:cubicBezTo>
                  <a:cubicBezTo>
                    <a:pt x="223120" y="438328"/>
                    <a:pt x="223198" y="437670"/>
                    <a:pt x="223314" y="437051"/>
                  </a:cubicBezTo>
                  <a:cubicBezTo>
                    <a:pt x="223430" y="436432"/>
                    <a:pt x="223623" y="435813"/>
                    <a:pt x="223855" y="435232"/>
                  </a:cubicBezTo>
                  <a:cubicBezTo>
                    <a:pt x="224087" y="434652"/>
                    <a:pt x="224397" y="434110"/>
                    <a:pt x="224745" y="433568"/>
                  </a:cubicBezTo>
                  <a:cubicBezTo>
                    <a:pt x="225093" y="433065"/>
                    <a:pt x="225480" y="432562"/>
                    <a:pt x="225945" y="432098"/>
                  </a:cubicBezTo>
                  <a:cubicBezTo>
                    <a:pt x="226409" y="431673"/>
                    <a:pt x="226873" y="431247"/>
                    <a:pt x="227415" y="430899"/>
                  </a:cubicBezTo>
                  <a:cubicBezTo>
                    <a:pt x="227957" y="430550"/>
                    <a:pt x="228498" y="430241"/>
                    <a:pt x="229079" y="430009"/>
                  </a:cubicBezTo>
                  <a:cubicBezTo>
                    <a:pt x="229659" y="429777"/>
                    <a:pt x="230278" y="429583"/>
                    <a:pt x="230897" y="429467"/>
                  </a:cubicBezTo>
                  <a:cubicBezTo>
                    <a:pt x="232136" y="429196"/>
                    <a:pt x="233451" y="429196"/>
                    <a:pt x="234689" y="429467"/>
                  </a:cubicBezTo>
                  <a:cubicBezTo>
                    <a:pt x="235308" y="429583"/>
                    <a:pt x="235927" y="429777"/>
                    <a:pt x="236508" y="430009"/>
                  </a:cubicBezTo>
                  <a:cubicBezTo>
                    <a:pt x="237088" y="430241"/>
                    <a:pt x="237630" y="430550"/>
                    <a:pt x="238172" y="430899"/>
                  </a:cubicBezTo>
                  <a:cubicBezTo>
                    <a:pt x="238675" y="431247"/>
                    <a:pt x="239178" y="431673"/>
                    <a:pt x="239642" y="432098"/>
                  </a:cubicBezTo>
                  <a:cubicBezTo>
                    <a:pt x="240067" y="432562"/>
                    <a:pt x="240493" y="433065"/>
                    <a:pt x="240841" y="433568"/>
                  </a:cubicBezTo>
                  <a:cubicBezTo>
                    <a:pt x="241189" y="434110"/>
                    <a:pt x="241499" y="434652"/>
                    <a:pt x="241731" y="435232"/>
                  </a:cubicBezTo>
                  <a:close/>
                </a:path>
              </a:pathLst>
            </a:custGeom>
            <a:solidFill>
              <a:schemeClr val="accen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None/>
              </a:pPr>
              <a:endParaRPr sz="1900">
                <a:solidFill>
                  <a:schemeClr val="dk1"/>
                </a:solidFill>
                <a:latin typeface="Inter Light"/>
                <a:ea typeface="Inter Light"/>
                <a:cs typeface="Inter Light"/>
                <a:sym typeface="Inter Light"/>
              </a:endParaRPr>
            </a:p>
          </p:txBody>
        </p:sp>
        <p:sp>
          <p:nvSpPr>
            <p:cNvPr id="910" name="Google Shape;910;p110"/>
            <p:cNvSpPr txBox="1"/>
            <p:nvPr/>
          </p:nvSpPr>
          <p:spPr>
            <a:xfrm>
              <a:off x="8745474" y="5583766"/>
              <a:ext cx="1550700" cy="334800"/>
            </a:xfrm>
            <a:prstGeom prst="rect">
              <a:avLst/>
            </a:prstGeom>
            <a:noFill/>
            <a:ln>
              <a:noFill/>
            </a:ln>
          </p:spPr>
          <p:txBody>
            <a:bodyPr anchor="t" anchorCtr="0" bIns="0" lIns="0" numCol="1" rIns="0" spcFirstLastPara="1" tIns="0" wrap="square">
              <a:noAutofit/>
            </a:bodyPr>
            <a:lstStyle/>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Integration</a:t>
              </a:r>
              <a:endParaRPr sz="1500"/>
            </a:p>
          </p:txBody>
        </p:sp>
      </p:grpSp>
      <p:grpSp>
        <p:nvGrpSpPr>
          <p:cNvPr id="911" name="Google Shape;911;p110"/>
          <p:cNvGrpSpPr/>
          <p:nvPr/>
        </p:nvGrpSpPr>
        <p:grpSpPr>
          <a:xfrm>
            <a:off x="9536728" y="5758117"/>
            <a:ext cx="1550700" cy="668449"/>
            <a:chOff x="9683194" y="5250117"/>
            <a:chExt cx="1550700" cy="668449"/>
          </a:xfrm>
        </p:grpSpPr>
        <p:sp>
          <p:nvSpPr>
            <p:cNvPr id="912" name="Google Shape;912;p110"/>
            <p:cNvSpPr/>
            <p:nvPr/>
          </p:nvSpPr>
          <p:spPr>
            <a:xfrm>
              <a:off x="10317984" y="5250117"/>
              <a:ext cx="264244" cy="247184"/>
            </a:xfrm>
            <a:custGeom>
              <a:avLst/>
              <a:gdLst/>
              <a:ahLst/>
              <a:cxnLst/>
              <a:rect b="b" l="l" r="r" t="t"/>
              <a:pathLst>
                <a:path extrusionOk="0" h="422536" w="451699">
                  <a:moveTo>
                    <a:pt x="451644" y="133659"/>
                  </a:moveTo>
                  <a:cubicBezTo>
                    <a:pt x="452645" y="98979"/>
                    <a:pt x="440096" y="65981"/>
                    <a:pt x="416283" y="40750"/>
                  </a:cubicBezTo>
                  <a:cubicBezTo>
                    <a:pt x="392470" y="15519"/>
                    <a:pt x="360265" y="1061"/>
                    <a:pt x="325585" y="60"/>
                  </a:cubicBezTo>
                  <a:cubicBezTo>
                    <a:pt x="290923" y="-980"/>
                    <a:pt x="257906" y="11607"/>
                    <a:pt x="232675" y="35420"/>
                  </a:cubicBezTo>
                  <a:lnTo>
                    <a:pt x="224737" y="42923"/>
                  </a:lnTo>
                  <a:lnTo>
                    <a:pt x="222583" y="40637"/>
                  </a:lnTo>
                  <a:cubicBezTo>
                    <a:pt x="198618" y="16219"/>
                    <a:pt x="166584" y="2403"/>
                    <a:pt x="132376" y="1742"/>
                  </a:cubicBezTo>
                  <a:cubicBezTo>
                    <a:pt x="98168" y="1118"/>
                    <a:pt x="65623" y="13648"/>
                    <a:pt x="40733" y="37140"/>
                  </a:cubicBezTo>
                  <a:cubicBezTo>
                    <a:pt x="15842" y="60632"/>
                    <a:pt x="1422" y="92402"/>
                    <a:pt x="99" y="126591"/>
                  </a:cubicBezTo>
                  <a:cubicBezTo>
                    <a:pt x="-1224" y="160780"/>
                    <a:pt x="10721" y="193571"/>
                    <a:pt x="33797" y="218952"/>
                  </a:cubicBezTo>
                  <a:lnTo>
                    <a:pt x="48198" y="234242"/>
                  </a:lnTo>
                  <a:cubicBezTo>
                    <a:pt x="45760" y="239156"/>
                    <a:pt x="44418" y="244599"/>
                    <a:pt x="44418" y="250155"/>
                  </a:cubicBezTo>
                  <a:cubicBezTo>
                    <a:pt x="44475" y="264519"/>
                    <a:pt x="53018" y="277484"/>
                    <a:pt x="66209" y="283173"/>
                  </a:cubicBezTo>
                  <a:cubicBezTo>
                    <a:pt x="70821" y="285157"/>
                    <a:pt x="75678" y="286140"/>
                    <a:pt x="80516" y="286140"/>
                  </a:cubicBezTo>
                  <a:cubicBezTo>
                    <a:pt x="83370" y="286140"/>
                    <a:pt x="86205" y="285762"/>
                    <a:pt x="88964" y="285100"/>
                  </a:cubicBezTo>
                  <a:cubicBezTo>
                    <a:pt x="87906" y="288521"/>
                    <a:pt x="87339" y="292093"/>
                    <a:pt x="87358" y="295722"/>
                  </a:cubicBezTo>
                  <a:cubicBezTo>
                    <a:pt x="87452" y="310067"/>
                    <a:pt x="96014" y="322994"/>
                    <a:pt x="109187" y="328663"/>
                  </a:cubicBezTo>
                  <a:cubicBezTo>
                    <a:pt x="113779" y="330648"/>
                    <a:pt x="118636" y="331612"/>
                    <a:pt x="123456" y="331612"/>
                  </a:cubicBezTo>
                  <a:cubicBezTo>
                    <a:pt x="126404" y="331612"/>
                    <a:pt x="129314" y="331215"/>
                    <a:pt x="132168" y="330516"/>
                  </a:cubicBezTo>
                  <a:cubicBezTo>
                    <a:pt x="128558" y="342479"/>
                    <a:pt x="131223" y="356030"/>
                    <a:pt x="140371" y="365725"/>
                  </a:cubicBezTo>
                  <a:cubicBezTo>
                    <a:pt x="147420" y="373209"/>
                    <a:pt x="156983" y="376989"/>
                    <a:pt x="166584" y="376989"/>
                  </a:cubicBezTo>
                  <a:cubicBezTo>
                    <a:pt x="169457" y="376989"/>
                    <a:pt x="172329" y="376611"/>
                    <a:pt x="175145" y="375931"/>
                  </a:cubicBezTo>
                  <a:cubicBezTo>
                    <a:pt x="171479" y="387932"/>
                    <a:pt x="174144" y="401540"/>
                    <a:pt x="183310" y="411273"/>
                  </a:cubicBezTo>
                  <a:cubicBezTo>
                    <a:pt x="190359" y="418757"/>
                    <a:pt x="199923" y="422537"/>
                    <a:pt x="209523" y="422537"/>
                  </a:cubicBezTo>
                  <a:cubicBezTo>
                    <a:pt x="218312" y="422537"/>
                    <a:pt x="227119" y="419362"/>
                    <a:pt x="234036" y="412955"/>
                  </a:cubicBezTo>
                  <a:lnTo>
                    <a:pt x="273857" y="375364"/>
                  </a:lnTo>
                  <a:cubicBezTo>
                    <a:pt x="276956" y="372416"/>
                    <a:pt x="279451" y="368919"/>
                    <a:pt x="281322" y="365139"/>
                  </a:cubicBezTo>
                  <a:cubicBezTo>
                    <a:pt x="286916" y="368409"/>
                    <a:pt x="293172" y="370015"/>
                    <a:pt x="299409" y="370015"/>
                  </a:cubicBezTo>
                  <a:cubicBezTo>
                    <a:pt x="308953" y="370015"/>
                    <a:pt x="318460" y="366236"/>
                    <a:pt x="325528" y="358789"/>
                  </a:cubicBezTo>
                  <a:cubicBezTo>
                    <a:pt x="334184" y="349661"/>
                    <a:pt x="337151" y="337149"/>
                    <a:pt x="334430" y="325696"/>
                  </a:cubicBezTo>
                  <a:cubicBezTo>
                    <a:pt x="340440" y="327567"/>
                    <a:pt x="346960" y="327870"/>
                    <a:pt x="353291" y="326396"/>
                  </a:cubicBezTo>
                  <a:cubicBezTo>
                    <a:pt x="365897" y="323466"/>
                    <a:pt x="376008" y="313922"/>
                    <a:pt x="379656" y="301505"/>
                  </a:cubicBezTo>
                  <a:cubicBezTo>
                    <a:pt x="381508" y="295249"/>
                    <a:pt x="381565" y="288729"/>
                    <a:pt x="380034" y="282587"/>
                  </a:cubicBezTo>
                  <a:cubicBezTo>
                    <a:pt x="387461" y="284798"/>
                    <a:pt x="395569" y="284590"/>
                    <a:pt x="403148" y="281717"/>
                  </a:cubicBezTo>
                  <a:cubicBezTo>
                    <a:pt x="416793" y="276520"/>
                    <a:pt x="425903" y="263744"/>
                    <a:pt x="426356" y="249116"/>
                  </a:cubicBezTo>
                  <a:cubicBezTo>
                    <a:pt x="426659" y="235319"/>
                    <a:pt x="420460" y="227571"/>
                    <a:pt x="414336" y="221050"/>
                  </a:cubicBezTo>
                  <a:cubicBezTo>
                    <a:pt x="437450" y="197577"/>
                    <a:pt x="450680" y="166752"/>
                    <a:pt x="451644" y="133659"/>
                  </a:cubicBezTo>
                  <a:close/>
                  <a:moveTo>
                    <a:pt x="239158" y="42300"/>
                  </a:moveTo>
                  <a:cubicBezTo>
                    <a:pt x="262555" y="20225"/>
                    <a:pt x="293172" y="8640"/>
                    <a:pt x="325301" y="9509"/>
                  </a:cubicBezTo>
                  <a:cubicBezTo>
                    <a:pt x="357449" y="10435"/>
                    <a:pt x="387329" y="23835"/>
                    <a:pt x="409403" y="47233"/>
                  </a:cubicBezTo>
                  <a:cubicBezTo>
                    <a:pt x="431478" y="70630"/>
                    <a:pt x="443120" y="101228"/>
                    <a:pt x="442194" y="133376"/>
                  </a:cubicBezTo>
                  <a:cubicBezTo>
                    <a:pt x="441306" y="163955"/>
                    <a:pt x="429153" y="192456"/>
                    <a:pt x="407835" y="214171"/>
                  </a:cubicBezTo>
                  <a:lnTo>
                    <a:pt x="292813" y="92289"/>
                  </a:lnTo>
                  <a:cubicBezTo>
                    <a:pt x="289147" y="88395"/>
                    <a:pt x="284157" y="86165"/>
                    <a:pt x="278809" y="86014"/>
                  </a:cubicBezTo>
                  <a:cubicBezTo>
                    <a:pt x="278620" y="86014"/>
                    <a:pt x="278412" y="86014"/>
                    <a:pt x="278223" y="86014"/>
                  </a:cubicBezTo>
                  <a:cubicBezTo>
                    <a:pt x="273082" y="86014"/>
                    <a:pt x="268225" y="87942"/>
                    <a:pt x="264483" y="91495"/>
                  </a:cubicBezTo>
                  <a:lnTo>
                    <a:pt x="207350" y="145415"/>
                  </a:lnTo>
                  <a:cubicBezTo>
                    <a:pt x="195103" y="157000"/>
                    <a:pt x="179795" y="156263"/>
                    <a:pt x="169570" y="151708"/>
                  </a:cubicBezTo>
                  <a:cubicBezTo>
                    <a:pt x="159535" y="147229"/>
                    <a:pt x="153449" y="139121"/>
                    <a:pt x="153657" y="130598"/>
                  </a:cubicBezTo>
                  <a:cubicBezTo>
                    <a:pt x="153846" y="125589"/>
                    <a:pt x="155944" y="120940"/>
                    <a:pt x="159553" y="117501"/>
                  </a:cubicBezTo>
                  <a:lnTo>
                    <a:pt x="227553" y="53261"/>
                  </a:lnTo>
                  <a:cubicBezTo>
                    <a:pt x="227629" y="53205"/>
                    <a:pt x="227705" y="53148"/>
                    <a:pt x="227780" y="53091"/>
                  </a:cubicBezTo>
                  <a:cubicBezTo>
                    <a:pt x="227856" y="53016"/>
                    <a:pt x="227913" y="52940"/>
                    <a:pt x="227969" y="52865"/>
                  </a:cubicBezTo>
                  <a:lnTo>
                    <a:pt x="239158" y="42300"/>
                  </a:lnTo>
                  <a:close/>
                  <a:moveTo>
                    <a:pt x="98735" y="269489"/>
                  </a:moveTo>
                  <a:cubicBezTo>
                    <a:pt x="90986" y="276728"/>
                    <a:pt x="79703" y="278693"/>
                    <a:pt x="69970" y="274498"/>
                  </a:cubicBezTo>
                  <a:cubicBezTo>
                    <a:pt x="60237" y="270302"/>
                    <a:pt x="53925" y="260720"/>
                    <a:pt x="53887" y="250136"/>
                  </a:cubicBezTo>
                  <a:cubicBezTo>
                    <a:pt x="53868" y="242860"/>
                    <a:pt x="56930" y="235830"/>
                    <a:pt x="62278" y="230840"/>
                  </a:cubicBezTo>
                  <a:lnTo>
                    <a:pt x="102061" y="193268"/>
                  </a:lnTo>
                  <a:cubicBezTo>
                    <a:pt x="107089" y="188543"/>
                    <a:pt x="113628" y="186068"/>
                    <a:pt x="120262" y="186068"/>
                  </a:cubicBezTo>
                  <a:cubicBezTo>
                    <a:pt x="123815" y="186068"/>
                    <a:pt x="127406" y="186786"/>
                    <a:pt x="130807" y="188260"/>
                  </a:cubicBezTo>
                  <a:cubicBezTo>
                    <a:pt x="140541" y="192474"/>
                    <a:pt x="146834" y="202038"/>
                    <a:pt x="146834" y="212640"/>
                  </a:cubicBezTo>
                  <a:cubicBezTo>
                    <a:pt x="146834" y="212640"/>
                    <a:pt x="146834" y="212640"/>
                    <a:pt x="146834" y="212640"/>
                  </a:cubicBezTo>
                  <a:cubicBezTo>
                    <a:pt x="146853" y="219916"/>
                    <a:pt x="143810" y="226947"/>
                    <a:pt x="138518" y="231936"/>
                  </a:cubicBezTo>
                  <a:lnTo>
                    <a:pt x="98735" y="269489"/>
                  </a:lnTo>
                  <a:cubicBezTo>
                    <a:pt x="98735" y="269489"/>
                    <a:pt x="98735" y="269489"/>
                    <a:pt x="98735" y="269489"/>
                  </a:cubicBezTo>
                  <a:lnTo>
                    <a:pt x="98735" y="269489"/>
                  </a:lnTo>
                  <a:close/>
                  <a:moveTo>
                    <a:pt x="112929" y="319970"/>
                  </a:moveTo>
                  <a:cubicBezTo>
                    <a:pt x="103195" y="315774"/>
                    <a:pt x="96883" y="306230"/>
                    <a:pt x="96807" y="295665"/>
                  </a:cubicBezTo>
                  <a:cubicBezTo>
                    <a:pt x="96789" y="288389"/>
                    <a:pt x="99850" y="281358"/>
                    <a:pt x="105199" y="276369"/>
                  </a:cubicBezTo>
                  <a:lnTo>
                    <a:pt x="145001" y="238797"/>
                  </a:lnTo>
                  <a:cubicBezTo>
                    <a:pt x="145001" y="238797"/>
                    <a:pt x="145001" y="238797"/>
                    <a:pt x="145001" y="238797"/>
                  </a:cubicBezTo>
                  <a:cubicBezTo>
                    <a:pt x="150028" y="234072"/>
                    <a:pt x="156567" y="231577"/>
                    <a:pt x="163201" y="231577"/>
                  </a:cubicBezTo>
                  <a:cubicBezTo>
                    <a:pt x="166754" y="231577"/>
                    <a:pt x="170326" y="232295"/>
                    <a:pt x="173728" y="233751"/>
                  </a:cubicBezTo>
                  <a:cubicBezTo>
                    <a:pt x="183461" y="237946"/>
                    <a:pt x="189755" y="247491"/>
                    <a:pt x="189774" y="258093"/>
                  </a:cubicBezTo>
                  <a:cubicBezTo>
                    <a:pt x="189792" y="265369"/>
                    <a:pt x="186750" y="272400"/>
                    <a:pt x="181458" y="277389"/>
                  </a:cubicBezTo>
                  <a:lnTo>
                    <a:pt x="141675" y="314961"/>
                  </a:lnTo>
                  <a:cubicBezTo>
                    <a:pt x="133945" y="322200"/>
                    <a:pt x="122643" y="324165"/>
                    <a:pt x="112929" y="319970"/>
                  </a:cubicBezTo>
                  <a:close/>
                  <a:moveTo>
                    <a:pt x="147231" y="359224"/>
                  </a:moveTo>
                  <a:cubicBezTo>
                    <a:pt x="137271" y="348659"/>
                    <a:pt x="137687" y="331876"/>
                    <a:pt x="148138" y="321841"/>
                  </a:cubicBezTo>
                  <a:lnTo>
                    <a:pt x="187921" y="284269"/>
                  </a:lnTo>
                  <a:cubicBezTo>
                    <a:pt x="192949" y="279544"/>
                    <a:pt x="199488" y="277068"/>
                    <a:pt x="206122" y="277068"/>
                  </a:cubicBezTo>
                  <a:cubicBezTo>
                    <a:pt x="209675" y="277068"/>
                    <a:pt x="213247" y="277786"/>
                    <a:pt x="216648" y="279242"/>
                  </a:cubicBezTo>
                  <a:cubicBezTo>
                    <a:pt x="226363" y="283437"/>
                    <a:pt x="232675" y="292963"/>
                    <a:pt x="232713" y="303546"/>
                  </a:cubicBezTo>
                  <a:cubicBezTo>
                    <a:pt x="232637" y="310822"/>
                    <a:pt x="229595" y="317910"/>
                    <a:pt x="224397" y="322937"/>
                  </a:cubicBezTo>
                  <a:lnTo>
                    <a:pt x="184633" y="360490"/>
                  </a:lnTo>
                  <a:cubicBezTo>
                    <a:pt x="173974" y="370356"/>
                    <a:pt x="157191" y="369789"/>
                    <a:pt x="147231" y="359224"/>
                  </a:cubicBezTo>
                  <a:close/>
                  <a:moveTo>
                    <a:pt x="267337" y="368485"/>
                  </a:moveTo>
                  <a:lnTo>
                    <a:pt x="227572" y="406038"/>
                  </a:lnTo>
                  <a:cubicBezTo>
                    <a:pt x="216913" y="415903"/>
                    <a:pt x="200149" y="415336"/>
                    <a:pt x="190189" y="404771"/>
                  </a:cubicBezTo>
                  <a:cubicBezTo>
                    <a:pt x="180229" y="394207"/>
                    <a:pt x="180645" y="377424"/>
                    <a:pt x="191097" y="367388"/>
                  </a:cubicBezTo>
                  <a:lnTo>
                    <a:pt x="230899" y="329816"/>
                  </a:lnTo>
                  <a:cubicBezTo>
                    <a:pt x="235926" y="325092"/>
                    <a:pt x="242465" y="322597"/>
                    <a:pt x="249099" y="322597"/>
                  </a:cubicBezTo>
                  <a:cubicBezTo>
                    <a:pt x="252652" y="322597"/>
                    <a:pt x="256224" y="323315"/>
                    <a:pt x="259607" y="324770"/>
                  </a:cubicBezTo>
                  <a:cubicBezTo>
                    <a:pt x="269340" y="328966"/>
                    <a:pt x="275633" y="338510"/>
                    <a:pt x="275652" y="349094"/>
                  </a:cubicBezTo>
                  <a:cubicBezTo>
                    <a:pt x="275633" y="356389"/>
                    <a:pt x="272610" y="363457"/>
                    <a:pt x="267337" y="368485"/>
                  </a:cubicBezTo>
                  <a:close/>
                  <a:moveTo>
                    <a:pt x="399765" y="272854"/>
                  </a:moveTo>
                  <a:cubicBezTo>
                    <a:pt x="390561" y="276350"/>
                    <a:pt x="380317" y="274498"/>
                    <a:pt x="372984" y="268167"/>
                  </a:cubicBezTo>
                  <a:lnTo>
                    <a:pt x="271891" y="161026"/>
                  </a:lnTo>
                  <a:cubicBezTo>
                    <a:pt x="270096" y="159136"/>
                    <a:pt x="267110" y="159041"/>
                    <a:pt x="265220" y="160837"/>
                  </a:cubicBezTo>
                  <a:cubicBezTo>
                    <a:pt x="263330" y="162632"/>
                    <a:pt x="263235" y="165618"/>
                    <a:pt x="265031" y="167508"/>
                  </a:cubicBezTo>
                  <a:lnTo>
                    <a:pt x="363497" y="271852"/>
                  </a:lnTo>
                  <a:cubicBezTo>
                    <a:pt x="363686" y="272192"/>
                    <a:pt x="363894" y="272513"/>
                    <a:pt x="364177" y="272797"/>
                  </a:cubicBezTo>
                  <a:cubicBezTo>
                    <a:pt x="364253" y="272872"/>
                    <a:pt x="364328" y="272967"/>
                    <a:pt x="364404" y="273043"/>
                  </a:cubicBezTo>
                  <a:cubicBezTo>
                    <a:pt x="370886" y="279903"/>
                    <a:pt x="373268" y="289750"/>
                    <a:pt x="370584" y="298802"/>
                  </a:cubicBezTo>
                  <a:cubicBezTo>
                    <a:pt x="367881" y="307969"/>
                    <a:pt x="360435" y="314999"/>
                    <a:pt x="351137" y="317154"/>
                  </a:cubicBezTo>
                  <a:cubicBezTo>
                    <a:pt x="342103" y="319271"/>
                    <a:pt x="332596" y="316473"/>
                    <a:pt x="326133" y="309859"/>
                  </a:cubicBezTo>
                  <a:cubicBezTo>
                    <a:pt x="325981" y="309632"/>
                    <a:pt x="325811" y="309405"/>
                    <a:pt x="325622" y="309197"/>
                  </a:cubicBezTo>
                  <a:lnTo>
                    <a:pt x="223641" y="201111"/>
                  </a:lnTo>
                  <a:cubicBezTo>
                    <a:pt x="221846" y="199221"/>
                    <a:pt x="218860" y="199127"/>
                    <a:pt x="216970" y="200922"/>
                  </a:cubicBezTo>
                  <a:cubicBezTo>
                    <a:pt x="215080" y="202718"/>
                    <a:pt x="214985" y="205704"/>
                    <a:pt x="216781" y="207594"/>
                  </a:cubicBezTo>
                  <a:lnTo>
                    <a:pt x="318119" y="314999"/>
                  </a:lnTo>
                  <a:cubicBezTo>
                    <a:pt x="318271" y="315245"/>
                    <a:pt x="318441" y="315472"/>
                    <a:pt x="318649" y="315699"/>
                  </a:cubicBezTo>
                  <a:cubicBezTo>
                    <a:pt x="318762" y="315812"/>
                    <a:pt x="318856" y="315925"/>
                    <a:pt x="318970" y="316039"/>
                  </a:cubicBezTo>
                  <a:cubicBezTo>
                    <a:pt x="328401" y="326282"/>
                    <a:pt x="328306" y="342120"/>
                    <a:pt x="318686" y="352269"/>
                  </a:cubicBezTo>
                  <a:cubicBezTo>
                    <a:pt x="309634" y="361813"/>
                    <a:pt x="295100" y="363193"/>
                    <a:pt x="284460" y="355898"/>
                  </a:cubicBezTo>
                  <a:cubicBezTo>
                    <a:pt x="284894" y="353667"/>
                    <a:pt x="285140" y="351400"/>
                    <a:pt x="285140" y="349113"/>
                  </a:cubicBezTo>
                  <a:cubicBezTo>
                    <a:pt x="285140" y="349113"/>
                    <a:pt x="285140" y="349094"/>
                    <a:pt x="285140" y="349094"/>
                  </a:cubicBezTo>
                  <a:cubicBezTo>
                    <a:pt x="285102" y="334730"/>
                    <a:pt x="276560" y="321784"/>
                    <a:pt x="263387" y="316095"/>
                  </a:cubicBezTo>
                  <a:cubicBezTo>
                    <a:pt x="256016" y="312920"/>
                    <a:pt x="248003" y="312353"/>
                    <a:pt x="240537" y="314187"/>
                  </a:cubicBezTo>
                  <a:cubicBezTo>
                    <a:pt x="241596" y="310766"/>
                    <a:pt x="242182" y="307213"/>
                    <a:pt x="242219" y="303603"/>
                  </a:cubicBezTo>
                  <a:cubicBezTo>
                    <a:pt x="242219" y="303584"/>
                    <a:pt x="242219" y="303565"/>
                    <a:pt x="242219" y="303546"/>
                  </a:cubicBezTo>
                  <a:cubicBezTo>
                    <a:pt x="242182" y="289183"/>
                    <a:pt x="233639" y="276237"/>
                    <a:pt x="220447" y="270567"/>
                  </a:cubicBezTo>
                  <a:cubicBezTo>
                    <a:pt x="213114" y="267411"/>
                    <a:pt x="205120" y="266844"/>
                    <a:pt x="197673" y="268639"/>
                  </a:cubicBezTo>
                  <a:cubicBezTo>
                    <a:pt x="198713" y="265237"/>
                    <a:pt x="199280" y="261684"/>
                    <a:pt x="199261" y="258093"/>
                  </a:cubicBezTo>
                  <a:cubicBezTo>
                    <a:pt x="199261" y="258093"/>
                    <a:pt x="199261" y="258093"/>
                    <a:pt x="199261" y="258093"/>
                  </a:cubicBezTo>
                  <a:cubicBezTo>
                    <a:pt x="199223" y="243730"/>
                    <a:pt x="190681" y="230784"/>
                    <a:pt x="177508" y="225095"/>
                  </a:cubicBezTo>
                  <a:cubicBezTo>
                    <a:pt x="170175" y="221939"/>
                    <a:pt x="162180" y="221372"/>
                    <a:pt x="154734" y="223167"/>
                  </a:cubicBezTo>
                  <a:cubicBezTo>
                    <a:pt x="155774" y="219784"/>
                    <a:pt x="156322" y="216231"/>
                    <a:pt x="156322" y="212640"/>
                  </a:cubicBezTo>
                  <a:cubicBezTo>
                    <a:pt x="156322" y="198258"/>
                    <a:pt x="147779" y="185293"/>
                    <a:pt x="134587" y="179585"/>
                  </a:cubicBezTo>
                  <a:cubicBezTo>
                    <a:pt x="121396" y="173877"/>
                    <a:pt x="106106" y="176561"/>
                    <a:pt x="95617" y="186408"/>
                  </a:cubicBezTo>
                  <a:lnTo>
                    <a:pt x="55834" y="223961"/>
                  </a:lnTo>
                  <a:cubicBezTo>
                    <a:pt x="55059" y="224679"/>
                    <a:pt x="54340" y="225435"/>
                    <a:pt x="53641" y="226210"/>
                  </a:cubicBezTo>
                  <a:lnTo>
                    <a:pt x="40752" y="212527"/>
                  </a:lnTo>
                  <a:cubicBezTo>
                    <a:pt x="-3038" y="164314"/>
                    <a:pt x="-128" y="88717"/>
                    <a:pt x="47234" y="44001"/>
                  </a:cubicBezTo>
                  <a:cubicBezTo>
                    <a:pt x="94596" y="-715"/>
                    <a:pt x="170232" y="740"/>
                    <a:pt x="215779" y="47176"/>
                  </a:cubicBezTo>
                  <a:lnTo>
                    <a:pt x="217877" y="49406"/>
                  </a:lnTo>
                  <a:lnTo>
                    <a:pt x="153071" y="110621"/>
                  </a:lnTo>
                  <a:cubicBezTo>
                    <a:pt x="147666" y="115781"/>
                    <a:pt x="144528" y="122736"/>
                    <a:pt x="144245" y="130276"/>
                  </a:cubicBezTo>
                  <a:cubicBezTo>
                    <a:pt x="143924" y="142750"/>
                    <a:pt x="152164" y="154260"/>
                    <a:pt x="165752" y="160308"/>
                  </a:cubicBezTo>
                  <a:cubicBezTo>
                    <a:pt x="178774" y="166110"/>
                    <a:pt x="198240" y="167036"/>
                    <a:pt x="213870" y="152257"/>
                  </a:cubicBezTo>
                  <a:lnTo>
                    <a:pt x="271003" y="98337"/>
                  </a:lnTo>
                  <a:cubicBezTo>
                    <a:pt x="273063" y="96390"/>
                    <a:pt x="275766" y="95369"/>
                    <a:pt x="278582" y="95445"/>
                  </a:cubicBezTo>
                  <a:cubicBezTo>
                    <a:pt x="281417" y="95520"/>
                    <a:pt x="284044" y="96711"/>
                    <a:pt x="285971" y="98771"/>
                  </a:cubicBezTo>
                  <a:lnTo>
                    <a:pt x="404301" y="224150"/>
                  </a:lnTo>
                  <a:cubicBezTo>
                    <a:pt x="404301" y="224150"/>
                    <a:pt x="404301" y="224150"/>
                    <a:pt x="404301" y="224150"/>
                  </a:cubicBezTo>
                  <a:lnTo>
                    <a:pt x="405737" y="225662"/>
                  </a:lnTo>
                  <a:cubicBezTo>
                    <a:pt x="412125" y="232352"/>
                    <a:pt x="417152" y="237644"/>
                    <a:pt x="416906" y="248814"/>
                  </a:cubicBezTo>
                  <a:cubicBezTo>
                    <a:pt x="416547" y="259605"/>
                    <a:pt x="409838" y="269036"/>
                    <a:pt x="399765" y="272854"/>
                  </a:cubicBezTo>
                  <a:close/>
                </a:path>
              </a:pathLst>
            </a:custGeom>
            <a:solidFill>
              <a:schemeClr val="accen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None/>
              </a:pPr>
              <a:endParaRPr sz="1900">
                <a:solidFill>
                  <a:schemeClr val="dk1"/>
                </a:solidFill>
                <a:latin typeface="Inter Light"/>
                <a:ea typeface="Inter Light"/>
                <a:cs typeface="Inter Light"/>
                <a:sym typeface="Inter Light"/>
              </a:endParaRPr>
            </a:p>
          </p:txBody>
        </p:sp>
        <p:sp>
          <p:nvSpPr>
            <p:cNvPr id="913" name="Google Shape;913;p110"/>
            <p:cNvSpPr txBox="1"/>
            <p:nvPr/>
          </p:nvSpPr>
          <p:spPr>
            <a:xfrm>
              <a:off x="9683194" y="5583766"/>
              <a:ext cx="1550700" cy="334800"/>
            </a:xfrm>
            <a:prstGeom prst="rect">
              <a:avLst/>
            </a:prstGeom>
            <a:noFill/>
            <a:ln>
              <a:noFill/>
            </a:ln>
          </p:spPr>
          <p:txBody>
            <a:bodyPr anchor="t" anchorCtr="0" bIns="0" lIns="0" numCol="1" rIns="0" spcFirstLastPara="1" tIns="0" wrap="square">
              <a:noAutofit/>
            </a:bodyPr>
            <a:lstStyle/>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Service Account</a:t>
              </a:r>
              <a:endParaRPr sz="1500"/>
            </a:p>
            <a:p>
              <a:pPr algn="ctr" indent="0" lvl="0" marL="0" marR="0" rtl="0">
                <a:spcBef>
                  <a:spcPts val="0"/>
                </a:spcBef>
                <a:spcAft>
                  <a:spcPts val="0"/>
                </a:spcAft>
                <a:buNone/>
              </a:pPr>
              <a:r>
                <a:rPr lang="en-US" sz="800">
                  <a:solidFill>
                    <a:schemeClr val="dk1"/>
                  </a:solidFill>
                  <a:latin typeface="Inter ExtraLight"/>
                  <a:ea typeface="Inter ExtraLight"/>
                  <a:cs typeface="Inter ExtraLight"/>
                  <a:sym typeface="Inter ExtraLight"/>
                </a:rPr>
                <a:t>Manager</a:t>
              </a:r>
              <a:endParaRPr sz="1500"/>
            </a:p>
          </p:txBody>
        </p:sp>
      </p:grpSp>
      <p:sp>
        <p:nvSpPr>
          <p:cNvPr id="914" name="Google Shape;914;p110"/>
          <p:cNvSpPr txBox="1"/>
          <p:nvPr/>
        </p:nvSpPr>
        <p:spPr>
          <a:xfrm>
            <a:off x="413167" y="5244167"/>
            <a:ext cx="2596800" cy="1092900"/>
          </a:xfrm>
          <a:prstGeom prst="rect">
            <a:avLst/>
          </a:prstGeom>
          <a:noFill/>
          <a:ln>
            <a:noFill/>
          </a:ln>
        </p:spPr>
        <p:txBody>
          <a:bodyPr anchor="t" anchorCtr="0" bIns="121900" lIns="121900" numCol="1" rIns="121900" spcFirstLastPara="1" tIns="121900" wrap="square">
            <a:spAutoFit/>
          </a:bodyPr>
          <a:lstStyle/>
          <a:p>
            <a:pPr algn="ctr" indent="0" lvl="0" marL="0" rtl="0">
              <a:spcBef>
                <a:spcPts val="0"/>
              </a:spcBef>
              <a:spcAft>
                <a:spcPts val="0"/>
              </a:spcAft>
              <a:buNone/>
            </a:pPr>
            <a:r>
              <a:rPr lang="en-US" sz="1100">
                <a:latin typeface="Inter Light"/>
                <a:ea typeface="Inter Light"/>
                <a:cs typeface="Inter Light"/>
                <a:sym typeface="Inter Light"/>
              </a:rPr>
              <a:t>Hotline: 365x24x7</a:t>
            </a:r>
            <a:endParaRPr sz="1100">
              <a:latin typeface="Inter Light"/>
              <a:ea typeface="Inter Light"/>
              <a:cs typeface="Inter Light"/>
              <a:sym typeface="Inter Light"/>
            </a:endParaRPr>
          </a:p>
          <a:p>
            <a:pPr algn="ctr" indent="0" lvl="0" marL="0" rtl="0">
              <a:spcBef>
                <a:spcPts val="0"/>
              </a:spcBef>
              <a:spcAft>
                <a:spcPts val="0"/>
              </a:spcAft>
              <a:buNone/>
            </a:pPr>
            <a:r>
              <a:rPr lang="en-US" sz="1100">
                <a:latin typeface="Inter Light"/>
                <a:ea typeface="Inter Light"/>
                <a:cs typeface="Inter Light"/>
                <a:sym typeface="Inter Light"/>
              </a:rPr>
              <a:t>Proactive Monitoring</a:t>
            </a:r>
            <a:endParaRPr sz="1100">
              <a:latin typeface="Inter Light"/>
              <a:ea typeface="Inter Light"/>
              <a:cs typeface="Inter Light"/>
              <a:sym typeface="Inter Light"/>
            </a:endParaRPr>
          </a:p>
          <a:p>
            <a:pPr algn="ctr" indent="0" lvl="0" marL="0" rtl="0">
              <a:spcBef>
                <a:spcPts val="0"/>
              </a:spcBef>
              <a:spcAft>
                <a:spcPts val="0"/>
              </a:spcAft>
              <a:buNone/>
            </a:pPr>
            <a:r>
              <a:rPr lang="en-US" sz="1100">
                <a:latin typeface="Inter Light"/>
                <a:ea typeface="Inter Light"/>
                <a:cs typeface="Inter Light"/>
                <a:sym typeface="Inter Light"/>
              </a:rPr>
              <a:t>Remote SW Upgrade</a:t>
            </a:r>
            <a:endParaRPr sz="1100">
              <a:latin typeface="Inter Light"/>
              <a:ea typeface="Inter Light"/>
              <a:cs typeface="Inter Light"/>
              <a:sym typeface="Inter Light"/>
            </a:endParaRPr>
          </a:p>
          <a:p>
            <a:pPr algn="ctr" indent="0" lvl="0" marL="0" rtl="0">
              <a:spcBef>
                <a:spcPts val="0"/>
              </a:spcBef>
              <a:spcAft>
                <a:spcPts val="0"/>
              </a:spcAft>
              <a:buNone/>
            </a:pPr>
            <a:r>
              <a:rPr lang="en-US" sz="1100">
                <a:latin typeface="Inter Light"/>
                <a:ea typeface="Inter Light"/>
                <a:cs typeface="Inter Light"/>
                <a:sym typeface="Inter Light"/>
              </a:rPr>
              <a:t>Response Time Sev1 15 min</a:t>
            </a:r>
            <a:endParaRPr sz="1100">
              <a:latin typeface="Inter Light"/>
              <a:ea typeface="Inter Light"/>
              <a:cs typeface="Inter Light"/>
              <a:sym typeface="Inter Light"/>
            </a:endParaRPr>
          </a:p>
          <a:p>
            <a:pPr algn="ctr" indent="0" lvl="0" marL="0" rtl="0">
              <a:spcBef>
                <a:spcPts val="0"/>
              </a:spcBef>
              <a:spcAft>
                <a:spcPts val="0"/>
              </a:spcAft>
              <a:buNone/>
            </a:pPr>
            <a:r>
              <a:rPr lang="en-US" sz="1100">
                <a:latin typeface="Inter Light"/>
                <a:ea typeface="Inter Light"/>
                <a:cs typeface="Inter Light"/>
                <a:sym typeface="Inter Light"/>
              </a:rPr>
              <a:t>HW Replacement Sev1: 4 Hours</a:t>
            </a:r>
            <a:endParaRPr sz="1100">
              <a:latin typeface="Inter Light"/>
              <a:ea typeface="Inter Light"/>
              <a:cs typeface="Inter Light"/>
              <a:sym typeface="Inter Light"/>
            </a:endParaRPr>
          </a:p>
        </p:txBody>
      </p:sp>
      <p:pic>
        <p:nvPicPr>
          <p:cNvPr id="915" name="Google Shape;915;p110"/>
          <p:cNvPicPr preferRelativeResize="0"/>
          <p:nvPr/>
        </p:nvPicPr>
        <p:blipFill>
          <a:blip r:embed="rId15">
            <a:alphaModFix/>
          </a:blip>
          <a:stretch>
            <a:fillRect/>
          </a:stretch>
        </p:blipFill>
        <p:spPr>
          <a:xfrm>
            <a:off x="10079625" y="1830838"/>
            <a:ext cx="439199" cy="245409"/>
          </a:xfrm>
          <a:prstGeom prst="rect">
            <a:avLst/>
          </a:prstGeom>
          <a:noFill/>
          <a:ln>
            <a:noFill/>
          </a:ln>
        </p:spPr>
      </p:pic>
    </p:spTree>
    <p:extLst>
      <p:ext uri="{BB962C8B-B14F-4D97-AF65-F5344CB8AC3E}">
        <p14:creationId xmlns:p14="http://schemas.microsoft.com/office/powerpoint/2010/main" val="1003431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28"/>
          <p:cNvSpPr txBox="1">
            <a:spLocks noGrp="1"/>
          </p:cNvSpPr>
          <p:nvPr>
            <p:ph type="title"/>
          </p:nvPr>
        </p:nvSpPr>
        <p:spPr>
          <a:xfrm>
            <a:off x="495300" y="565125"/>
            <a:ext cx="11187200" cy="439600"/>
          </a:xfrm>
          <a:prstGeom prst="rect">
            <a:avLst/>
          </a:prstGeom>
          <a:noFill/>
          <a:ln>
            <a:noFill/>
          </a:ln>
        </p:spPr>
        <p:txBody>
          <a:bodyPr anchor="b" anchorCtr="0" bIns="0" lIns="0" numCol="1" rIns="0" spcFirstLastPara="1" tIns="0" wrap="square">
            <a:noAutofit/>
          </a:bodyPr>
          <a:lstStyle/>
          <a:p>
            <a:pPr algn="l" indent="0" lvl="0" marL="0" rtl="0">
              <a:lnSpc>
                <a:spcPct val="84000"/>
              </a:lnSpc>
              <a:spcBef>
                <a:spcPts val="0"/>
              </a:spcBef>
              <a:spcAft>
                <a:spcPts val="0"/>
              </a:spcAft>
              <a:buSzPts val="2600"/>
              <a:buFont typeface="Inter ExtraBold"/>
              <a:buNone/>
            </a:pPr>
            <a:r>
              <a:rPr lang="en-US" sz="3200">
                <a:solidFill>
                  <a:schemeClr val="dk2"/>
                </a:solidFill>
              </a:rPr>
              <a:t>Evergreen//One™ Catalog</a:t>
            </a:r>
            <a:endParaRPr sz="3200">
              <a:solidFill>
                <a:schemeClr val="dk2"/>
              </a:solidFill>
            </a:endParaRPr>
          </a:p>
        </p:txBody>
      </p:sp>
      <p:sp>
        <p:nvSpPr>
          <p:cNvPr id="1369" name="Google Shape;1369;p28"/>
          <p:cNvSpPr txBox="1">
            <a:spLocks noGrp="1"/>
          </p:cNvSpPr>
          <p:nvPr>
            <p:ph idx="2" type="subTitle"/>
          </p:nvPr>
        </p:nvSpPr>
        <p:spPr>
          <a:xfrm>
            <a:off x="494189" y="1088135"/>
            <a:ext cx="11188400" cy="274400"/>
          </a:xfrm>
          <a:prstGeom prst="rect">
            <a:avLst/>
          </a:prstGeom>
          <a:noFill/>
          <a:ln>
            <a:noFill/>
          </a:ln>
        </p:spPr>
        <p:txBody>
          <a:bodyPr anchor="t" anchorCtr="0" bIns="0" lIns="0" numCol="1" rIns="0" spcFirstLastPara="1" tIns="0" wrap="square">
            <a:noAutofit/>
          </a:bodyPr>
          <a:lstStyle/>
          <a:p>
            <a:pPr algn="l" indent="0" lvl="0" marL="0" rtl="0">
              <a:lnSpc>
                <a:spcPct val="100000"/>
              </a:lnSpc>
              <a:spcBef>
                <a:spcPts val="0"/>
              </a:spcBef>
              <a:spcAft>
                <a:spcPts val="0"/>
              </a:spcAft>
              <a:buSzPts val="1400"/>
              <a:buNone/>
            </a:pPr>
            <a:r>
              <a:rPr lang="en-US">
                <a:solidFill>
                  <a:schemeClr val="dk2"/>
                </a:solidFill>
                <a:latin typeface="Inter Light"/>
                <a:ea typeface="Inter Light"/>
                <a:cs typeface="Inter Light"/>
                <a:sym typeface="Inter Light"/>
              </a:rPr>
              <a:t>Think </a:t>
            </a:r>
            <a:r>
              <a:rPr b="1" lang="en-US">
                <a:solidFill>
                  <a:schemeClr val="accent1"/>
                </a:solidFill>
                <a:latin typeface="Inter ExtraBold"/>
                <a:ea typeface="Inter ExtraBold"/>
                <a:cs typeface="Inter ExtraBold"/>
                <a:sym typeface="Inter ExtraBold"/>
              </a:rPr>
              <a:t>Consumption</a:t>
            </a:r>
            <a:r>
              <a:rPr lang="en-US">
                <a:solidFill>
                  <a:schemeClr val="dk2"/>
                </a:solidFill>
                <a:latin typeface="Inter Light"/>
                <a:ea typeface="Inter Light"/>
                <a:cs typeface="Inter Light"/>
                <a:sym typeface="Inter Light"/>
              </a:rPr>
              <a:t>, not Capacity.   </a:t>
            </a:r>
            <a:r>
              <a:rPr b="1" lang="en-US">
                <a:solidFill>
                  <a:schemeClr val="accent1"/>
                </a:solidFill>
                <a:latin typeface="Inter ExtraBold"/>
                <a:ea typeface="Inter ExtraBold"/>
                <a:cs typeface="Inter ExtraBold"/>
                <a:sym typeface="Inter ExtraBold"/>
              </a:rPr>
              <a:t>Data</a:t>
            </a:r>
            <a:r>
              <a:rPr lang="en-US">
                <a:solidFill>
                  <a:schemeClr val="dk2"/>
                </a:solidFill>
                <a:latin typeface="Inter Light"/>
                <a:ea typeface="Inter Light"/>
                <a:cs typeface="Inter Light"/>
                <a:sym typeface="Inter Light"/>
              </a:rPr>
              <a:t>, not Storage.</a:t>
            </a:r>
            <a:endParaRPr>
              <a:solidFill>
                <a:schemeClr val="dk2"/>
              </a:solidFill>
              <a:latin typeface="Inter Light"/>
              <a:ea typeface="Inter Light"/>
              <a:cs typeface="Inter Light"/>
              <a:sym typeface="Inter Light"/>
            </a:endParaRPr>
          </a:p>
        </p:txBody>
      </p:sp>
      <p:graphicFrame>
        <p:nvGraphicFramePr>
          <p:cNvPr id="1370" name="Google Shape;1370;p28"/>
          <p:cNvGraphicFramePr/>
          <p:nvPr/>
        </p:nvGraphicFramePr>
        <p:xfrm>
          <a:off x="494189" y="1922979"/>
          <a:ext cx="11188350" cy="4231375"/>
        </p:xfrm>
        <a:graphic>
          <a:graphicData uri="http://schemas.openxmlformats.org/drawingml/2006/table">
            <a:tbl>
              <a:tblPr>
                <a:noFill/>
                <a:tableStyleId>{7022FE73-E461-4A28-8E30-1D43ED1426EA}</a:tableStyleId>
              </a:tblPr>
              <a:tblGrid>
                <a:gridCol w="1398525">
                  <a:extLst>
                    <a:ext uri="{9D8B030D-6E8A-4147-A177-3AD203B41FA5}">
                      <a16:colId xmlns:a16="http://schemas.microsoft.com/office/drawing/2014/main" val="20000"/>
                    </a:ext>
                  </a:extLst>
                </a:gridCol>
                <a:gridCol w="1130200">
                  <a:extLst>
                    <a:ext uri="{9D8B030D-6E8A-4147-A177-3AD203B41FA5}">
                      <a16:colId xmlns:a16="http://schemas.microsoft.com/office/drawing/2014/main" val="20001"/>
                    </a:ext>
                  </a:extLst>
                </a:gridCol>
                <a:gridCol w="1489775">
                  <a:extLst>
                    <a:ext uri="{9D8B030D-6E8A-4147-A177-3AD203B41FA5}">
                      <a16:colId xmlns:a16="http://schemas.microsoft.com/office/drawing/2014/main" val="20002"/>
                    </a:ext>
                  </a:extLst>
                </a:gridCol>
                <a:gridCol w="1525225">
                  <a:extLst>
                    <a:ext uri="{9D8B030D-6E8A-4147-A177-3AD203B41FA5}">
                      <a16:colId xmlns:a16="http://schemas.microsoft.com/office/drawing/2014/main" val="20003"/>
                    </a:ext>
                  </a:extLst>
                </a:gridCol>
                <a:gridCol w="1543900">
                  <a:extLst>
                    <a:ext uri="{9D8B030D-6E8A-4147-A177-3AD203B41FA5}">
                      <a16:colId xmlns:a16="http://schemas.microsoft.com/office/drawing/2014/main" val="20004"/>
                    </a:ext>
                  </a:extLst>
                </a:gridCol>
                <a:gridCol w="1303675">
                  <a:extLst>
                    <a:ext uri="{9D8B030D-6E8A-4147-A177-3AD203B41FA5}">
                      <a16:colId xmlns:a16="http://schemas.microsoft.com/office/drawing/2014/main" val="20005"/>
                    </a:ext>
                  </a:extLst>
                </a:gridCol>
                <a:gridCol w="1398525">
                  <a:extLst>
                    <a:ext uri="{9D8B030D-6E8A-4147-A177-3AD203B41FA5}">
                      <a16:colId xmlns:a16="http://schemas.microsoft.com/office/drawing/2014/main" val="20006"/>
                    </a:ext>
                  </a:extLst>
                </a:gridCol>
                <a:gridCol w="1398525">
                  <a:extLst>
                    <a:ext uri="{9D8B030D-6E8A-4147-A177-3AD203B41FA5}">
                      <a16:colId xmlns:a16="http://schemas.microsoft.com/office/drawing/2014/main" val="20007"/>
                    </a:ext>
                  </a:extLst>
                </a:gridCol>
              </a:tblGrid>
              <a:tr h="758325">
                <a:tc>
                  <a:txBody>
                    <a:bodyPr numCol="1"/>
                    <a:lstStyle/>
                    <a:p>
                      <a:pPr algn="l" indent="0" lvl="0" marL="0" marR="0" rtl="0">
                        <a:lnSpc>
                          <a:spcPct val="107000"/>
                        </a:lnSpc>
                        <a:spcBef>
                          <a:spcPts val="0"/>
                        </a:spcBef>
                        <a:spcAft>
                          <a:spcPts val="0"/>
                        </a:spcAft>
                        <a:buClr>
                          <a:srgbClr val="000000"/>
                        </a:buClr>
                        <a:buSzPts val="1200"/>
                        <a:buFont typeface="Inter"/>
                        <a:buNone/>
                      </a:pPr>
                      <a:r>
                        <a:rPr b="1" cap="none" lang="en-US" strike="noStrike" sz="1200" u="none">
                          <a:solidFill>
                            <a:srgbClr val="000000"/>
                          </a:solidFill>
                          <a:latin typeface="Inter"/>
                          <a:ea typeface="Inter"/>
                          <a:cs typeface="Inter"/>
                          <a:sym typeface="Inter"/>
                        </a:rPr>
                        <a:t>Services</a:t>
                      </a:r>
                      <a:endParaRPr b="1" cap="none" strike="noStrike" sz="1200" u="none">
                        <a:solidFill>
                          <a:srgbClr val="000000"/>
                        </a:solidFill>
                        <a:latin typeface="Inter"/>
                        <a:ea typeface="Inter"/>
                        <a:cs typeface="Inter"/>
                        <a:sym typeface="Inter"/>
                      </a:endParaRPr>
                    </a:p>
                  </a:txBody>
                  <a:tcPr anchor="ctr" marB="45725" marL="91475" marR="45725" marT="45725">
                    <a:lnL cap="flat" cmpd="sng" w="9525">
                      <a:solidFill>
                        <a:srgbClr val="000000">
                          <a:alpha val="0"/>
                        </a:srgbClr>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rgbClr val="000000">
                          <a:alpha val="0"/>
                        </a:srgbClr>
                      </a:solidFill>
                      <a:prstDash val="solid"/>
                      <a:round/>
                      <a:headEnd len="sm" type="none" w="sm"/>
                      <a:tailEnd len="sm" type="none" w="sm"/>
                    </a:lnT>
                    <a:lnB cap="flat" cmpd="sng" w="9525">
                      <a:solidFill>
                        <a:schemeClr val="accent1"/>
                      </a:solidFill>
                      <a:prstDash val="solid"/>
                      <a:round/>
                      <a:headEnd len="sm" type="none" w="sm"/>
                      <a:tailEnd len="sm" type="none" w="sm"/>
                    </a:lnB>
                  </a:tcPr>
                </a:tc>
                <a:tc gridSpan="4">
                  <a:txBody>
                    <a:bodyPr numCol="1"/>
                    <a:lstStyle/>
                    <a:p>
                      <a:pPr algn="ctr" indent="0" lvl="0" marL="0" marR="0" rtl="0">
                        <a:lnSpc>
                          <a:spcPct val="107000"/>
                        </a:lnSpc>
                        <a:spcBef>
                          <a:spcPts val="0"/>
                        </a:spcBef>
                        <a:spcAft>
                          <a:spcPts val="0"/>
                        </a:spcAft>
                        <a:buClr>
                          <a:schemeClr val="dk1"/>
                        </a:buClr>
                        <a:buSzPts val="1200"/>
                        <a:buFont typeface="Inter ExtraBold"/>
                        <a:buNone/>
                      </a:pPr>
                      <a:r>
                        <a:rPr b="1" cap="none" lang="en-US" strike="noStrike" sz="1200" u="none">
                          <a:latin typeface="Inter ExtraBold"/>
                          <a:ea typeface="Inter ExtraBold"/>
                          <a:cs typeface="Inter ExtraBold"/>
                          <a:sym typeface="Inter ExtraBold"/>
                        </a:rPr>
                        <a:t>//</a:t>
                      </a:r>
                      <a:r>
                        <a:rPr b="1" cap="none" lang="en-US" strike="noStrike" sz="1200" u="none">
                          <a:solidFill>
                            <a:schemeClr val="dk1"/>
                          </a:solidFill>
                          <a:latin typeface="Inter ExtraBold"/>
                          <a:ea typeface="Inter ExtraBold"/>
                          <a:cs typeface="Inter ExtraBold"/>
                          <a:sym typeface="Inter ExtraBold"/>
                        </a:rPr>
                        <a:t>Block </a:t>
                      </a:r>
                      <a:r>
                        <a:rPr b="1" cap="none" lang="en-US" strike="noStrike" sz="1200" u="none">
                          <a:solidFill>
                            <a:schemeClr val="dk1"/>
                          </a:solidFill>
                          <a:latin typeface="Inter"/>
                          <a:ea typeface="Inter"/>
                          <a:cs typeface="Inter"/>
                          <a:sym typeface="Inter"/>
                        </a:rPr>
                        <a:t>(On-Prem &amp; Public Cloud)</a:t>
                      </a:r>
                      <a:endParaRPr cap="none" strike="noStrike" sz="1200" u="none"/>
                    </a:p>
                  </a:txBody>
                  <a:tcPr anchor="ctr" marB="45725" marL="91475" marR="45725" marT="45725">
                    <a:lnL cap="flat" cmpd="sng" w="9525">
                      <a:solidFill>
                        <a:schemeClr val="accent1"/>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rgbClr val="000000">
                          <a:alpha val="0"/>
                        </a:srgbClr>
                      </a:solidFill>
                      <a:prstDash val="solid"/>
                      <a:round/>
                      <a:headEnd len="sm" type="none" w="sm"/>
                      <a:tailEnd len="sm" type="none" w="sm"/>
                    </a:lnT>
                    <a:lnB cap="flat" cmpd="sng" w="9525">
                      <a:solidFill>
                        <a:schemeClr val="accent1"/>
                      </a:solidFill>
                      <a:prstDash val="solid"/>
                      <a:round/>
                      <a:headEnd len="sm" type="none" w="sm"/>
                      <a:tailEnd len="sm" type="none" w="sm"/>
                    </a:lnB>
                  </a:tcPr>
                </a:tc>
                <a:tc hMerge="1">
                  <a:txBody>
                    <a:bodyPr numCol="1"/>
                    <a:lstStyle/>
                    <a:p>
                      <a:endParaRPr lang="en-US"/>
                    </a:p>
                  </a:txBody>
                  <a:tcPr/>
                </a:tc>
                <a:tc hMerge="1">
                  <a:txBody>
                    <a:bodyPr numCol="1"/>
                    <a:lstStyle/>
                    <a:p>
                      <a:endParaRPr lang="en-US"/>
                    </a:p>
                  </a:txBody>
                  <a:tcPr/>
                </a:tc>
                <a:tc hMerge="1">
                  <a:txBody>
                    <a:bodyPr numCol="1"/>
                    <a:lstStyle/>
                    <a:p>
                      <a:endParaRPr lang="en-US"/>
                    </a:p>
                  </a:txBody>
                  <a:tcPr/>
                </a:tc>
                <a:tc gridSpan="3">
                  <a:txBody>
                    <a:bodyPr numCol="1"/>
                    <a:lstStyle/>
                    <a:p>
                      <a:pPr algn="ctr" indent="0" lvl="0" marL="0" marR="0" rtl="0">
                        <a:lnSpc>
                          <a:spcPct val="107000"/>
                        </a:lnSpc>
                        <a:spcBef>
                          <a:spcPts val="0"/>
                        </a:spcBef>
                        <a:spcAft>
                          <a:spcPts val="0"/>
                        </a:spcAft>
                        <a:buClr>
                          <a:schemeClr val="dk1"/>
                        </a:buClr>
                        <a:buSzPts val="1200"/>
                        <a:buFont typeface="Inter ExtraBold"/>
                        <a:buNone/>
                      </a:pPr>
                      <a:r>
                        <a:rPr b="1" cap="none" lang="en-US" strike="noStrike" sz="1200" u="none">
                          <a:latin typeface="Inter ExtraBold"/>
                          <a:ea typeface="Inter ExtraBold"/>
                          <a:cs typeface="Inter ExtraBold"/>
                          <a:sym typeface="Inter ExtraBold"/>
                        </a:rPr>
                        <a:t>//UFFO</a:t>
                      </a:r>
                      <a:r>
                        <a:rPr b="1" cap="none" lang="en-US" strike="noStrike" sz="1200" u="none">
                          <a:latin typeface="Inter"/>
                          <a:ea typeface="Inter"/>
                          <a:cs typeface="Inter"/>
                          <a:sym typeface="Inter"/>
                        </a:rPr>
                        <a:t> (</a:t>
                      </a:r>
                      <a:r>
                        <a:rPr b="1" cap="none" lang="en-US" strike="noStrike" sz="1200" u="none">
                          <a:solidFill>
                            <a:schemeClr val="dk1"/>
                          </a:solidFill>
                          <a:latin typeface="Inter"/>
                          <a:ea typeface="Inter"/>
                          <a:cs typeface="Inter"/>
                          <a:sym typeface="Inter"/>
                        </a:rPr>
                        <a:t>Unified Fast File and Object)</a:t>
                      </a:r>
                      <a:endParaRPr cap="none" strike="noStrike" sz="1200" u="none"/>
                    </a:p>
                  </a:txBody>
                  <a:tcPr anchor="ctr" marB="45725" marL="91475" marR="45725" marT="45725">
                    <a:lnL cap="flat" cmpd="sng" w="9525">
                      <a:solidFill>
                        <a:schemeClr val="accent3"/>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000000">
                          <a:alpha val="0"/>
                        </a:srgbClr>
                      </a:solidFill>
                      <a:prstDash val="solid"/>
                      <a:round/>
                      <a:headEnd len="sm" type="none" w="sm"/>
                      <a:tailEnd len="sm" type="none" w="sm"/>
                    </a:lnT>
                    <a:lnB cap="flat" cmpd="sng" w="9525">
                      <a:solidFill>
                        <a:schemeClr val="accent3"/>
                      </a:solidFill>
                      <a:prstDash val="solid"/>
                      <a:round/>
                      <a:headEnd len="sm" type="none" w="sm"/>
                      <a:tailEnd len="sm" type="none" w="sm"/>
                    </a:lnB>
                  </a:tcPr>
                </a:tc>
                <a:tc hMerge="1">
                  <a:txBody>
                    <a:bodyPr numCol="1"/>
                    <a:lstStyle/>
                    <a:p>
                      <a:endParaRPr lang="en-US"/>
                    </a:p>
                  </a:txBody>
                  <a:tcPr/>
                </a:tc>
                <a:tc hMerge="1">
                  <a:txBody>
                    <a:bodyPr numCol="1"/>
                    <a:lstStyle/>
                    <a:p>
                      <a:endParaRPr lang="en-US"/>
                    </a:p>
                  </a:txBody>
                  <a:tcPr/>
                </a:tc>
                <a:extLst>
                  <a:ext uri="{0D108BD9-81ED-4DB2-BD59-A6C34878D82A}">
                    <a16:rowId xmlns:a16="http://schemas.microsoft.com/office/drawing/2014/main" val="10000"/>
                  </a:ext>
                </a:extLst>
              </a:tr>
              <a:tr h="647900">
                <a:tc>
                  <a:txBody>
                    <a:bodyPr numCol="1"/>
                    <a:lstStyle/>
                    <a:p>
                      <a:pPr algn="l" indent="0" lvl="0" marL="0" marR="0" rtl="0">
                        <a:lnSpc>
                          <a:spcPct val="107000"/>
                        </a:lnSpc>
                        <a:spcBef>
                          <a:spcPts val="0"/>
                        </a:spcBef>
                        <a:spcAft>
                          <a:spcPts val="0"/>
                        </a:spcAft>
                        <a:buClr>
                          <a:schemeClr val="dk1"/>
                        </a:buClr>
                        <a:buSzPts val="1200"/>
                        <a:buFont typeface="Inter"/>
                        <a:buNone/>
                      </a:pPr>
                      <a:r>
                        <a:rPr b="1" cap="none" lang="en-US" strike="noStrike" sz="1200" u="none">
                          <a:latin typeface="Inter"/>
                          <a:ea typeface="Inter"/>
                          <a:cs typeface="Inter"/>
                          <a:sym typeface="Inter"/>
                        </a:rPr>
                        <a:t>Tiers</a:t>
                      </a:r>
                      <a:endParaRPr cap="none" strike="noStrike" sz="1200" u="none"/>
                    </a:p>
                  </a:txBody>
                  <a:tcPr anchor="ctr" marB="45725" marL="91475" marR="45725" marT="45725">
                    <a:lnL cap="flat" cmpd="sng" w="9525">
                      <a:solidFill>
                        <a:srgbClr val="000000">
                          <a:alpha val="0"/>
                        </a:srgbClr>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chemeClr val="accent1"/>
                        </a:buClr>
                        <a:buSzPts val="1200"/>
                        <a:buFont typeface="Inter"/>
                        <a:buNone/>
                      </a:pPr>
                      <a:r>
                        <a:rPr b="1" cap="none" lang="en-US" strike="noStrike" sz="1200" u="none">
                          <a:solidFill>
                            <a:schemeClr val="accent1"/>
                          </a:solidFill>
                          <a:latin typeface="Inter"/>
                          <a:ea typeface="Inter"/>
                          <a:cs typeface="Inter"/>
                          <a:sym typeface="Inter"/>
                        </a:rPr>
                        <a:t>Ultra</a:t>
                      </a:r>
                      <a:endParaRPr cap="none" strike="noStrike" sz="1200" u="none"/>
                    </a:p>
                  </a:txBody>
                  <a:tcPr anchor="ctr" marB="45725" marL="91475" marR="45725" marT="45725">
                    <a:lnL cap="flat" cmpd="sng" w="9525">
                      <a:solidFill>
                        <a:schemeClr val="accent1"/>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chemeClr val="accent1"/>
                        </a:buClr>
                        <a:buSzPts val="1200"/>
                        <a:buFont typeface="Inter"/>
                        <a:buNone/>
                      </a:pPr>
                      <a:r>
                        <a:rPr b="1" cap="none" lang="en-US" strike="noStrike" sz="1200" u="none">
                          <a:solidFill>
                            <a:schemeClr val="accent1"/>
                          </a:solidFill>
                          <a:latin typeface="Inter"/>
                          <a:ea typeface="Inter"/>
                          <a:cs typeface="Inter"/>
                          <a:sym typeface="Inter"/>
                        </a:rPr>
                        <a:t>Premium</a:t>
                      </a:r>
                      <a:endParaRPr cap="none" strike="noStrike" sz="1200" u="none"/>
                    </a:p>
                  </a:txBody>
                  <a:tcPr anchor="ctr" marB="45725" marL="9147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chemeClr val="accent1"/>
                        </a:buClr>
                        <a:buSzPts val="1200"/>
                        <a:buFont typeface="Inter"/>
                        <a:buNone/>
                      </a:pPr>
                      <a:r>
                        <a:rPr b="1" cap="none" lang="en-US" strike="noStrike" sz="1200" u="none">
                          <a:solidFill>
                            <a:schemeClr val="accent1"/>
                          </a:solidFill>
                          <a:latin typeface="Inter"/>
                          <a:ea typeface="Inter"/>
                          <a:cs typeface="Inter"/>
                          <a:sym typeface="Inter"/>
                        </a:rPr>
                        <a:t>Performance</a:t>
                      </a:r>
                      <a:endParaRPr/>
                    </a:p>
                    <a:p>
                      <a:pPr algn="ctr" indent="0" lvl="0" marL="0" marR="0" rtl="0">
                        <a:lnSpc>
                          <a:spcPct val="107000"/>
                        </a:lnSpc>
                        <a:spcBef>
                          <a:spcPts val="0"/>
                        </a:spcBef>
                        <a:spcAft>
                          <a:spcPts val="0"/>
                        </a:spcAft>
                        <a:buClr>
                          <a:schemeClr val="accent1"/>
                        </a:buClr>
                        <a:buSzPts val="1200"/>
                        <a:buFont typeface="Inter"/>
                        <a:buNone/>
                      </a:pPr>
                      <a:r>
                        <a:rPr b="1" cap="none" lang="en-US" strike="noStrike" sz="1200" u="none">
                          <a:solidFill>
                            <a:schemeClr val="accent1"/>
                          </a:solidFill>
                          <a:latin typeface="Inter"/>
                          <a:ea typeface="Inter"/>
                          <a:cs typeface="Inter"/>
                          <a:sym typeface="Inter"/>
                        </a:rPr>
                        <a:t>(incl CBS)</a:t>
                      </a:r>
                      <a:endParaRPr cap="none" strike="noStrike" sz="1200" u="none"/>
                    </a:p>
                  </a:txBody>
                  <a:tcPr anchor="ctr" marB="45725" marL="9147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chemeClr val="accent1"/>
                        </a:buClr>
                        <a:buSzPts val="1200"/>
                        <a:buFont typeface="Inter"/>
                        <a:buNone/>
                      </a:pPr>
                      <a:r>
                        <a:rPr b="1" cap="none" lang="en-US" strike="noStrike" sz="1200" u="none">
                          <a:solidFill>
                            <a:schemeClr val="accent1"/>
                          </a:solidFill>
                          <a:latin typeface="Inter"/>
                          <a:ea typeface="Inter"/>
                          <a:cs typeface="Inter"/>
                          <a:sym typeface="Inter"/>
                        </a:rPr>
                        <a:t>Capacity</a:t>
                      </a:r>
                      <a:endParaRPr cap="none" strike="noStrike" sz="1200" u="none"/>
                    </a:p>
                  </a:txBody>
                  <a:tcPr anchor="ctr" marB="45725" marL="91475" marR="45725" marT="45725">
                    <a:lnL cap="flat" cmpd="sng" w="9525">
                      <a:solidFill>
                        <a:srgbClr val="000000">
                          <a:alpha val="0"/>
                        </a:srgbClr>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chemeClr val="accent3"/>
                        </a:buClr>
                        <a:buSzPts val="1200"/>
                        <a:buFont typeface="Inter"/>
                        <a:buNone/>
                      </a:pPr>
                      <a:r>
                        <a:rPr b="1" cap="none" lang="en-US" strike="noStrike" sz="1200" u="none">
                          <a:solidFill>
                            <a:schemeClr val="accent3"/>
                          </a:solidFill>
                          <a:latin typeface="Inter"/>
                          <a:ea typeface="Inter"/>
                          <a:cs typeface="Inter"/>
                          <a:sym typeface="Inter"/>
                        </a:rPr>
                        <a:t>Ultra</a:t>
                      </a:r>
                      <a:endParaRPr cap="none" strike="noStrike" sz="1200" u="none">
                        <a:solidFill>
                          <a:schemeClr val="accent3"/>
                        </a:solidFill>
                      </a:endParaRPr>
                    </a:p>
                  </a:txBody>
                  <a:tcPr anchor="ctr" marB="45725" marL="91475" marR="45725" marT="45725">
                    <a:lnL cap="flat" cmpd="sng" w="9525">
                      <a:solidFill>
                        <a:schemeClr val="accent3"/>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chemeClr val="accent3"/>
                      </a:solidFill>
                      <a:prstDash val="solid"/>
                      <a:round/>
                      <a:headEnd len="sm" type="none" w="sm"/>
                      <a:tailEnd len="sm" type="none" w="sm"/>
                    </a:lnT>
                    <a:lnB cap="flat" cmpd="sng" w="9525">
                      <a:solidFill>
                        <a:schemeClr val="accent3"/>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chemeClr val="accent3"/>
                        </a:buClr>
                        <a:buSzPts val="1200"/>
                        <a:buFont typeface="Inter"/>
                        <a:buNone/>
                      </a:pPr>
                      <a:r>
                        <a:rPr b="1" cap="none" lang="en-US" strike="noStrike" sz="1200" u="none">
                          <a:solidFill>
                            <a:schemeClr val="accent3"/>
                          </a:solidFill>
                          <a:latin typeface="Inter"/>
                          <a:ea typeface="Inter"/>
                          <a:cs typeface="Inter"/>
                          <a:sym typeface="Inter"/>
                        </a:rPr>
                        <a:t>Premium</a:t>
                      </a:r>
                      <a:endParaRPr cap="none" strike="noStrike" sz="1200" u="none">
                        <a:solidFill>
                          <a:schemeClr val="accent3"/>
                        </a:solidFill>
                      </a:endParaRPr>
                    </a:p>
                  </a:txBody>
                  <a:tcPr anchor="ctr" marB="45725" marL="91475" marR="45725" marT="45725">
                    <a:lnL cap="flat" cmpd="sng" w="9525">
                      <a:solidFill>
                        <a:schemeClr val="accent3"/>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chemeClr val="accent3"/>
                      </a:solidFill>
                      <a:prstDash val="solid"/>
                      <a:round/>
                      <a:headEnd len="sm" type="none" w="sm"/>
                      <a:tailEnd len="sm" type="none" w="sm"/>
                    </a:lnT>
                    <a:lnB cap="flat" cmpd="sng" w="9525">
                      <a:solidFill>
                        <a:schemeClr val="accent3"/>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chemeClr val="accent3"/>
                        </a:buClr>
                        <a:buSzPts val="1200"/>
                        <a:buFont typeface="Inter"/>
                        <a:buNone/>
                      </a:pPr>
                      <a:r>
                        <a:rPr b="1" cap="none" lang="en-US" strike="noStrike" sz="1200" u="none">
                          <a:solidFill>
                            <a:schemeClr val="accent3"/>
                          </a:solidFill>
                          <a:latin typeface="Inter"/>
                          <a:ea typeface="Inter"/>
                          <a:cs typeface="Inter"/>
                          <a:sym typeface="Inter"/>
                        </a:rPr>
                        <a:t>Performance</a:t>
                      </a:r>
                      <a:endParaRPr b="1" cap="none" strike="noStrike" sz="1200" u="none">
                        <a:solidFill>
                          <a:schemeClr val="accent3"/>
                        </a:solidFill>
                        <a:latin typeface="Inter"/>
                        <a:ea typeface="Inter"/>
                        <a:cs typeface="Inter"/>
                        <a:sym typeface="Inter"/>
                      </a:endParaRPr>
                    </a:p>
                  </a:txBody>
                  <a:tcPr anchor="ctr" marB="45725" marL="91475" marR="45725" marT="45725">
                    <a:lnL cap="flat" cmpd="sng" w="9525">
                      <a:solidFill>
                        <a:schemeClr val="accent3"/>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chemeClr val="accent3"/>
                      </a:solidFill>
                      <a:prstDash val="solid"/>
                      <a:round/>
                      <a:headEnd len="sm" type="none" w="sm"/>
                      <a:tailEnd len="sm" type="none" w="sm"/>
                    </a:lnT>
                    <a:lnB cap="flat" cmpd="sng" w="9525">
                      <a:solidFill>
                        <a:schemeClr val="accent3"/>
                      </a:solidFill>
                      <a:prstDash val="solid"/>
                      <a:round/>
                      <a:headEnd len="sm" type="none" w="sm"/>
                      <a:tailEnd len="sm" type="none" w="sm"/>
                    </a:lnB>
                  </a:tcPr>
                </a:tc>
                <a:extLst>
                  <a:ext uri="{0D108BD9-81ED-4DB2-BD59-A6C34878D82A}">
                    <a16:rowId xmlns:a16="http://schemas.microsoft.com/office/drawing/2014/main" val="10001"/>
                  </a:ext>
                </a:extLst>
              </a:tr>
              <a:tr h="881450">
                <a:tc>
                  <a:txBody>
                    <a:bodyPr numCol="1"/>
                    <a:lstStyle/>
                    <a:p>
                      <a:pPr algn="l" indent="0" lvl="0" marL="0" marR="0" rtl="0">
                        <a:lnSpc>
                          <a:spcPct val="107000"/>
                        </a:lnSpc>
                        <a:spcBef>
                          <a:spcPts val="0"/>
                        </a:spcBef>
                        <a:spcAft>
                          <a:spcPts val="0"/>
                        </a:spcAft>
                        <a:buClr>
                          <a:schemeClr val="dk1"/>
                        </a:buClr>
                        <a:buSzPts val="1200"/>
                        <a:buFont typeface="Inter"/>
                        <a:buNone/>
                      </a:pPr>
                      <a:r>
                        <a:rPr b="1" cap="none" lang="en-US" strike="noStrike" sz="1200" u="none">
                          <a:solidFill>
                            <a:schemeClr val="dk1"/>
                          </a:solidFill>
                          <a:latin typeface="Inter"/>
                          <a:ea typeface="Inter"/>
                          <a:cs typeface="Inter"/>
                          <a:sym typeface="Inter"/>
                        </a:rPr>
                        <a:t>Example Workloads</a:t>
                      </a:r>
                      <a:endParaRPr cap="none" strike="noStrike" sz="1200" u="none"/>
                    </a:p>
                  </a:txBody>
                  <a:tcPr anchor="ctr" marB="45725" marL="91475" marR="45725" marT="45725">
                    <a:lnL cap="flat" cmpd="sng" w="9525">
                      <a:solidFill>
                        <a:srgbClr val="000000">
                          <a:alpha val="0"/>
                        </a:srgbClr>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gridSpan="3">
                  <a:txBody>
                    <a:bodyPr numCol="1"/>
                    <a:lstStyle/>
                    <a:p>
                      <a:pPr algn="ctr" indent="0" lvl="0" marL="0" marR="0" rtl="0">
                        <a:spcBef>
                          <a:spcPts val="0"/>
                        </a:spcBef>
                        <a:spcAft>
                          <a:spcPts val="0"/>
                        </a:spcAft>
                        <a:buClr>
                          <a:schemeClr val="dk1"/>
                        </a:buClr>
                        <a:buSzPts val="1200"/>
                        <a:buFont typeface="Inter"/>
                        <a:buNone/>
                      </a:pPr>
                      <a:r>
                        <a:rPr b="0" cap="none" i="0" lang="en-US" strike="noStrike" sz="1200" u="none">
                          <a:solidFill>
                            <a:schemeClr val="dk1"/>
                          </a:solidFill>
                          <a:latin typeface="Inter"/>
                          <a:ea typeface="Inter"/>
                          <a:cs typeface="Inter"/>
                          <a:sym typeface="Inter"/>
                        </a:rPr>
                        <a:t>In Memory DB,</a:t>
                      </a:r>
                      <a:r>
                        <a:rPr b="0" cap="none" i="0" lang="en-US" strike="noStrike" sz="1200" u="none">
                          <a:latin typeface="Inter"/>
                          <a:ea typeface="Inter"/>
                          <a:cs typeface="Inter"/>
                          <a:sym typeface="Inter"/>
                        </a:rPr>
                        <a:t> </a:t>
                      </a:r>
                      <a:r>
                        <a:rPr b="0" cap="none" i="0" lang="en-US" strike="noStrike" sz="1200" u="none">
                          <a:solidFill>
                            <a:schemeClr val="dk1"/>
                          </a:solidFill>
                          <a:latin typeface="Inter"/>
                          <a:ea typeface="Inter"/>
                          <a:cs typeface="Inter"/>
                          <a:sym typeface="Inter"/>
                        </a:rPr>
                        <a:t>Oracle, VDI / Virtualization,</a:t>
                      </a:r>
                      <a:r>
                        <a:rPr b="0" cap="none" i="0" lang="en-US" strike="noStrike" sz="1200" u="none">
                          <a:latin typeface="Inter"/>
                          <a:ea typeface="Inter"/>
                          <a:cs typeface="Inter"/>
                          <a:sym typeface="Inter"/>
                        </a:rPr>
                        <a:t> </a:t>
                      </a:r>
                      <a:endParaRPr b="0" cap="none" i="0" strike="noStrike" sz="1200" u="none">
                        <a:latin typeface="Inter"/>
                        <a:ea typeface="Inter"/>
                        <a:cs typeface="Inter"/>
                        <a:sym typeface="Inter"/>
                      </a:endParaRPr>
                    </a:p>
                    <a:p>
                      <a:pPr algn="ctr" indent="0" lvl="0" marL="0" marR="0" rtl="0">
                        <a:spcBef>
                          <a:spcPts val="0"/>
                        </a:spcBef>
                        <a:spcAft>
                          <a:spcPts val="0"/>
                        </a:spcAft>
                        <a:buClr>
                          <a:schemeClr val="dk1"/>
                        </a:buClr>
                        <a:buSzPts val="1200"/>
                        <a:buFont typeface="Inter"/>
                        <a:buNone/>
                      </a:pPr>
                      <a:r>
                        <a:rPr b="0" cap="none" i="0" lang="en-US" strike="noStrike" sz="1200" u="none">
                          <a:solidFill>
                            <a:schemeClr val="dk1"/>
                          </a:solidFill>
                          <a:latin typeface="Inter"/>
                          <a:ea typeface="Inter"/>
                          <a:cs typeface="Inter"/>
                          <a:sym typeface="Inter"/>
                        </a:rPr>
                        <a:t>Production Database, Containers</a:t>
                      </a:r>
                      <a:endParaRPr b="0" cap="none" i="0" strike="noStrike" sz="1200" u="none">
                        <a:solidFill>
                          <a:schemeClr val="dk1"/>
                        </a:solidFill>
                        <a:latin typeface="Inter"/>
                        <a:ea typeface="Inter"/>
                        <a:cs typeface="Inter"/>
                        <a:sym typeface="Inter"/>
                      </a:endParaRPr>
                    </a:p>
                  </a:txBody>
                  <a:tcPr anchor="ctr" marB="45725" marL="91475" marR="45725" marT="45725">
                    <a:lnL cap="flat" cmpd="sng" w="9525">
                      <a:solidFill>
                        <a:schemeClr val="accent1"/>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hMerge="1">
                  <a:txBody>
                    <a:bodyPr numCol="1"/>
                    <a:lstStyle/>
                    <a:p>
                      <a:endParaRPr lang="en-US"/>
                    </a:p>
                  </a:txBody>
                  <a:tcPr/>
                </a:tc>
                <a:tc hMerge="1">
                  <a:txBody>
                    <a:bodyPr numCol="1"/>
                    <a:lstStyle/>
                    <a:p>
                      <a:endParaRPr lang="en-US"/>
                    </a:p>
                  </a:txBody>
                  <a:tcPr/>
                </a:tc>
                <a:tc>
                  <a:txBody>
                    <a:bodyPr numCol="1"/>
                    <a:lstStyle/>
                    <a:p>
                      <a:pPr algn="ctr" indent="0" lvl="0" marL="0" marR="0" rtl="0">
                        <a:spcBef>
                          <a:spcPts val="0"/>
                        </a:spcBef>
                        <a:spcAft>
                          <a:spcPts val="0"/>
                        </a:spcAft>
                        <a:buClr>
                          <a:schemeClr val="dk1"/>
                        </a:buClr>
                        <a:buSzPts val="1100"/>
                        <a:buFont typeface="Inter"/>
                        <a:buNone/>
                      </a:pPr>
                      <a:r>
                        <a:rPr b="0" cap="none" i="0" lang="en-US" strike="noStrike" sz="1200" u="none">
                          <a:latin typeface="Inter"/>
                          <a:ea typeface="Inter"/>
                          <a:cs typeface="Inter"/>
                          <a:sym typeface="Inter"/>
                        </a:rPr>
                        <a:t>IoT, Capacity, Snapshots</a:t>
                      </a:r>
                      <a:endParaRPr b="0" cap="none" i="0" strike="noStrike" sz="1200" u="none">
                        <a:solidFill>
                          <a:schemeClr val="dk1"/>
                        </a:solidFill>
                        <a:latin typeface="Inter"/>
                        <a:ea typeface="Inter"/>
                        <a:cs typeface="Inter"/>
                        <a:sym typeface="Inter"/>
                      </a:endParaRPr>
                    </a:p>
                  </a:txBody>
                  <a:tcPr anchor="ctr" marB="45725" marL="91475" marR="45725" marT="45725">
                    <a:lnL cap="flat" cmpd="sng" w="9525">
                      <a:solidFill>
                        <a:schemeClr val="accent1"/>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100"/>
                        <a:buFont typeface="Inter"/>
                        <a:buNone/>
                      </a:pPr>
                      <a:r>
                        <a:rPr b="0" cap="none" i="0" lang="en-US" strike="noStrike" sz="1200" u="none">
                          <a:latin typeface="Inter"/>
                          <a:ea typeface="Inter"/>
                          <a:cs typeface="Inter"/>
                          <a:sym typeface="Inter"/>
                        </a:rPr>
                        <a:t>AI/ML,</a:t>
                      </a:r>
                      <a:endParaRPr b="0" cap="none" i="0" strike="noStrike" sz="1200" u="none">
                        <a:latin typeface="Inter"/>
                        <a:ea typeface="Inter"/>
                        <a:cs typeface="Inter"/>
                        <a:sym typeface="Inter"/>
                      </a:endParaRPr>
                    </a:p>
                    <a:p>
                      <a:pPr algn="ctr" indent="0" lvl="0" marL="0" marR="0" rtl="0">
                        <a:spcBef>
                          <a:spcPts val="0"/>
                        </a:spcBef>
                        <a:spcAft>
                          <a:spcPts val="0"/>
                        </a:spcAft>
                        <a:buClr>
                          <a:schemeClr val="dk1"/>
                        </a:buClr>
                        <a:buSzPts val="1100"/>
                        <a:buFont typeface="Inter"/>
                        <a:buNone/>
                      </a:pPr>
                      <a:r>
                        <a:rPr b="0" cap="none" i="0" lang="en-US" strike="noStrike" sz="1200" u="none">
                          <a:latin typeface="Inter"/>
                          <a:ea typeface="Inter"/>
                          <a:cs typeface="Inter"/>
                          <a:sym typeface="Inter"/>
                        </a:rPr>
                        <a:t>Analytics,</a:t>
                      </a:r>
                      <a:endParaRPr b="0" cap="none" i="0" strike="noStrike" sz="1200" u="none">
                        <a:latin typeface="Inter"/>
                        <a:ea typeface="Inter"/>
                        <a:cs typeface="Inter"/>
                        <a:sym typeface="Inter"/>
                      </a:endParaRPr>
                    </a:p>
                    <a:p>
                      <a:pPr algn="ctr" indent="0" lvl="0" marL="0" marR="0" rtl="0">
                        <a:spcBef>
                          <a:spcPts val="0"/>
                        </a:spcBef>
                        <a:spcAft>
                          <a:spcPts val="0"/>
                        </a:spcAft>
                        <a:buClr>
                          <a:schemeClr val="dk1"/>
                        </a:buClr>
                        <a:buSzPts val="1100"/>
                        <a:buFont typeface="Inter"/>
                        <a:buNone/>
                      </a:pPr>
                      <a:r>
                        <a:rPr b="0" cap="none" i="0" lang="en-US" strike="noStrike" sz="1200" u="none">
                          <a:latin typeface="Inter"/>
                          <a:ea typeface="Inter"/>
                          <a:cs typeface="Inter"/>
                          <a:sym typeface="Inter"/>
                        </a:rPr>
                        <a:t>EDA</a:t>
                      </a:r>
                      <a:endParaRPr b="0" cap="none" i="0" strike="noStrike" sz="1200" u="none">
                        <a:latin typeface="Inter"/>
                        <a:ea typeface="Inter"/>
                        <a:cs typeface="Inter"/>
                        <a:sym typeface="Inter"/>
                      </a:endParaRPr>
                    </a:p>
                  </a:txBody>
                  <a:tcPr anchor="ctr" marB="45725" marL="91475" marR="45725" marT="45725">
                    <a:lnL cap="flat" cmpd="sng" w="9525">
                      <a:solidFill>
                        <a:schemeClr val="accent3"/>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chemeClr val="accent3"/>
                      </a:solidFill>
                      <a:prstDash val="solid"/>
                      <a:round/>
                      <a:headEnd len="sm" type="none" w="sm"/>
                      <a:tailEnd len="sm" type="none" w="sm"/>
                    </a:lnT>
                    <a:lnB cap="flat" cmpd="sng" w="9525">
                      <a:solidFill>
                        <a:schemeClr val="accent3"/>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100"/>
                        <a:buFont typeface="Inter"/>
                        <a:buNone/>
                      </a:pPr>
                      <a:r>
                        <a:rPr b="0" cap="none" i="0" lang="en-US" strike="noStrike" sz="1200" u="none">
                          <a:latin typeface="Inter"/>
                          <a:ea typeface="Inter"/>
                          <a:cs typeface="Inter"/>
                          <a:sym typeface="Inter"/>
                        </a:rPr>
                        <a:t>Rapid Restore,</a:t>
                      </a:r>
                      <a:endParaRPr b="0" cap="none" i="0" strike="noStrike" sz="1200" u="none">
                        <a:latin typeface="Inter"/>
                        <a:ea typeface="Inter"/>
                        <a:cs typeface="Inter"/>
                        <a:sym typeface="Inter"/>
                      </a:endParaRPr>
                    </a:p>
                    <a:p>
                      <a:pPr algn="ctr" indent="0" lvl="0" marL="0" marR="0" rtl="0">
                        <a:spcBef>
                          <a:spcPts val="0"/>
                        </a:spcBef>
                        <a:spcAft>
                          <a:spcPts val="0"/>
                        </a:spcAft>
                        <a:buClr>
                          <a:schemeClr val="dk1"/>
                        </a:buClr>
                        <a:buSzPts val="1100"/>
                        <a:buFont typeface="Inter"/>
                        <a:buNone/>
                      </a:pPr>
                      <a:r>
                        <a:rPr b="0" cap="none" i="0" lang="en-US" strike="noStrike" sz="1200" u="none">
                          <a:latin typeface="Inter"/>
                          <a:ea typeface="Inter"/>
                          <a:cs typeface="Inter"/>
                          <a:sym typeface="Inter"/>
                        </a:rPr>
                        <a:t>Code Repositories,</a:t>
                      </a:r>
                      <a:endParaRPr b="0" cap="none" i="0" strike="noStrike" sz="1200" u="none">
                        <a:latin typeface="Inter"/>
                        <a:ea typeface="Inter"/>
                        <a:cs typeface="Inter"/>
                        <a:sym typeface="Inter"/>
                      </a:endParaRPr>
                    </a:p>
                    <a:p>
                      <a:pPr algn="ctr" indent="0" lvl="0" marL="0" marR="0" rtl="0">
                        <a:spcBef>
                          <a:spcPts val="0"/>
                        </a:spcBef>
                        <a:spcAft>
                          <a:spcPts val="0"/>
                        </a:spcAft>
                        <a:buClr>
                          <a:schemeClr val="dk1"/>
                        </a:buClr>
                        <a:buSzPts val="1100"/>
                        <a:buFont typeface="Inter"/>
                        <a:buNone/>
                      </a:pPr>
                      <a:r>
                        <a:rPr b="0" cap="none" i="0" lang="en-US" strike="noStrike" sz="1200" u="none">
                          <a:latin typeface="Inter"/>
                          <a:ea typeface="Inter"/>
                          <a:cs typeface="Inter"/>
                          <a:sym typeface="Inter"/>
                        </a:rPr>
                        <a:t>S3 Enabled Apps</a:t>
                      </a:r>
                      <a:endParaRPr b="0" cap="none" i="0" strike="noStrike" sz="1200" u="none">
                        <a:latin typeface="Inter"/>
                        <a:ea typeface="Inter"/>
                        <a:cs typeface="Inter"/>
                        <a:sym typeface="Inter"/>
                      </a:endParaRPr>
                    </a:p>
                  </a:txBody>
                  <a:tcPr anchor="ctr" marB="45725" marL="91475" marR="45725" marT="45725">
                    <a:lnL cap="flat" cmpd="sng" w="9525">
                      <a:solidFill>
                        <a:schemeClr val="accent3"/>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chemeClr val="accent3"/>
                      </a:solidFill>
                      <a:prstDash val="solid"/>
                      <a:round/>
                      <a:headEnd len="sm" type="none" w="sm"/>
                      <a:tailEnd len="sm" type="none" w="sm"/>
                    </a:lnT>
                    <a:lnB cap="flat" cmpd="sng" w="9525">
                      <a:solidFill>
                        <a:schemeClr val="accent3"/>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100"/>
                        <a:buFont typeface="Inter"/>
                        <a:buNone/>
                      </a:pPr>
                      <a:r>
                        <a:rPr b="0" cap="none" i="0" lang="en-US" strike="noStrike" sz="1200" u="none">
                          <a:latin typeface="Inter"/>
                          <a:ea typeface="Inter"/>
                          <a:cs typeface="Inter"/>
                          <a:sym typeface="Inter"/>
                        </a:rPr>
                        <a:t>Rapid Restore,</a:t>
                      </a:r>
                      <a:endParaRPr b="0" cap="none" i="0" strike="noStrike" sz="1200" u="none">
                        <a:latin typeface="Inter"/>
                        <a:ea typeface="Inter"/>
                        <a:cs typeface="Inter"/>
                        <a:sym typeface="Inter"/>
                      </a:endParaRPr>
                    </a:p>
                    <a:p>
                      <a:pPr algn="ctr" indent="0" lvl="0" marL="0" marR="0" rtl="0">
                        <a:spcBef>
                          <a:spcPts val="0"/>
                        </a:spcBef>
                        <a:spcAft>
                          <a:spcPts val="0"/>
                        </a:spcAft>
                        <a:buClr>
                          <a:schemeClr val="dk1"/>
                        </a:buClr>
                        <a:buSzPts val="1100"/>
                        <a:buFont typeface="Inter"/>
                        <a:buNone/>
                      </a:pPr>
                      <a:r>
                        <a:rPr b="0" cap="none" i="0" lang="en-US" strike="noStrike" sz="1200" u="none">
                          <a:latin typeface="Inter"/>
                          <a:ea typeface="Inter"/>
                          <a:cs typeface="Inter"/>
                          <a:sym typeface="Inter"/>
                        </a:rPr>
                        <a:t>Code Repositories,</a:t>
                      </a:r>
                      <a:endParaRPr b="0" cap="none" i="0" strike="noStrike" sz="1200" u="none">
                        <a:latin typeface="Inter"/>
                        <a:ea typeface="Inter"/>
                        <a:cs typeface="Inter"/>
                        <a:sym typeface="Inter"/>
                      </a:endParaRPr>
                    </a:p>
                    <a:p>
                      <a:pPr algn="ctr" indent="0" lvl="0" marL="0" marR="0" rtl="0">
                        <a:spcBef>
                          <a:spcPts val="0"/>
                        </a:spcBef>
                        <a:spcAft>
                          <a:spcPts val="0"/>
                        </a:spcAft>
                        <a:buClr>
                          <a:schemeClr val="dk1"/>
                        </a:buClr>
                        <a:buSzPts val="1100"/>
                        <a:buFont typeface="Inter"/>
                        <a:buNone/>
                      </a:pPr>
                      <a:r>
                        <a:rPr b="0" cap="none" i="0" lang="en-US" strike="noStrike" sz="1200" u="none">
                          <a:latin typeface="Inter"/>
                          <a:ea typeface="Inter"/>
                          <a:cs typeface="Inter"/>
                          <a:sym typeface="Inter"/>
                        </a:rPr>
                        <a:t>S3 Enabled Apps</a:t>
                      </a:r>
                      <a:endParaRPr b="0" cap="none" i="0" strike="noStrike" sz="1200" u="none">
                        <a:latin typeface="Inter"/>
                        <a:ea typeface="Inter"/>
                        <a:cs typeface="Inter"/>
                        <a:sym typeface="Inter"/>
                      </a:endParaRPr>
                    </a:p>
                  </a:txBody>
                  <a:tcPr anchor="ctr" marB="45725" marL="91475" marR="45725" marT="45725">
                    <a:lnL cap="flat" cmpd="sng" w="9525">
                      <a:solidFill>
                        <a:schemeClr val="accent3"/>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chemeClr val="accent3"/>
                      </a:solidFill>
                      <a:prstDash val="solid"/>
                      <a:round/>
                      <a:headEnd len="sm" type="none" w="sm"/>
                      <a:tailEnd len="sm" type="none" w="sm"/>
                    </a:lnT>
                    <a:lnB cap="flat" cmpd="sng" w="9525">
                      <a:solidFill>
                        <a:schemeClr val="accent3"/>
                      </a:solidFill>
                      <a:prstDash val="solid"/>
                      <a:round/>
                      <a:headEnd len="sm" type="none" w="sm"/>
                      <a:tailEnd len="sm" type="none" w="sm"/>
                    </a:lnB>
                  </a:tcPr>
                </a:tc>
                <a:extLst>
                  <a:ext uri="{0D108BD9-81ED-4DB2-BD59-A6C34878D82A}">
                    <a16:rowId xmlns:a16="http://schemas.microsoft.com/office/drawing/2014/main" val="10002"/>
                  </a:ext>
                </a:extLst>
              </a:tr>
              <a:tr h="647900">
                <a:tc>
                  <a:txBody>
                    <a:bodyPr numCol="1"/>
                    <a:lstStyle/>
                    <a:p>
                      <a:pPr algn="l" indent="0" lvl="0" marL="0" marR="0" rtl="0">
                        <a:lnSpc>
                          <a:spcPct val="107000"/>
                        </a:lnSpc>
                        <a:spcBef>
                          <a:spcPts val="0"/>
                        </a:spcBef>
                        <a:spcAft>
                          <a:spcPts val="0"/>
                        </a:spcAft>
                        <a:buClr>
                          <a:schemeClr val="dk1"/>
                        </a:buClr>
                        <a:buSzPts val="1200"/>
                        <a:buFont typeface="Inter"/>
                        <a:buNone/>
                      </a:pPr>
                      <a:r>
                        <a:rPr b="1" cap="none" lang="en-US" strike="noStrike" sz="1200" u="none">
                          <a:latin typeface="Inter"/>
                          <a:ea typeface="Inter"/>
                          <a:cs typeface="Inter"/>
                          <a:sym typeface="Inter"/>
                        </a:rPr>
                        <a:t>Relative Performance</a:t>
                      </a:r>
                      <a:r>
                        <a:rPr b="1" baseline="30000" cap="none" lang="en-US" strike="noStrike" sz="1200" u="none">
                          <a:latin typeface="Inter"/>
                          <a:ea typeface="Inter"/>
                          <a:cs typeface="Inter"/>
                          <a:sym typeface="Inter"/>
                        </a:rPr>
                        <a:t>1</a:t>
                      </a:r>
                      <a:endParaRPr b="1" baseline="30000" cap="none" strike="noStrike" sz="1200" u="none">
                        <a:solidFill>
                          <a:schemeClr val="dk1"/>
                        </a:solidFill>
                        <a:latin typeface="Inter"/>
                        <a:ea typeface="Inter"/>
                        <a:cs typeface="Inter"/>
                        <a:sym typeface="Inter"/>
                      </a:endParaRPr>
                    </a:p>
                  </a:txBody>
                  <a:tcPr anchor="ctr" marB="45725" marL="91475" marR="45725" marT="45725">
                    <a:lnL cap="flat" cmpd="sng" w="9525">
                      <a:solidFill>
                        <a:srgbClr val="000000">
                          <a:alpha val="0"/>
                        </a:srgbClr>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200"/>
                        <a:buFont typeface="Inter"/>
                        <a:buNone/>
                      </a:pPr>
                      <a:r>
                        <a:rPr b="0" cap="none" i="0" lang="en-US" strike="noStrike" sz="1200" u="none">
                          <a:latin typeface="Inter"/>
                          <a:ea typeface="Inter"/>
                          <a:cs typeface="Inter"/>
                          <a:sym typeface="Inter"/>
                        </a:rPr>
                        <a:t>20x</a:t>
                      </a:r>
                      <a:endParaRPr b="0" cap="none" i="0" strike="noStrike" sz="1200" u="none">
                        <a:latin typeface="Inter"/>
                        <a:ea typeface="Inter"/>
                        <a:cs typeface="Inter"/>
                        <a:sym typeface="Inter"/>
                      </a:endParaRPr>
                    </a:p>
                  </a:txBody>
                  <a:tcPr anchor="ctr" marB="45725" marL="91475" marR="45725" marT="45725">
                    <a:lnL cap="flat" cmpd="sng" w="9525">
                      <a:solidFill>
                        <a:schemeClr val="accent1"/>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200"/>
                        <a:buFont typeface="Inter"/>
                        <a:buNone/>
                      </a:pPr>
                      <a:r>
                        <a:rPr b="0" cap="none" i="0" lang="en-US" strike="noStrike" sz="1200" u="none">
                          <a:latin typeface="Inter"/>
                          <a:ea typeface="Inter"/>
                          <a:cs typeface="Inter"/>
                          <a:sym typeface="Inter"/>
                        </a:rPr>
                        <a:t>10x</a:t>
                      </a:r>
                      <a:endParaRPr b="0" cap="none" i="0" strike="noStrike" sz="1200" u="none">
                        <a:latin typeface="Inter"/>
                        <a:ea typeface="Inter"/>
                        <a:cs typeface="Inter"/>
                        <a:sym typeface="Inter"/>
                      </a:endParaRPr>
                    </a:p>
                  </a:txBody>
                  <a:tcPr anchor="ctr" marB="45725" marL="91475" marR="45725" marT="45725">
                    <a:lnL cap="flat" cmpd="sng" w="9525">
                      <a:solidFill>
                        <a:schemeClr val="accent1"/>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200"/>
                        <a:buFont typeface="Inter"/>
                        <a:buNone/>
                      </a:pPr>
                      <a:r>
                        <a:rPr b="0" cap="none" i="0" lang="en-US" strike="noStrike" sz="1200" u="none">
                          <a:latin typeface="Inter"/>
                          <a:ea typeface="Inter"/>
                          <a:cs typeface="Inter"/>
                          <a:sym typeface="Inter"/>
                        </a:rPr>
                        <a:t>5x</a:t>
                      </a:r>
                      <a:endParaRPr b="0" cap="none" i="0" strike="noStrike" sz="1200" u="none">
                        <a:latin typeface="Inter"/>
                        <a:ea typeface="Inter"/>
                        <a:cs typeface="Inter"/>
                        <a:sym typeface="Inter"/>
                      </a:endParaRPr>
                    </a:p>
                  </a:txBody>
                  <a:tcPr anchor="ctr" marB="45725" marL="91475" marR="45725" marT="45725">
                    <a:lnL cap="flat" cmpd="sng" w="9525">
                      <a:solidFill>
                        <a:schemeClr val="accent1"/>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200"/>
                        <a:buFont typeface="Inter"/>
                        <a:buNone/>
                      </a:pPr>
                      <a:r>
                        <a:rPr b="0" cap="none" i="0" lang="en-US" strike="noStrike" sz="1200" u="none">
                          <a:latin typeface="Inter"/>
                          <a:ea typeface="Inter"/>
                          <a:cs typeface="Inter"/>
                          <a:sym typeface="Inter"/>
                        </a:rPr>
                        <a:t>1x</a:t>
                      </a:r>
                      <a:endParaRPr b="0" cap="none" i="0" strike="noStrike" sz="1200" u="none">
                        <a:latin typeface="Inter"/>
                        <a:ea typeface="Inter"/>
                        <a:cs typeface="Inter"/>
                        <a:sym typeface="Inter"/>
                      </a:endParaRPr>
                    </a:p>
                  </a:txBody>
                  <a:tcPr anchor="ctr" marB="45725" marL="91475" marR="45725" marT="45725">
                    <a:lnL cap="flat" cmpd="sng" w="9525">
                      <a:solidFill>
                        <a:schemeClr val="accent1"/>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200"/>
                        <a:buFont typeface="Inter"/>
                        <a:buNone/>
                      </a:pPr>
                      <a:r>
                        <a:rPr b="0" cap="none" i="0" lang="en-US" strike="noStrike" sz="1200" u="none">
                          <a:latin typeface="Inter"/>
                          <a:ea typeface="Inter"/>
                          <a:cs typeface="Inter"/>
                          <a:sym typeface="Inter"/>
                        </a:rPr>
                        <a:t>6.5x</a:t>
                      </a:r>
                      <a:endParaRPr b="0" cap="none" i="0" strike="noStrike" sz="1200" u="none">
                        <a:latin typeface="Inter"/>
                        <a:ea typeface="Inter"/>
                        <a:cs typeface="Inter"/>
                        <a:sym typeface="Inter"/>
                      </a:endParaRPr>
                    </a:p>
                  </a:txBody>
                  <a:tcPr anchor="ctr" marB="45725" marL="91475" marR="45725" marT="45725">
                    <a:lnL cap="flat" cmpd="sng" w="9525">
                      <a:solidFill>
                        <a:schemeClr val="accent3"/>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chemeClr val="accent3"/>
                      </a:solidFill>
                      <a:prstDash val="solid"/>
                      <a:round/>
                      <a:headEnd len="sm" type="none" w="sm"/>
                      <a:tailEnd len="sm" type="none" w="sm"/>
                    </a:lnT>
                    <a:lnB cap="flat" cmpd="sng" w="9525">
                      <a:solidFill>
                        <a:schemeClr val="accent3"/>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200"/>
                        <a:buFont typeface="Inter"/>
                        <a:buNone/>
                      </a:pPr>
                      <a:r>
                        <a:rPr b="0" cap="none" i="0" lang="en-US" strike="noStrike" sz="1200" u="none">
                          <a:latin typeface="Inter"/>
                          <a:ea typeface="Inter"/>
                          <a:cs typeface="Inter"/>
                          <a:sym typeface="Inter"/>
                        </a:rPr>
                        <a:t>2.5x</a:t>
                      </a:r>
                      <a:endParaRPr b="0" cap="none" i="0" strike="noStrike" sz="1200" u="none">
                        <a:latin typeface="Inter"/>
                        <a:ea typeface="Inter"/>
                        <a:cs typeface="Inter"/>
                        <a:sym typeface="Inter"/>
                      </a:endParaRPr>
                    </a:p>
                  </a:txBody>
                  <a:tcPr anchor="ctr" marB="45725" marL="91475" marR="45725" marT="45725">
                    <a:lnL cap="flat" cmpd="sng" w="9525">
                      <a:solidFill>
                        <a:schemeClr val="accent3"/>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chemeClr val="accent3"/>
                      </a:solidFill>
                      <a:prstDash val="solid"/>
                      <a:round/>
                      <a:headEnd len="sm" type="none" w="sm"/>
                      <a:tailEnd len="sm" type="none" w="sm"/>
                    </a:lnT>
                    <a:lnB cap="flat" cmpd="sng" w="9525">
                      <a:solidFill>
                        <a:schemeClr val="accent3"/>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200"/>
                        <a:buFont typeface="Inter"/>
                        <a:buNone/>
                      </a:pPr>
                      <a:r>
                        <a:rPr b="0" cap="none" i="0" lang="en-US" strike="noStrike" sz="1200" u="none">
                          <a:latin typeface="Inter"/>
                          <a:ea typeface="Inter"/>
                          <a:cs typeface="Inter"/>
                          <a:sym typeface="Inter"/>
                        </a:rPr>
                        <a:t>1x</a:t>
                      </a:r>
                      <a:endParaRPr b="0" cap="none" i="0" strike="noStrike" sz="1200" u="none">
                        <a:latin typeface="Inter"/>
                        <a:ea typeface="Inter"/>
                        <a:cs typeface="Inter"/>
                        <a:sym typeface="Inter"/>
                      </a:endParaRPr>
                    </a:p>
                  </a:txBody>
                  <a:tcPr anchor="ctr" marB="45725" marL="91475" marR="45725" marT="45725">
                    <a:lnL cap="flat" cmpd="sng" w="9525">
                      <a:solidFill>
                        <a:schemeClr val="accent3"/>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chemeClr val="accent3"/>
                      </a:solidFill>
                      <a:prstDash val="solid"/>
                      <a:round/>
                      <a:headEnd len="sm" type="none" w="sm"/>
                      <a:tailEnd len="sm" type="none" w="sm"/>
                    </a:lnT>
                    <a:lnB cap="flat" cmpd="sng" w="9525">
                      <a:solidFill>
                        <a:schemeClr val="accent3"/>
                      </a:solidFill>
                      <a:prstDash val="solid"/>
                      <a:round/>
                      <a:headEnd len="sm" type="none" w="sm"/>
                      <a:tailEnd len="sm" type="none" w="sm"/>
                    </a:lnB>
                  </a:tcPr>
                </a:tc>
                <a:extLst>
                  <a:ext uri="{0D108BD9-81ED-4DB2-BD59-A6C34878D82A}">
                    <a16:rowId xmlns:a16="http://schemas.microsoft.com/office/drawing/2014/main" val="10003"/>
                  </a:ext>
                </a:extLst>
              </a:tr>
              <a:tr h="647900">
                <a:tc>
                  <a:txBody>
                    <a:bodyPr numCol="1"/>
                    <a:lstStyle/>
                    <a:p>
                      <a:pPr algn="l" indent="0" lvl="0" marL="0" marR="0" rtl="0">
                        <a:lnSpc>
                          <a:spcPct val="107000"/>
                        </a:lnSpc>
                        <a:spcBef>
                          <a:spcPts val="0"/>
                        </a:spcBef>
                        <a:spcAft>
                          <a:spcPts val="0"/>
                        </a:spcAft>
                        <a:buClr>
                          <a:schemeClr val="dk1"/>
                        </a:buClr>
                        <a:buSzPts val="1200"/>
                        <a:buFont typeface="Inter"/>
                        <a:buNone/>
                      </a:pPr>
                      <a:r>
                        <a:rPr b="1" cap="none" lang="en-US" strike="noStrike" sz="1200" u="none">
                          <a:solidFill>
                            <a:schemeClr val="dk1"/>
                          </a:solidFill>
                          <a:latin typeface="Inter"/>
                          <a:ea typeface="Inter"/>
                          <a:cs typeface="Inter"/>
                          <a:sym typeface="Inter"/>
                        </a:rPr>
                        <a:t>Minimum Commitment</a:t>
                      </a:r>
                      <a:endParaRPr cap="none" strike="noStrike" sz="1200" u="none"/>
                    </a:p>
                  </a:txBody>
                  <a:tcPr anchor="ctr" marB="45725" marL="91475" marR="45725" marT="45725">
                    <a:lnL cap="flat" cmpd="sng" w="9525">
                      <a:solidFill>
                        <a:srgbClr val="000000">
                          <a:alpha val="0"/>
                        </a:srgbClr>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chemeClr val="dk1"/>
                        </a:buClr>
                        <a:buSzPts val="1200"/>
                        <a:buFont typeface="Inter"/>
                        <a:buNone/>
                      </a:pPr>
                      <a:r>
                        <a:rPr b="0" cap="none" i="0" lang="en-US" strike="noStrike" sz="1200" u="none">
                          <a:solidFill>
                            <a:schemeClr val="dk1"/>
                          </a:solidFill>
                          <a:latin typeface="Inter"/>
                          <a:ea typeface="Inter"/>
                          <a:cs typeface="Inter"/>
                          <a:sym typeface="Inter"/>
                        </a:rPr>
                        <a:t>50 TiB</a:t>
                      </a:r>
                      <a:endParaRPr b="0" cap="none" i="0" strike="noStrike" sz="1200" u="none">
                        <a:latin typeface="Inter"/>
                        <a:ea typeface="Inter"/>
                        <a:cs typeface="Inter"/>
                        <a:sym typeface="Inter"/>
                      </a:endParaRPr>
                    </a:p>
                  </a:txBody>
                  <a:tcPr anchor="ctr" marB="45725" marL="91475" marR="45725" marT="45725">
                    <a:lnL cap="flat" cmpd="sng" w="9525">
                      <a:solidFill>
                        <a:schemeClr val="accent1"/>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chemeClr val="dk1"/>
                        </a:buClr>
                        <a:buSzPts val="1200"/>
                        <a:buFont typeface="Inter"/>
                        <a:buNone/>
                      </a:pPr>
                      <a:r>
                        <a:rPr b="0" cap="none" i="0" lang="en-US" strike="noStrike" sz="1200" u="none">
                          <a:solidFill>
                            <a:schemeClr val="dk1"/>
                          </a:solidFill>
                          <a:latin typeface="Inter"/>
                          <a:ea typeface="Inter"/>
                          <a:cs typeface="Inter"/>
                          <a:sym typeface="Inter"/>
                        </a:rPr>
                        <a:t>50 TiB</a:t>
                      </a:r>
                      <a:endParaRPr b="0" cap="none" i="0" strike="noStrike" sz="1200" u="none">
                        <a:latin typeface="Inter"/>
                        <a:ea typeface="Inter"/>
                        <a:cs typeface="Inter"/>
                        <a:sym typeface="Inter"/>
                      </a:endParaRPr>
                    </a:p>
                  </a:txBody>
                  <a:tcPr anchor="ctr" marB="45725" marL="91475" marR="45725" marT="45725">
                    <a:lnL cap="flat" cmpd="sng" w="9525">
                      <a:solidFill>
                        <a:schemeClr val="accent1"/>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100"/>
                        <a:buFont typeface="Inter"/>
                        <a:buNone/>
                      </a:pPr>
                      <a:r>
                        <a:rPr b="0" cap="none" i="0" lang="en-US" strike="noStrike" sz="1200" u="none">
                          <a:latin typeface="Inter"/>
                          <a:ea typeface="Inter"/>
                          <a:cs typeface="Inter"/>
                          <a:sym typeface="Inter"/>
                        </a:rPr>
                        <a:t>50 TiB</a:t>
                      </a:r>
                      <a:endParaRPr b="0" cap="none" i="0" strike="noStrike" sz="1200" u="none">
                        <a:latin typeface="Inter"/>
                        <a:ea typeface="Inter"/>
                        <a:cs typeface="Inter"/>
                        <a:sym typeface="Inter"/>
                      </a:endParaRPr>
                    </a:p>
                  </a:txBody>
                  <a:tcPr anchor="ctr" marB="45725" marL="91475" marR="45725" marT="45725">
                    <a:lnL cap="flat" cmpd="sng" w="9525">
                      <a:solidFill>
                        <a:schemeClr val="accent1"/>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100"/>
                        <a:buFont typeface="Inter"/>
                        <a:buNone/>
                      </a:pPr>
                      <a:r>
                        <a:rPr b="0" cap="none" i="0" lang="en-US" strike="noStrike" sz="1200" u="none">
                          <a:solidFill>
                            <a:schemeClr val="dk1"/>
                          </a:solidFill>
                          <a:latin typeface="Inter"/>
                          <a:ea typeface="Inter"/>
                          <a:cs typeface="Inter"/>
                          <a:sym typeface="Inter"/>
                        </a:rPr>
                        <a:t>200 TiB</a:t>
                      </a:r>
                      <a:endParaRPr b="0" cap="none" i="0" strike="noStrike" sz="1200" u="none">
                        <a:latin typeface="Inter"/>
                        <a:ea typeface="Inter"/>
                        <a:cs typeface="Inter"/>
                        <a:sym typeface="Inter"/>
                      </a:endParaRPr>
                    </a:p>
                  </a:txBody>
                  <a:tcPr anchor="ctr" marB="45725" marL="91475" marR="45725" marT="45725">
                    <a:lnL cap="flat" cmpd="sng" w="9525">
                      <a:solidFill>
                        <a:schemeClr val="accent1"/>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100"/>
                        <a:buFont typeface="Inter"/>
                        <a:buNone/>
                      </a:pPr>
                      <a:r>
                        <a:rPr b="0" cap="none" i="0" lang="en-US" strike="noStrike" sz="1200" u="none">
                          <a:latin typeface="Inter"/>
                          <a:ea typeface="Inter"/>
                          <a:cs typeface="Inter"/>
                          <a:sym typeface="Inter"/>
                        </a:rPr>
                        <a:t>75 TiB</a:t>
                      </a:r>
                      <a:endParaRPr b="0" cap="none" i="0" strike="noStrike" sz="1200" u="none">
                        <a:latin typeface="Inter"/>
                        <a:ea typeface="Inter"/>
                        <a:cs typeface="Inter"/>
                        <a:sym typeface="Inter"/>
                      </a:endParaRPr>
                    </a:p>
                  </a:txBody>
                  <a:tcPr anchor="ctr" marB="45725" marL="91475" marR="45725" marT="45725">
                    <a:lnL cap="flat" cmpd="sng" w="9525">
                      <a:solidFill>
                        <a:schemeClr val="accent3"/>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chemeClr val="accent3"/>
                      </a:solidFill>
                      <a:prstDash val="solid"/>
                      <a:round/>
                      <a:headEnd len="sm" type="none" w="sm"/>
                      <a:tailEnd len="sm" type="none" w="sm"/>
                    </a:lnT>
                    <a:lnB cap="flat" cmpd="sng" w="9525">
                      <a:solidFill>
                        <a:schemeClr val="accent3"/>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100"/>
                        <a:buFont typeface="Inter"/>
                        <a:buNone/>
                      </a:pPr>
                      <a:r>
                        <a:rPr b="0" cap="none" i="0" lang="en-US" strike="noStrike" sz="1200" u="none">
                          <a:latin typeface="Inter"/>
                          <a:ea typeface="Inter"/>
                          <a:cs typeface="Inter"/>
                          <a:sym typeface="Inter"/>
                        </a:rPr>
                        <a:t>100 TiB</a:t>
                      </a:r>
                      <a:endParaRPr b="0" cap="none" i="0" strike="noStrike" sz="1200" u="none">
                        <a:latin typeface="Inter"/>
                        <a:ea typeface="Inter"/>
                        <a:cs typeface="Inter"/>
                        <a:sym typeface="Inter"/>
                      </a:endParaRPr>
                    </a:p>
                  </a:txBody>
                  <a:tcPr anchor="ctr" marB="45725" marL="91475" marR="45725" marT="45725">
                    <a:lnL cap="flat" cmpd="sng" w="9525">
                      <a:solidFill>
                        <a:schemeClr val="accent3"/>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chemeClr val="accent3"/>
                      </a:solidFill>
                      <a:prstDash val="solid"/>
                      <a:round/>
                      <a:headEnd len="sm" type="none" w="sm"/>
                      <a:tailEnd len="sm" type="none" w="sm"/>
                    </a:lnT>
                    <a:lnB cap="flat" cmpd="sng" w="9525">
                      <a:solidFill>
                        <a:schemeClr val="accent3"/>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100"/>
                        <a:buFont typeface="Inter"/>
                        <a:buNone/>
                      </a:pPr>
                      <a:r>
                        <a:rPr b="0" cap="none" i="0" lang="en-US" strike="noStrike" sz="1200" u="none">
                          <a:latin typeface="Inter"/>
                          <a:ea typeface="Inter"/>
                          <a:cs typeface="Inter"/>
                          <a:sym typeface="Inter"/>
                        </a:rPr>
                        <a:t>150 TiB</a:t>
                      </a:r>
                      <a:endParaRPr b="0" cap="none" i="0" strike="noStrike" sz="1200" u="none">
                        <a:latin typeface="Inter"/>
                        <a:ea typeface="Inter"/>
                        <a:cs typeface="Inter"/>
                        <a:sym typeface="Inter"/>
                      </a:endParaRPr>
                    </a:p>
                  </a:txBody>
                  <a:tcPr anchor="ctr" marB="45725" marL="91475" marR="45725" marT="45725">
                    <a:lnL cap="flat" cmpd="sng" w="9525">
                      <a:solidFill>
                        <a:schemeClr val="accent3"/>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chemeClr val="accent3"/>
                      </a:solidFill>
                      <a:prstDash val="solid"/>
                      <a:round/>
                      <a:headEnd len="sm" type="none" w="sm"/>
                      <a:tailEnd len="sm" type="none" w="sm"/>
                    </a:lnT>
                    <a:lnB cap="flat" cmpd="sng" w="9525">
                      <a:solidFill>
                        <a:schemeClr val="accent3"/>
                      </a:solidFill>
                      <a:prstDash val="solid"/>
                      <a:round/>
                      <a:headEnd len="sm" type="none" w="sm"/>
                      <a:tailEnd len="sm" type="none" w="sm"/>
                    </a:lnB>
                  </a:tcPr>
                </a:tc>
                <a:extLst>
                  <a:ext uri="{0D108BD9-81ED-4DB2-BD59-A6C34878D82A}">
                    <a16:rowId xmlns:a16="http://schemas.microsoft.com/office/drawing/2014/main" val="10004"/>
                  </a:ext>
                </a:extLst>
              </a:tr>
              <a:tr h="647900">
                <a:tc>
                  <a:txBody>
                    <a:bodyPr numCol="1"/>
                    <a:lstStyle/>
                    <a:p>
                      <a:pPr algn="l" indent="0" lvl="0" marL="0" marR="0" rtl="0">
                        <a:lnSpc>
                          <a:spcPct val="107000"/>
                        </a:lnSpc>
                        <a:spcBef>
                          <a:spcPts val="0"/>
                        </a:spcBef>
                        <a:spcAft>
                          <a:spcPts val="0"/>
                        </a:spcAft>
                        <a:buClr>
                          <a:schemeClr val="dk1"/>
                        </a:buClr>
                        <a:buSzPts val="1200"/>
                        <a:buFont typeface="Inter"/>
                        <a:buNone/>
                      </a:pPr>
                      <a:r>
                        <a:rPr b="1" cap="none" lang="en-US" strike="noStrike" sz="1200" u="none">
                          <a:latin typeface="Inter"/>
                          <a:ea typeface="Inter"/>
                          <a:cs typeface="Inter"/>
                          <a:sym typeface="Inter"/>
                        </a:rPr>
                        <a:t>Minimum</a:t>
                      </a:r>
                      <a:br>
                        <a:rPr b="1" cap="none" lang="en-US" strike="noStrike" sz="1200" u="none">
                          <a:latin typeface="Inter"/>
                          <a:ea typeface="Inter"/>
                          <a:cs typeface="Inter"/>
                          <a:sym typeface="Inter"/>
                        </a:rPr>
                      </a:br>
                      <a:r>
                        <a:rPr b="1" cap="none" lang="en-US" strike="noStrike" sz="1200" u="none">
                          <a:latin typeface="Inter"/>
                          <a:ea typeface="Inter"/>
                          <a:cs typeface="Inter"/>
                          <a:sym typeface="Inter"/>
                        </a:rPr>
                        <a:t>Term</a:t>
                      </a:r>
                      <a:endParaRPr b="1" cap="none" strike="noStrike" sz="1200" u="none">
                        <a:latin typeface="Inter"/>
                        <a:ea typeface="Inter"/>
                        <a:cs typeface="Inter"/>
                        <a:sym typeface="Inter"/>
                      </a:endParaRPr>
                    </a:p>
                  </a:txBody>
                  <a:tcPr anchor="ctr" marB="45725" marL="91475" marR="45725" marT="45725">
                    <a:lnL cap="flat" cmpd="sng" w="9525">
                      <a:solidFill>
                        <a:srgbClr val="000000">
                          <a:alpha val="0"/>
                        </a:srgbClr>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chemeClr val="dk1"/>
                        </a:buClr>
                        <a:buSzPts val="1200"/>
                        <a:buFont typeface="Inter"/>
                        <a:buNone/>
                      </a:pPr>
                      <a:r>
                        <a:rPr b="0" cap="none" i="0" lang="en-US" strike="noStrike" sz="1200" u="none">
                          <a:latin typeface="Inter"/>
                          <a:ea typeface="Inter"/>
                          <a:cs typeface="Inter"/>
                          <a:sym typeface="Inter"/>
                        </a:rPr>
                        <a:t>12 Months</a:t>
                      </a:r>
                      <a:endParaRPr b="0" cap="none" i="0" strike="noStrike" sz="1200" u="none">
                        <a:latin typeface="Inter"/>
                        <a:ea typeface="Inter"/>
                        <a:cs typeface="Inter"/>
                        <a:sym typeface="Inter"/>
                      </a:endParaRPr>
                    </a:p>
                  </a:txBody>
                  <a:tcPr anchor="ctr" marB="45725" marL="91475" marR="45725" marT="45725">
                    <a:lnL cap="flat" cmpd="sng" w="9525">
                      <a:solidFill>
                        <a:schemeClr val="accent1"/>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rgbClr val="000000"/>
                        </a:buClr>
                        <a:buSzPts val="1200"/>
                        <a:buFont typeface="Inter"/>
                        <a:buNone/>
                      </a:pPr>
                      <a:r>
                        <a:rPr b="0" cap="none" i="0" lang="en-US" strike="noStrike" sz="1200" u="none">
                          <a:solidFill>
                            <a:srgbClr val="000000"/>
                          </a:solidFill>
                          <a:latin typeface="Inter"/>
                          <a:ea typeface="Inter"/>
                          <a:cs typeface="Inter"/>
                          <a:sym typeface="Inter"/>
                        </a:rPr>
                        <a:t>12 Months</a:t>
                      </a:r>
                      <a:endParaRPr b="0" cap="none" i="0" strike="noStrike" sz="1200" u="none">
                        <a:latin typeface="Inter"/>
                        <a:ea typeface="Inter"/>
                        <a:cs typeface="Inter"/>
                        <a:sym typeface="Inter"/>
                      </a:endParaRPr>
                    </a:p>
                  </a:txBody>
                  <a:tcPr anchor="ctr" marB="45725" marL="91475" marR="45725" marT="45725">
                    <a:lnL cap="flat" cmpd="sng" w="9525">
                      <a:solidFill>
                        <a:schemeClr val="accent1"/>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100"/>
                        <a:buFont typeface="Inter"/>
                        <a:buNone/>
                      </a:pPr>
                      <a:r>
                        <a:rPr b="0" cap="none" i="0" lang="en-US" strike="noStrike" sz="1200" u="none">
                          <a:solidFill>
                            <a:srgbClr val="000000"/>
                          </a:solidFill>
                          <a:latin typeface="Inter"/>
                          <a:ea typeface="Inter"/>
                          <a:cs typeface="Inter"/>
                          <a:sym typeface="Inter"/>
                        </a:rPr>
                        <a:t>12 Months</a:t>
                      </a:r>
                      <a:endParaRPr b="0" cap="none" i="0" strike="noStrike" sz="1200" u="none">
                        <a:latin typeface="Inter"/>
                        <a:ea typeface="Inter"/>
                        <a:cs typeface="Inter"/>
                        <a:sym typeface="Inter"/>
                      </a:endParaRPr>
                    </a:p>
                  </a:txBody>
                  <a:tcPr anchor="ctr" marB="45725" marL="91475" marR="45725" marT="45725">
                    <a:lnL cap="flat" cmpd="sng" w="9525">
                      <a:solidFill>
                        <a:schemeClr val="accent1"/>
                      </a:solidFill>
                      <a:prstDash val="solid"/>
                      <a:round/>
                      <a:headEnd len="sm" type="none" w="sm"/>
                      <a:tailEnd len="sm" type="none" w="sm"/>
                    </a:lnL>
                    <a:lnR cap="flat" cmpd="sng" w="9525">
                      <a:solidFill>
                        <a:schemeClr val="accent1"/>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100"/>
                        <a:buFont typeface="Inter"/>
                        <a:buNone/>
                      </a:pPr>
                      <a:r>
                        <a:rPr b="0" cap="none" i="0" lang="en-US" strike="noStrike" sz="1200" u="none">
                          <a:solidFill>
                            <a:srgbClr val="000000"/>
                          </a:solidFill>
                          <a:latin typeface="Inter"/>
                          <a:ea typeface="Inter"/>
                          <a:cs typeface="Inter"/>
                          <a:sym typeface="Inter"/>
                        </a:rPr>
                        <a:t>12 Months</a:t>
                      </a:r>
                      <a:endParaRPr b="0" cap="none" i="0" strike="noStrike" sz="1200" u="none">
                        <a:latin typeface="Inter"/>
                        <a:ea typeface="Inter"/>
                        <a:cs typeface="Inter"/>
                        <a:sym typeface="Inter"/>
                      </a:endParaRPr>
                    </a:p>
                  </a:txBody>
                  <a:tcPr anchor="ctr" marB="45725" marL="91475" marR="45725" marT="45725">
                    <a:lnL cap="flat" cmpd="sng" w="9525">
                      <a:solidFill>
                        <a:schemeClr val="accent1"/>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chemeClr val="accent1"/>
                      </a:solidFill>
                      <a:prstDash val="solid"/>
                      <a:round/>
                      <a:headEnd len="sm" type="none" w="sm"/>
                      <a:tailEnd len="sm" type="none" w="sm"/>
                    </a:lnT>
                    <a:lnB cap="flat" cmpd="sng" w="9525">
                      <a:solidFill>
                        <a:schemeClr val="accent1"/>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100"/>
                        <a:buFont typeface="Inter"/>
                        <a:buNone/>
                      </a:pPr>
                      <a:r>
                        <a:rPr b="0" cap="none" i="0" lang="en-US" strike="noStrike" sz="1200" u="none">
                          <a:solidFill>
                            <a:srgbClr val="000000"/>
                          </a:solidFill>
                          <a:latin typeface="Inter"/>
                          <a:ea typeface="Inter"/>
                          <a:cs typeface="Inter"/>
                          <a:sym typeface="Inter"/>
                        </a:rPr>
                        <a:t>12 Months</a:t>
                      </a:r>
                      <a:endParaRPr b="0" cap="none" i="0" strike="noStrike" sz="1200" u="none">
                        <a:latin typeface="Inter"/>
                        <a:ea typeface="Inter"/>
                        <a:cs typeface="Inter"/>
                        <a:sym typeface="Inter"/>
                      </a:endParaRPr>
                    </a:p>
                  </a:txBody>
                  <a:tcPr anchor="ctr" marB="45725" marL="91475" marR="45725" marT="45725">
                    <a:lnL cap="flat" cmpd="sng" w="9525">
                      <a:solidFill>
                        <a:schemeClr val="accent3"/>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chemeClr val="accent3"/>
                      </a:solidFill>
                      <a:prstDash val="solid"/>
                      <a:round/>
                      <a:headEnd len="sm" type="none" w="sm"/>
                      <a:tailEnd len="sm" type="none" w="sm"/>
                    </a:lnT>
                    <a:lnB cap="flat" cmpd="sng" w="9525">
                      <a:solidFill>
                        <a:schemeClr val="accent3"/>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100"/>
                        <a:buFont typeface="Inter"/>
                        <a:buNone/>
                      </a:pPr>
                      <a:r>
                        <a:rPr b="0" cap="none" i="0" lang="en-US" strike="noStrike" sz="1200" u="none">
                          <a:solidFill>
                            <a:srgbClr val="000000"/>
                          </a:solidFill>
                          <a:latin typeface="Inter"/>
                          <a:ea typeface="Inter"/>
                          <a:cs typeface="Inter"/>
                          <a:sym typeface="Inter"/>
                        </a:rPr>
                        <a:t>12 Months</a:t>
                      </a:r>
                      <a:endParaRPr b="0" cap="none" i="0" strike="noStrike" sz="1200" u="none">
                        <a:latin typeface="Inter"/>
                        <a:ea typeface="Inter"/>
                        <a:cs typeface="Inter"/>
                        <a:sym typeface="Inter"/>
                      </a:endParaRPr>
                    </a:p>
                  </a:txBody>
                  <a:tcPr anchor="ctr" marB="45725" marL="91475" marR="45725" marT="45725">
                    <a:lnL cap="flat" cmpd="sng" w="9525">
                      <a:solidFill>
                        <a:schemeClr val="accent3"/>
                      </a:solidFill>
                      <a:prstDash val="solid"/>
                      <a:round/>
                      <a:headEnd len="sm" type="none" w="sm"/>
                      <a:tailEnd len="sm" type="none" w="sm"/>
                    </a:lnL>
                    <a:lnR cap="flat" cmpd="sng" w="9525">
                      <a:solidFill>
                        <a:schemeClr val="accent3"/>
                      </a:solidFill>
                      <a:prstDash val="solid"/>
                      <a:round/>
                      <a:headEnd len="sm" type="none" w="sm"/>
                      <a:tailEnd len="sm" type="none" w="sm"/>
                    </a:lnR>
                    <a:lnT cap="flat" cmpd="sng" w="9525">
                      <a:solidFill>
                        <a:schemeClr val="accent3"/>
                      </a:solidFill>
                      <a:prstDash val="solid"/>
                      <a:round/>
                      <a:headEnd len="sm" type="none" w="sm"/>
                      <a:tailEnd len="sm" type="none" w="sm"/>
                    </a:lnT>
                    <a:lnB cap="flat" cmpd="sng" w="9525">
                      <a:solidFill>
                        <a:schemeClr val="accent3"/>
                      </a:solidFill>
                      <a:prstDash val="solid"/>
                      <a:round/>
                      <a:headEnd len="sm" type="none" w="sm"/>
                      <a:tailEnd len="sm" type="none" w="sm"/>
                    </a:lnB>
                  </a:tcPr>
                </a:tc>
                <a:tc>
                  <a:txBody>
                    <a:bodyPr numCol="1"/>
                    <a:lstStyle/>
                    <a:p>
                      <a:pPr algn="ctr" indent="0" lvl="0" marL="0" marR="0" rtl="0">
                        <a:spcBef>
                          <a:spcPts val="0"/>
                        </a:spcBef>
                        <a:spcAft>
                          <a:spcPts val="0"/>
                        </a:spcAft>
                        <a:buClr>
                          <a:schemeClr val="dk1"/>
                        </a:buClr>
                        <a:buSzPts val="1100"/>
                        <a:buFont typeface="Inter"/>
                        <a:buNone/>
                      </a:pPr>
                      <a:r>
                        <a:rPr b="0" cap="none" i="0" lang="en-US" strike="noStrike" sz="1200" u="none">
                          <a:solidFill>
                            <a:srgbClr val="000000"/>
                          </a:solidFill>
                          <a:latin typeface="Inter"/>
                          <a:ea typeface="Inter"/>
                          <a:cs typeface="Inter"/>
                          <a:sym typeface="Inter"/>
                        </a:rPr>
                        <a:t>12 Months</a:t>
                      </a:r>
                      <a:endParaRPr b="0" cap="none" i="0" strike="noStrike" sz="1200" u="none">
                        <a:latin typeface="Inter"/>
                        <a:ea typeface="Inter"/>
                        <a:cs typeface="Inter"/>
                        <a:sym typeface="Inter"/>
                      </a:endParaRPr>
                    </a:p>
                  </a:txBody>
                  <a:tcPr anchor="ctr" marB="45725" marL="91475" marR="45725" marT="45725">
                    <a:lnL cap="flat" cmpd="sng" w="9525">
                      <a:solidFill>
                        <a:schemeClr val="accent3"/>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chemeClr val="accent3"/>
                      </a:solidFill>
                      <a:prstDash val="solid"/>
                      <a:round/>
                      <a:headEnd len="sm" type="none" w="sm"/>
                      <a:tailEnd len="sm" type="none" w="sm"/>
                    </a:lnT>
                    <a:lnB cap="flat" cmpd="sng" w="9525">
                      <a:solidFill>
                        <a:schemeClr val="accent3"/>
                      </a:solidFill>
                      <a:prstDash val="solid"/>
                      <a:round/>
                      <a:headEnd len="sm" type="none" w="sm"/>
                      <a:tailEnd len="sm" type="none" w="sm"/>
                    </a:lnB>
                  </a:tcPr>
                </a:tc>
                <a:extLst>
                  <a:ext uri="{0D108BD9-81ED-4DB2-BD59-A6C34878D82A}">
                    <a16:rowId xmlns:a16="http://schemas.microsoft.com/office/drawing/2014/main" val="10005"/>
                  </a:ext>
                </a:extLst>
              </a:tr>
            </a:tbl>
          </a:graphicData>
        </a:graphic>
      </p:graphicFrame>
      <p:sp>
        <p:nvSpPr>
          <p:cNvPr id="1371" name="Google Shape;1371;p28"/>
          <p:cNvSpPr txBox="1"/>
          <p:nvPr/>
        </p:nvSpPr>
        <p:spPr>
          <a:xfrm>
            <a:off x="3168726" y="6492792"/>
            <a:ext cx="6858000" cy="225600"/>
          </a:xfrm>
          <a:prstGeom prst="rect">
            <a:avLst/>
          </a:prstGeom>
          <a:noFill/>
          <a:ln>
            <a:noFill/>
          </a:ln>
        </p:spPr>
        <p:txBody>
          <a:bodyPr anchor="ctr" anchorCtr="0" bIns="121900" lIns="121900" numCol="1" rIns="121900" spcFirstLastPara="1" tIns="121900" wrap="square">
            <a:noAutofit/>
          </a:bodyPr>
          <a:lstStyle/>
          <a:p>
            <a:pPr algn="ctr" indent="0" lvl="0" marL="0" marR="0" rtl="0">
              <a:spcBef>
                <a:spcPts val="0"/>
              </a:spcBef>
              <a:spcAft>
                <a:spcPts val="0"/>
              </a:spcAft>
              <a:buNone/>
            </a:pPr>
            <a:r>
              <a:rPr baseline="30000" lang="en-US" sz="1200">
                <a:solidFill>
                  <a:schemeClr val="dk1"/>
                </a:solidFill>
                <a:latin typeface="Inter"/>
                <a:ea typeface="Inter"/>
                <a:cs typeface="Inter"/>
                <a:sym typeface="Inter"/>
              </a:rPr>
              <a:t>1</a:t>
            </a:r>
            <a:r>
              <a:rPr lang="en-US" sz="1200">
                <a:solidFill>
                  <a:schemeClr val="dk1"/>
                </a:solidFill>
                <a:latin typeface="Inter"/>
                <a:ea typeface="Inter"/>
                <a:cs typeface="Inter"/>
                <a:sym typeface="Inter"/>
              </a:rPr>
              <a:t> Relative Performance in Block IOPs or File/Object Throughput Detailed in KB</a:t>
            </a:r>
            <a:endParaRPr sz="1200">
              <a:solidFill>
                <a:schemeClr val="dk1"/>
              </a:solidFill>
              <a:latin typeface="Inter"/>
              <a:ea typeface="Inter"/>
              <a:cs typeface="Inter"/>
              <a:sym typeface="Inter"/>
            </a:endParaRPr>
          </a:p>
        </p:txBody>
      </p:sp>
      <p:grpSp>
        <p:nvGrpSpPr>
          <p:cNvPr id="1372" name="Google Shape;1372;p28"/>
          <p:cNvGrpSpPr/>
          <p:nvPr/>
        </p:nvGrpSpPr>
        <p:grpSpPr>
          <a:xfrm>
            <a:off x="8066929" y="411978"/>
            <a:ext cx="3629771" cy="1185493"/>
            <a:chOff x="6898467" y="231629"/>
            <a:chExt cx="4608459" cy="1505135"/>
          </a:xfrm>
        </p:grpSpPr>
        <p:sp>
          <p:nvSpPr>
            <p:cNvPr id="1373" name="Google Shape;1373;p28"/>
            <p:cNvSpPr/>
            <p:nvPr/>
          </p:nvSpPr>
          <p:spPr>
            <a:xfrm>
              <a:off x="10398476" y="1059709"/>
              <a:ext cx="841513" cy="264996"/>
            </a:xfrm>
            <a:prstGeom prst="rect">
              <a:avLst/>
            </a:prstGeom>
            <a:solidFill>
              <a:schemeClr val="lt1"/>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None/>
              </a:pPr>
              <a:r>
                <a:rPr lang="en-US" sz="500">
                  <a:solidFill>
                    <a:schemeClr val="dk1"/>
                  </a:solidFill>
                  <a:latin typeface="Inter Light"/>
                  <a:ea typeface="Inter Light"/>
                  <a:cs typeface="Inter Light"/>
                  <a:sym typeface="Inter Light"/>
                </a:rPr>
                <a:t>Total Effective Capacity</a:t>
              </a:r>
              <a:endParaRPr/>
            </a:p>
          </p:txBody>
        </p:sp>
        <p:sp>
          <p:nvSpPr>
            <p:cNvPr id="1374" name="Google Shape;1374;p28"/>
            <p:cNvSpPr/>
            <p:nvPr/>
          </p:nvSpPr>
          <p:spPr>
            <a:xfrm>
              <a:off x="10398476" y="1431385"/>
              <a:ext cx="841513" cy="264996"/>
            </a:xfrm>
            <a:prstGeom prst="rect">
              <a:avLst/>
            </a:prstGeom>
            <a:solidFill>
              <a:schemeClr val="lt1"/>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None/>
              </a:pPr>
              <a:r>
                <a:rPr lang="en-US" sz="500">
                  <a:solidFill>
                    <a:schemeClr val="dk1"/>
                  </a:solidFill>
                  <a:latin typeface="Inter Light"/>
                  <a:ea typeface="Inter Light"/>
                  <a:cs typeface="Inter Light"/>
                  <a:sym typeface="Inter Light"/>
                </a:rPr>
                <a:t>Effective Used</a:t>
              </a:r>
              <a:endParaRPr/>
            </a:p>
            <a:p>
              <a:pPr algn="ctr" indent="0" lvl="0" marL="0" marR="0" rtl="0">
                <a:lnSpc>
                  <a:spcPct val="96000"/>
                </a:lnSpc>
                <a:spcBef>
                  <a:spcPts val="0"/>
                </a:spcBef>
                <a:spcAft>
                  <a:spcPts val="0"/>
                </a:spcAft>
                <a:buNone/>
              </a:pPr>
              <a:r>
                <a:rPr lang="en-US" sz="500">
                  <a:solidFill>
                    <a:schemeClr val="dk1"/>
                  </a:solidFill>
                  <a:latin typeface="Inter Light"/>
                  <a:ea typeface="Inter Light"/>
                  <a:cs typeface="Inter Light"/>
                  <a:sym typeface="Inter Light"/>
                </a:rPr>
                <a:t>Capacity</a:t>
              </a:r>
              <a:endParaRPr/>
            </a:p>
          </p:txBody>
        </p:sp>
        <p:sp>
          <p:nvSpPr>
            <p:cNvPr id="1375" name="Google Shape;1375;p28"/>
            <p:cNvSpPr/>
            <p:nvPr/>
          </p:nvSpPr>
          <p:spPr>
            <a:xfrm>
              <a:off x="8973456" y="283797"/>
              <a:ext cx="841513" cy="264996"/>
            </a:xfrm>
            <a:prstGeom prst="rect">
              <a:avLst/>
            </a:prstGeom>
            <a:solidFill>
              <a:schemeClr val="lt1"/>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None/>
              </a:pPr>
              <a:r>
                <a:rPr lang="en-US" sz="500">
                  <a:solidFill>
                    <a:schemeClr val="dk1"/>
                  </a:solidFill>
                  <a:latin typeface="Inter Light"/>
                  <a:ea typeface="Inter Light"/>
                  <a:cs typeface="Inter Light"/>
                  <a:sym typeface="Inter Light"/>
                </a:rPr>
                <a:t>RAW</a:t>
              </a:r>
              <a:endParaRPr/>
            </a:p>
            <a:p>
              <a:pPr algn="ctr" indent="0" lvl="0" marL="0" marR="0" rtl="0">
                <a:lnSpc>
                  <a:spcPct val="96000"/>
                </a:lnSpc>
                <a:spcBef>
                  <a:spcPts val="0"/>
                </a:spcBef>
                <a:spcAft>
                  <a:spcPts val="0"/>
                </a:spcAft>
                <a:buNone/>
              </a:pPr>
              <a:r>
                <a:rPr lang="en-US" sz="500">
                  <a:solidFill>
                    <a:schemeClr val="dk1"/>
                  </a:solidFill>
                  <a:latin typeface="Inter Light"/>
                  <a:ea typeface="Inter Light"/>
                  <a:cs typeface="Inter Light"/>
                  <a:sym typeface="Inter Light"/>
                </a:rPr>
                <a:t>Capacity</a:t>
              </a:r>
              <a:endParaRPr/>
            </a:p>
          </p:txBody>
        </p:sp>
        <p:sp>
          <p:nvSpPr>
            <p:cNvPr id="1376" name="Google Shape;1376;p28"/>
            <p:cNvSpPr/>
            <p:nvPr/>
          </p:nvSpPr>
          <p:spPr>
            <a:xfrm>
              <a:off x="8973455" y="655473"/>
              <a:ext cx="841513" cy="264996"/>
            </a:xfrm>
            <a:prstGeom prst="rect">
              <a:avLst/>
            </a:prstGeom>
            <a:solidFill>
              <a:schemeClr val="lt1"/>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None/>
              </a:pPr>
              <a:r>
                <a:rPr lang="en-US" sz="500">
                  <a:solidFill>
                    <a:schemeClr val="dk1"/>
                  </a:solidFill>
                  <a:latin typeface="Inter Light"/>
                  <a:ea typeface="Inter Light"/>
                  <a:cs typeface="Inter Light"/>
                  <a:sym typeface="Inter Light"/>
                </a:rPr>
                <a:t>Usable Configured</a:t>
              </a:r>
              <a:endParaRPr/>
            </a:p>
            <a:p>
              <a:pPr algn="ctr" indent="0" lvl="0" marL="0" marR="0" rtl="0">
                <a:lnSpc>
                  <a:spcPct val="96000"/>
                </a:lnSpc>
                <a:spcBef>
                  <a:spcPts val="0"/>
                </a:spcBef>
                <a:spcAft>
                  <a:spcPts val="0"/>
                </a:spcAft>
                <a:buNone/>
              </a:pPr>
              <a:r>
                <a:rPr lang="en-US" sz="500">
                  <a:solidFill>
                    <a:schemeClr val="dk1"/>
                  </a:solidFill>
                  <a:latin typeface="Inter Light"/>
                  <a:ea typeface="Inter Light"/>
                  <a:cs typeface="Inter Light"/>
                  <a:sym typeface="Inter Light"/>
                </a:rPr>
                <a:t>Capacity</a:t>
              </a:r>
              <a:endParaRPr/>
            </a:p>
          </p:txBody>
        </p:sp>
        <p:sp>
          <p:nvSpPr>
            <p:cNvPr id="1377" name="Google Shape;1377;p28"/>
            <p:cNvSpPr/>
            <p:nvPr/>
          </p:nvSpPr>
          <p:spPr>
            <a:xfrm>
              <a:off x="8973455" y="1027149"/>
              <a:ext cx="841513" cy="264996"/>
            </a:xfrm>
            <a:prstGeom prst="rect">
              <a:avLst/>
            </a:prstGeom>
            <a:solidFill>
              <a:schemeClr val="lt1"/>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None/>
              </a:pPr>
              <a:r>
                <a:rPr lang="en-US" sz="500">
                  <a:solidFill>
                    <a:schemeClr val="dk1"/>
                  </a:solidFill>
                  <a:latin typeface="Inter Light"/>
                  <a:ea typeface="Inter Light"/>
                  <a:cs typeface="Inter Light"/>
                  <a:sym typeface="Inter Light"/>
                </a:rPr>
                <a:t>Effective</a:t>
              </a:r>
              <a:endParaRPr/>
            </a:p>
            <a:p>
              <a:pPr algn="ctr" indent="0" lvl="0" marL="0" marR="0" rtl="0">
                <a:lnSpc>
                  <a:spcPct val="96000"/>
                </a:lnSpc>
                <a:spcBef>
                  <a:spcPts val="0"/>
                </a:spcBef>
                <a:spcAft>
                  <a:spcPts val="0"/>
                </a:spcAft>
                <a:buNone/>
              </a:pPr>
              <a:r>
                <a:rPr lang="en-US" sz="500">
                  <a:solidFill>
                    <a:schemeClr val="dk1"/>
                  </a:solidFill>
                  <a:latin typeface="Inter Light"/>
                  <a:ea typeface="Inter Light"/>
                  <a:cs typeface="Inter Light"/>
                  <a:sym typeface="Inter Light"/>
                </a:rPr>
                <a:t>Capacity</a:t>
              </a:r>
              <a:endParaRPr/>
            </a:p>
          </p:txBody>
        </p:sp>
        <p:sp>
          <p:nvSpPr>
            <p:cNvPr id="1378" name="Google Shape;1378;p28"/>
            <p:cNvSpPr txBox="1"/>
            <p:nvPr/>
          </p:nvSpPr>
          <p:spPr>
            <a:xfrm>
              <a:off x="9556781" y="231629"/>
              <a:ext cx="450243" cy="369332"/>
            </a:xfrm>
            <a:prstGeom prst="rect">
              <a:avLst/>
            </a:prstGeom>
            <a:noFill/>
            <a:ln>
              <a:noFill/>
            </a:ln>
          </p:spPr>
          <p:txBody>
            <a:bodyPr anchor="ctr" anchorCtr="0" bIns="45700" lIns="91425" numCol="1" rIns="91425" spcFirstLastPara="1" tIns="45700" wrap="square">
              <a:spAutoFit/>
            </a:bodyPr>
            <a:lstStyle/>
            <a:p>
              <a:pPr algn="ctr" indent="0" lvl="0" marL="0" marR="0" rtl="0">
                <a:spcBef>
                  <a:spcPts val="0"/>
                </a:spcBef>
                <a:spcAft>
                  <a:spcPts val="0"/>
                </a:spcAft>
                <a:buNone/>
              </a:pPr>
              <a:r>
                <a:rPr lang="en-US" sz="1800">
                  <a:solidFill>
                    <a:srgbClr val="FF0000"/>
                  </a:solidFill>
                  <a:latin typeface="Inter Light"/>
                  <a:ea typeface="Inter Light"/>
                  <a:cs typeface="Inter Light"/>
                  <a:sym typeface="Inter Light"/>
                </a:rPr>
                <a:t>🗶</a:t>
              </a:r>
              <a:endParaRPr sz="1800">
                <a:solidFill>
                  <a:srgbClr val="FF0000"/>
                </a:solidFill>
                <a:latin typeface="Inter Light"/>
                <a:ea typeface="Inter Light"/>
                <a:cs typeface="Inter Light"/>
                <a:sym typeface="Inter Light"/>
              </a:endParaRPr>
            </a:p>
          </p:txBody>
        </p:sp>
        <p:sp>
          <p:nvSpPr>
            <p:cNvPr id="1379" name="Google Shape;1379;p28"/>
            <p:cNvSpPr txBox="1"/>
            <p:nvPr/>
          </p:nvSpPr>
          <p:spPr>
            <a:xfrm>
              <a:off x="9553454" y="601958"/>
              <a:ext cx="450243" cy="369332"/>
            </a:xfrm>
            <a:prstGeom prst="rect">
              <a:avLst/>
            </a:prstGeom>
            <a:noFill/>
            <a:ln>
              <a:noFill/>
            </a:ln>
          </p:spPr>
          <p:txBody>
            <a:bodyPr anchor="ctr" anchorCtr="0" bIns="45700" lIns="91425" numCol="1" rIns="91425" spcFirstLastPara="1" tIns="45700" wrap="square">
              <a:spAutoFit/>
            </a:bodyPr>
            <a:lstStyle/>
            <a:p>
              <a:pPr algn="ctr" indent="0" lvl="0" marL="0" marR="0" rtl="0">
                <a:spcBef>
                  <a:spcPts val="0"/>
                </a:spcBef>
                <a:spcAft>
                  <a:spcPts val="0"/>
                </a:spcAft>
                <a:buNone/>
              </a:pPr>
              <a:r>
                <a:rPr lang="en-US" sz="1800">
                  <a:solidFill>
                    <a:srgbClr val="FF0000"/>
                  </a:solidFill>
                  <a:latin typeface="Inter Light"/>
                  <a:ea typeface="Inter Light"/>
                  <a:cs typeface="Inter Light"/>
                  <a:sym typeface="Inter Light"/>
                </a:rPr>
                <a:t>🗶</a:t>
              </a:r>
              <a:endParaRPr sz="1800">
                <a:solidFill>
                  <a:srgbClr val="FF0000"/>
                </a:solidFill>
                <a:latin typeface="Inter Light"/>
                <a:ea typeface="Inter Light"/>
                <a:cs typeface="Inter Light"/>
                <a:sym typeface="Inter Light"/>
              </a:endParaRPr>
            </a:p>
          </p:txBody>
        </p:sp>
        <p:sp>
          <p:nvSpPr>
            <p:cNvPr id="1380" name="Google Shape;1380;p28"/>
            <p:cNvSpPr txBox="1"/>
            <p:nvPr/>
          </p:nvSpPr>
          <p:spPr>
            <a:xfrm>
              <a:off x="9551581" y="984695"/>
              <a:ext cx="450243" cy="369332"/>
            </a:xfrm>
            <a:prstGeom prst="rect">
              <a:avLst/>
            </a:prstGeom>
            <a:noFill/>
            <a:ln>
              <a:noFill/>
            </a:ln>
          </p:spPr>
          <p:txBody>
            <a:bodyPr anchor="ctr" anchorCtr="0" bIns="45700" lIns="91425" numCol="1" rIns="91425" spcFirstLastPara="1" tIns="45700" wrap="square">
              <a:spAutoFit/>
            </a:bodyPr>
            <a:lstStyle/>
            <a:p>
              <a:pPr algn="ctr" indent="0" lvl="0" marL="0" marR="0" rtl="0">
                <a:spcBef>
                  <a:spcPts val="0"/>
                </a:spcBef>
                <a:spcAft>
                  <a:spcPts val="0"/>
                </a:spcAft>
                <a:buNone/>
              </a:pPr>
              <a:r>
                <a:rPr lang="en-US" sz="1800">
                  <a:solidFill>
                    <a:srgbClr val="00B050"/>
                  </a:solidFill>
                  <a:latin typeface="Inter Light"/>
                  <a:ea typeface="Inter Light"/>
                  <a:cs typeface="Inter Light"/>
                  <a:sym typeface="Inter Light"/>
                </a:rPr>
                <a:t>✔</a:t>
              </a:r>
              <a:endParaRPr sz="1800">
                <a:solidFill>
                  <a:srgbClr val="00B050"/>
                </a:solidFill>
                <a:latin typeface="Inter Light"/>
                <a:ea typeface="Inter Light"/>
                <a:cs typeface="Inter Light"/>
                <a:sym typeface="Inter Light"/>
              </a:endParaRPr>
            </a:p>
          </p:txBody>
        </p:sp>
        <p:cxnSp>
          <p:nvCxnSpPr>
            <p:cNvPr id="1381" name="Google Shape;1381;p28"/>
            <p:cNvCxnSpPr/>
            <p:nvPr/>
          </p:nvCxnSpPr>
          <p:spPr>
            <a:xfrm flipH="1" rot="10800000">
              <a:off x="8590467" y="416295"/>
              <a:ext cx="569761" cy="350449"/>
            </a:xfrm>
            <a:prstGeom prst="bentConnector3">
              <a:avLst>
                <a:gd fmla="val 50000" name="adj1"/>
              </a:avLst>
            </a:prstGeom>
            <a:noFill/>
            <a:ln cap="rnd" cmpd="sng" w="9525">
              <a:solidFill>
                <a:schemeClr val="dk1"/>
              </a:solidFill>
              <a:prstDash val="solid"/>
              <a:round/>
              <a:headEnd len="sm" type="none" w="sm"/>
              <a:tailEnd len="sm" type="triangle" w="sm"/>
            </a:ln>
          </p:spPr>
        </p:cxnSp>
        <p:cxnSp>
          <p:nvCxnSpPr>
            <p:cNvPr id="1382" name="Google Shape;1382;p28"/>
            <p:cNvCxnSpPr/>
            <p:nvPr/>
          </p:nvCxnSpPr>
          <p:spPr>
            <a:xfrm>
              <a:off x="8590467" y="766744"/>
              <a:ext cx="569761" cy="392903"/>
            </a:xfrm>
            <a:prstGeom prst="bentConnector3">
              <a:avLst>
                <a:gd fmla="val 50000" name="adj1"/>
              </a:avLst>
            </a:prstGeom>
            <a:noFill/>
            <a:ln cap="rnd" cmpd="sng" w="9525">
              <a:solidFill>
                <a:schemeClr val="dk1"/>
              </a:solidFill>
              <a:prstDash val="solid"/>
              <a:round/>
              <a:headEnd len="sm" type="none" w="sm"/>
              <a:tailEnd len="sm" type="triangle" w="sm"/>
            </a:ln>
          </p:spPr>
        </p:cxnSp>
        <p:cxnSp>
          <p:nvCxnSpPr>
            <p:cNvPr id="1383" name="Google Shape;1383;p28"/>
            <p:cNvCxnSpPr/>
            <p:nvPr/>
          </p:nvCxnSpPr>
          <p:spPr>
            <a:xfrm>
              <a:off x="8590467" y="766744"/>
              <a:ext cx="531880" cy="0"/>
            </a:xfrm>
            <a:prstGeom prst="straightConnector1">
              <a:avLst/>
            </a:prstGeom>
            <a:noFill/>
            <a:ln cap="rnd" cmpd="sng" w="9525">
              <a:solidFill>
                <a:schemeClr val="dk1"/>
              </a:solidFill>
              <a:prstDash val="solid"/>
              <a:round/>
              <a:headEnd len="sm" type="none" w="sm"/>
              <a:tailEnd len="sm" type="triangle" w="sm"/>
            </a:ln>
          </p:spPr>
        </p:cxnSp>
        <p:cxnSp>
          <p:nvCxnSpPr>
            <p:cNvPr id="1384" name="Google Shape;1384;p28"/>
            <p:cNvCxnSpPr/>
            <p:nvPr/>
          </p:nvCxnSpPr>
          <p:spPr>
            <a:xfrm>
              <a:off x="9885781" y="1170980"/>
              <a:ext cx="569761" cy="392903"/>
            </a:xfrm>
            <a:prstGeom prst="bentConnector3">
              <a:avLst>
                <a:gd fmla="val 50000" name="adj1"/>
              </a:avLst>
            </a:prstGeom>
            <a:noFill/>
            <a:ln cap="rnd" cmpd="sng" w="9525">
              <a:solidFill>
                <a:schemeClr val="dk1"/>
              </a:solidFill>
              <a:prstDash val="solid"/>
              <a:round/>
              <a:headEnd len="sm" type="none" w="sm"/>
              <a:tailEnd len="sm" type="triangle" w="sm"/>
            </a:ln>
          </p:spPr>
        </p:cxnSp>
        <p:cxnSp>
          <p:nvCxnSpPr>
            <p:cNvPr id="1385" name="Google Shape;1385;p28"/>
            <p:cNvCxnSpPr/>
            <p:nvPr/>
          </p:nvCxnSpPr>
          <p:spPr>
            <a:xfrm>
              <a:off x="9885781" y="1170980"/>
              <a:ext cx="531880" cy="0"/>
            </a:xfrm>
            <a:prstGeom prst="straightConnector1">
              <a:avLst/>
            </a:prstGeom>
            <a:noFill/>
            <a:ln cap="rnd" cmpd="sng" w="9525">
              <a:solidFill>
                <a:schemeClr val="dk1"/>
              </a:solidFill>
              <a:prstDash val="solid"/>
              <a:round/>
              <a:headEnd len="sm" type="none" w="sm"/>
              <a:tailEnd len="sm" type="triangle" w="sm"/>
            </a:ln>
          </p:spPr>
        </p:cxnSp>
        <p:sp>
          <p:nvSpPr>
            <p:cNvPr id="1386" name="Google Shape;1386;p28"/>
            <p:cNvSpPr txBox="1"/>
            <p:nvPr/>
          </p:nvSpPr>
          <p:spPr>
            <a:xfrm>
              <a:off x="11056683" y="984695"/>
              <a:ext cx="450243" cy="369332"/>
            </a:xfrm>
            <a:prstGeom prst="rect">
              <a:avLst/>
            </a:prstGeom>
            <a:noFill/>
            <a:ln>
              <a:noFill/>
            </a:ln>
          </p:spPr>
          <p:txBody>
            <a:bodyPr anchor="ctr" anchorCtr="0" bIns="45700" lIns="91425" numCol="1" rIns="91425" spcFirstLastPara="1" tIns="45700" wrap="square">
              <a:spAutoFit/>
            </a:bodyPr>
            <a:lstStyle/>
            <a:p>
              <a:pPr algn="ctr" indent="0" lvl="0" marL="0" marR="0" rtl="0">
                <a:spcBef>
                  <a:spcPts val="0"/>
                </a:spcBef>
                <a:spcAft>
                  <a:spcPts val="0"/>
                </a:spcAft>
                <a:buNone/>
              </a:pPr>
              <a:r>
                <a:rPr lang="en-US" sz="1800">
                  <a:solidFill>
                    <a:srgbClr val="FF0000"/>
                  </a:solidFill>
                  <a:latin typeface="Inter Light"/>
                  <a:ea typeface="Inter Light"/>
                  <a:cs typeface="Inter Light"/>
                  <a:sym typeface="Inter Light"/>
                </a:rPr>
                <a:t>🗶</a:t>
              </a:r>
              <a:endParaRPr sz="1800">
                <a:solidFill>
                  <a:srgbClr val="FF0000"/>
                </a:solidFill>
                <a:latin typeface="Inter Light"/>
                <a:ea typeface="Inter Light"/>
                <a:cs typeface="Inter Light"/>
                <a:sym typeface="Inter Light"/>
              </a:endParaRPr>
            </a:p>
          </p:txBody>
        </p:sp>
        <p:sp>
          <p:nvSpPr>
            <p:cNvPr id="1387" name="Google Shape;1387;p28"/>
            <p:cNvSpPr txBox="1"/>
            <p:nvPr/>
          </p:nvSpPr>
          <p:spPr>
            <a:xfrm>
              <a:off x="11054810" y="1367432"/>
              <a:ext cx="450243" cy="369332"/>
            </a:xfrm>
            <a:prstGeom prst="rect">
              <a:avLst/>
            </a:prstGeom>
            <a:noFill/>
            <a:ln>
              <a:noFill/>
            </a:ln>
          </p:spPr>
          <p:txBody>
            <a:bodyPr anchor="ctr" anchorCtr="0" bIns="45700" lIns="91425" numCol="1" rIns="91425" spcFirstLastPara="1" tIns="45700" wrap="square">
              <a:spAutoFit/>
            </a:bodyPr>
            <a:lstStyle/>
            <a:p>
              <a:pPr algn="ctr" indent="0" lvl="0" marL="0" marR="0" rtl="0">
                <a:spcBef>
                  <a:spcPts val="0"/>
                </a:spcBef>
                <a:spcAft>
                  <a:spcPts val="0"/>
                </a:spcAft>
                <a:buNone/>
              </a:pPr>
              <a:r>
                <a:rPr lang="en-US" sz="1800">
                  <a:solidFill>
                    <a:srgbClr val="00B050"/>
                  </a:solidFill>
                  <a:latin typeface="Inter Light"/>
                  <a:ea typeface="Inter Light"/>
                  <a:cs typeface="Inter Light"/>
                  <a:sym typeface="Inter Light"/>
                </a:rPr>
                <a:t>✔</a:t>
              </a:r>
              <a:endParaRPr sz="1800">
                <a:solidFill>
                  <a:srgbClr val="00B050"/>
                </a:solidFill>
                <a:latin typeface="Inter Light"/>
                <a:ea typeface="Inter Light"/>
                <a:cs typeface="Inter Light"/>
                <a:sym typeface="Inter Light"/>
              </a:endParaRPr>
            </a:p>
          </p:txBody>
        </p:sp>
        <p:pic>
          <p:nvPicPr>
            <p:cNvPr descr="A picture containing light, outdoor object, honeycomb, lit  Description automatically generated" id="1388" name="Google Shape;1388;p28"/>
            <p:cNvPicPr preferRelativeResize="0"/>
            <p:nvPr/>
          </p:nvPicPr>
          <p:blipFill rotWithShape="1">
            <a:blip r:embed="rId3">
              <a:alphaModFix/>
            </a:blip>
            <a:srcRect/>
            <a:stretch/>
          </p:blipFill>
          <p:spPr>
            <a:xfrm>
              <a:off x="6898467" y="548793"/>
              <a:ext cx="1692000" cy="539342"/>
            </a:xfrm>
            <a:prstGeom prst="rect">
              <a:avLst/>
            </a:prstGeom>
            <a:noFill/>
            <a:ln>
              <a:noFill/>
            </a:ln>
          </p:spPr>
        </p:pic>
      </p:gr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pic>
        <p:nvPicPr>
          <p:cNvPr id="1203" name="Google Shape;1203;g188fc8c223b_0_1"/>
          <p:cNvPicPr preferRelativeResize="0"/>
          <p:nvPr/>
        </p:nvPicPr>
        <p:blipFill>
          <a:blip r:embed="rId3">
            <a:alphaModFix/>
          </a:blip>
          <a:stretch>
            <a:fillRect/>
          </a:stretch>
        </p:blipFill>
        <p:spPr>
          <a:xfrm>
            <a:off x="152400" y="152400"/>
            <a:ext cx="11927426" cy="6597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22"/>
          <p:cNvSpPr txBox="1">
            <a:spLocks noGrp="1"/>
          </p:cNvSpPr>
          <p:nvPr>
            <p:ph type="title"/>
          </p:nvPr>
        </p:nvSpPr>
        <p:spPr>
          <a:xfrm>
            <a:off x="495300" y="549415"/>
            <a:ext cx="11187112" cy="455189"/>
          </a:xfrm>
          <a:prstGeom prst="rect">
            <a:avLst/>
          </a:prstGeom>
          <a:noFill/>
          <a:ln>
            <a:noFill/>
          </a:ln>
        </p:spPr>
        <p:txBody>
          <a:bodyPr anchor="b" anchorCtr="0" bIns="0" lIns="0" numCol="1" rIns="0" spcFirstLastPara="1" tIns="0" wrap="square">
            <a:spAutoFit/>
          </a:bodyPr>
          <a:lstStyle/>
          <a:p>
            <a:pPr algn="l" indent="0" lvl="0" marL="0" rtl="0">
              <a:lnSpc>
                <a:spcPct val="84000"/>
              </a:lnSpc>
              <a:spcBef>
                <a:spcPts val="0"/>
              </a:spcBef>
              <a:spcAft>
                <a:spcPts val="0"/>
              </a:spcAft>
              <a:buClr>
                <a:schemeClr val="dk1"/>
              </a:buClr>
              <a:buSzPts val="3400"/>
              <a:buFont typeface="Inter ExtraBold"/>
              <a:buNone/>
            </a:pPr>
            <a:r>
              <a:rPr lang="en-US"/>
              <a:t>Billing</a:t>
            </a:r>
            <a:endParaRPr/>
          </a:p>
        </p:txBody>
      </p:sp>
      <p:sp>
        <p:nvSpPr>
          <p:cNvPr id="1236" name="Google Shape;1236;p22"/>
          <p:cNvSpPr txBox="1">
            <a:spLocks noGrp="1"/>
          </p:cNvSpPr>
          <p:nvPr>
            <p:ph idx="1" type="subTitle"/>
          </p:nvPr>
        </p:nvSpPr>
        <p:spPr>
          <a:xfrm>
            <a:off x="494189" y="1088135"/>
            <a:ext cx="11188223" cy="274320"/>
          </a:xfrm>
          <a:prstGeom prst="rect">
            <a:avLst/>
          </a:prstGeom>
          <a:noFill/>
          <a:ln>
            <a:noFill/>
          </a:ln>
        </p:spPr>
        <p:txBody>
          <a:bodyPr anchor="t" anchorCtr="0" bIns="0" lIns="0" numCol="1" rIns="0" spcFirstLastPara="1" tIns="0" wrap="square">
            <a:spAutoFit/>
          </a:bodyPr>
          <a:lstStyle/>
          <a:p>
            <a:pPr algn="l" indent="0" lvl="0" marL="0" rtl="0">
              <a:lnSpc>
                <a:spcPct val="96000"/>
              </a:lnSpc>
              <a:spcBef>
                <a:spcPts val="0"/>
              </a:spcBef>
              <a:spcAft>
                <a:spcPts val="0"/>
              </a:spcAft>
              <a:buClr>
                <a:schemeClr val="accent1"/>
              </a:buClr>
              <a:buSzPts val="1800"/>
              <a:buFont typeface="Arial"/>
              <a:buNone/>
            </a:pPr>
            <a:r>
              <a:rPr lang="en-US" sz="1800"/>
              <a:t>Quarterly Billing Schedule as Standard (Monthly and Annual are available as options)</a:t>
            </a:r>
            <a:endParaRPr/>
          </a:p>
          <a:p>
            <a:pPr algn="l" indent="0" lvl="0" marL="0" rtl="0">
              <a:lnSpc>
                <a:spcPct val="96000"/>
              </a:lnSpc>
              <a:spcBef>
                <a:spcPts val="900"/>
              </a:spcBef>
              <a:spcAft>
                <a:spcPts val="0"/>
              </a:spcAft>
              <a:buClr>
                <a:schemeClr val="accent1"/>
              </a:buClr>
              <a:buSzPts val="1800"/>
              <a:buFont typeface="Arial"/>
              <a:buNone/>
            </a:pPr>
            <a:endParaRPr/>
          </a:p>
        </p:txBody>
      </p:sp>
      <p:sp>
        <p:nvSpPr>
          <p:cNvPr id="1237" name="Google Shape;1237;p22"/>
          <p:cNvSpPr txBox="1"/>
          <p:nvPr/>
        </p:nvSpPr>
        <p:spPr>
          <a:xfrm>
            <a:off x="474525" y="1865425"/>
            <a:ext cx="3202500" cy="3816399"/>
          </a:xfrm>
          <a:prstGeom prst="rect">
            <a:avLst/>
          </a:prstGeom>
          <a:noFill/>
          <a:ln>
            <a:noFill/>
          </a:ln>
        </p:spPr>
        <p:txBody>
          <a:bodyPr anchor="t" anchorCtr="0" bIns="91425" lIns="91425" numCol="1" rIns="91425" spcFirstLastPara="1" tIns="91425" wrap="square">
            <a:spAutoFit/>
          </a:bodyPr>
          <a:lstStyle/>
          <a:p>
            <a:pPr algn="ctr" indent="0" lvl="0" marL="0" marR="0" rtl="0">
              <a:lnSpc>
                <a:spcPct val="100000"/>
              </a:lnSpc>
              <a:spcBef>
                <a:spcPts val="0"/>
              </a:spcBef>
              <a:spcAft>
                <a:spcPts val="0"/>
              </a:spcAft>
              <a:buClr>
                <a:srgbClr val="000000"/>
              </a:buClr>
              <a:buSzPts val="11100"/>
              <a:buFont typeface="Arial"/>
              <a:buNone/>
            </a:pPr>
            <a:r>
              <a:rPr b="1" cap="none" i="0" lang="en-US" strike="noStrike" sz="2800" u="none">
                <a:solidFill>
                  <a:schemeClr val="dk1"/>
                </a:solidFill>
                <a:latin typeface="Inter ExtraBold"/>
                <a:ea typeface="Inter ExtraBold"/>
                <a:cs typeface="Inter ExtraBold"/>
                <a:sym typeface="Inter ExtraBold"/>
              </a:rPr>
              <a:t>Process</a:t>
            </a:r>
            <a:endParaRPr b="1" cap="none" i="0" strike="noStrike" sz="2800" u="none">
              <a:solidFill>
                <a:schemeClr val="dk1"/>
              </a:solidFill>
              <a:latin typeface="Inter ExtraBold"/>
              <a:ea typeface="Inter ExtraBold"/>
              <a:cs typeface="Inter ExtraBold"/>
              <a:sym typeface="Inter ExtraBold"/>
            </a:endParaRPr>
          </a:p>
          <a:p>
            <a:pPr algn="l" indent="-285750" lvl="0" marL="285750" marR="0" rtl="0">
              <a:lnSpc>
                <a:spcPct val="100000"/>
              </a:lnSpc>
              <a:spcBef>
                <a:spcPts val="0"/>
              </a:spcBef>
              <a:spcAft>
                <a:spcPts val="0"/>
              </a:spcAft>
              <a:buClr>
                <a:schemeClr val="dk1"/>
              </a:buClr>
              <a:buSzPts val="1400"/>
              <a:buFont typeface="Arial"/>
              <a:buChar char="•"/>
            </a:pPr>
            <a:r>
              <a:rPr b="0" cap="none" i="0" lang="en-US" strike="noStrike" sz="1400" u="none">
                <a:solidFill>
                  <a:schemeClr val="dk1"/>
                </a:solidFill>
                <a:latin typeface="Inter Light"/>
                <a:ea typeface="Inter Light"/>
                <a:cs typeface="Inter Light"/>
                <a:sym typeface="Inter Light"/>
              </a:rPr>
              <a:t>Each site is measured separately and has its own Reserve Commitment (to a level of usage, </a:t>
            </a:r>
            <a:r>
              <a:rPr b="0" cap="none" i="1" lang="en-US" strike="noStrike" sz="1400" u="sng">
                <a:solidFill>
                  <a:schemeClr val="dk1"/>
                </a:solidFill>
                <a:latin typeface="Inter Light"/>
                <a:ea typeface="Inter Light"/>
                <a:cs typeface="Inter Light"/>
                <a:sym typeface="Inter Light"/>
              </a:rPr>
              <a:t>not</a:t>
            </a:r>
            <a:r>
              <a:rPr b="0" cap="none" i="0" lang="en-US" strike="noStrike" sz="1400" u="none">
                <a:solidFill>
                  <a:schemeClr val="dk1"/>
                </a:solidFill>
                <a:latin typeface="Inter Light"/>
                <a:ea typeface="Inter Light"/>
                <a:cs typeface="Inter Light"/>
                <a:sym typeface="Inter Light"/>
              </a:rPr>
              <a:t> an amount of capacity)</a:t>
            </a:r>
            <a:endParaRPr/>
          </a:p>
          <a:p>
            <a:pPr algn="l" indent="-285750" lvl="0" marL="285750" marR="0" rtl="0">
              <a:lnSpc>
                <a:spcPct val="100000"/>
              </a:lnSpc>
              <a:spcBef>
                <a:spcPts val="1200"/>
              </a:spcBef>
              <a:spcAft>
                <a:spcPts val="0"/>
              </a:spcAft>
              <a:buClr>
                <a:schemeClr val="dk1"/>
              </a:buClr>
              <a:buSzPts val="1400"/>
              <a:buFont typeface="Arial"/>
              <a:buChar char="•"/>
            </a:pPr>
            <a:r>
              <a:rPr b="0" cap="none" i="0" lang="en-US" strike="noStrike" sz="1400" u="none">
                <a:solidFill>
                  <a:schemeClr val="dk1"/>
                </a:solidFill>
                <a:latin typeface="Inter Light"/>
                <a:ea typeface="Inter Light"/>
                <a:cs typeface="Inter Light"/>
                <a:sym typeface="Inter Light"/>
              </a:rPr>
              <a:t>Daily average used – average across multiple data points spread out over the day</a:t>
            </a:r>
            <a:endParaRPr/>
          </a:p>
          <a:p>
            <a:pPr algn="l" indent="-285750" lvl="0" marL="285750" marR="0" rtl="0">
              <a:lnSpc>
                <a:spcPct val="100000"/>
              </a:lnSpc>
              <a:spcBef>
                <a:spcPts val="1200"/>
              </a:spcBef>
              <a:spcAft>
                <a:spcPts val="0"/>
              </a:spcAft>
              <a:buClr>
                <a:schemeClr val="dk1"/>
              </a:buClr>
              <a:buSzPts val="1400"/>
              <a:buFont typeface="Arial"/>
              <a:buChar char="•"/>
            </a:pPr>
            <a:r>
              <a:rPr b="0" cap="none" i="0" lang="en-US" strike="noStrike" sz="1400" u="none">
                <a:solidFill>
                  <a:schemeClr val="dk1"/>
                </a:solidFill>
                <a:latin typeface="Inter Light"/>
                <a:ea typeface="Inter Light"/>
                <a:cs typeface="Inter Light"/>
                <a:sym typeface="Inter Light"/>
              </a:rPr>
              <a:t>Calculated daily rate for reserve and on-demand usage</a:t>
            </a:r>
            <a:endParaRPr/>
          </a:p>
          <a:p>
            <a:pPr algn="l" indent="-285750" lvl="0" marL="285750" marR="0" rtl="0">
              <a:lnSpc>
                <a:spcPct val="100000"/>
              </a:lnSpc>
              <a:spcBef>
                <a:spcPts val="1200"/>
              </a:spcBef>
              <a:spcAft>
                <a:spcPts val="1200"/>
              </a:spcAft>
              <a:buClr>
                <a:schemeClr val="dk1"/>
              </a:buClr>
              <a:buSzPts val="1400"/>
              <a:buFont typeface="Arial"/>
              <a:buChar char="•"/>
            </a:pPr>
            <a:r>
              <a:rPr b="0" cap="none" i="0" lang="en-US" strike="noStrike" sz="1400" u="none">
                <a:solidFill>
                  <a:schemeClr val="dk1"/>
                </a:solidFill>
                <a:latin typeface="Inter Light"/>
                <a:ea typeface="Inter Light"/>
                <a:cs typeface="Inter Light"/>
                <a:sym typeface="Inter Light"/>
              </a:rPr>
              <a:t>Calculated usage for each day accruing to month and quarter</a:t>
            </a:r>
            <a:endParaRPr b="1" cap="none" i="0" strike="noStrike" sz="1800" u="none">
              <a:solidFill>
                <a:schemeClr val="dk1"/>
              </a:solidFill>
              <a:latin typeface="Inter ExtraBold"/>
              <a:ea typeface="Inter ExtraBold"/>
              <a:cs typeface="Inter ExtraBold"/>
              <a:sym typeface="Inter ExtraBold"/>
            </a:endParaRPr>
          </a:p>
        </p:txBody>
      </p:sp>
      <p:sp>
        <p:nvSpPr>
          <p:cNvPr id="1238" name="Google Shape;1238;p22"/>
          <p:cNvSpPr txBox="1"/>
          <p:nvPr/>
        </p:nvSpPr>
        <p:spPr>
          <a:xfrm>
            <a:off x="4477163" y="1865425"/>
            <a:ext cx="3202500" cy="3600955"/>
          </a:xfrm>
          <a:prstGeom prst="rect">
            <a:avLst/>
          </a:prstGeom>
          <a:noFill/>
          <a:ln>
            <a:noFill/>
          </a:ln>
        </p:spPr>
        <p:txBody>
          <a:bodyPr anchor="t" anchorCtr="0" bIns="91425" lIns="91425" numCol="1" rIns="91425" spcFirstLastPara="1" tIns="91425" wrap="square">
            <a:spAutoFit/>
          </a:bodyPr>
          <a:lstStyle/>
          <a:p>
            <a:pPr algn="ctr" indent="0" lvl="0" marL="0" marR="0" rtl="0">
              <a:lnSpc>
                <a:spcPct val="100000"/>
              </a:lnSpc>
              <a:spcBef>
                <a:spcPts val="0"/>
              </a:spcBef>
              <a:spcAft>
                <a:spcPts val="0"/>
              </a:spcAft>
              <a:buClr>
                <a:srgbClr val="000000"/>
              </a:buClr>
              <a:buSzPts val="11100"/>
              <a:buFont typeface="Arial"/>
              <a:buNone/>
            </a:pPr>
            <a:r>
              <a:rPr b="1" cap="none" i="0" lang="en-US" strike="noStrike" sz="2800" u="none">
                <a:solidFill>
                  <a:schemeClr val="dk1"/>
                </a:solidFill>
                <a:latin typeface="Inter ExtraBold"/>
                <a:ea typeface="Inter ExtraBold"/>
                <a:cs typeface="Inter ExtraBold"/>
                <a:sym typeface="Inter ExtraBold"/>
              </a:rPr>
              <a:t>1</a:t>
            </a:r>
            <a:r>
              <a:rPr b="1" baseline="30000" cap="none" i="0" lang="en-US" strike="noStrike" sz="2800" u="none">
                <a:solidFill>
                  <a:schemeClr val="dk1"/>
                </a:solidFill>
                <a:latin typeface="Inter ExtraBold"/>
                <a:ea typeface="Inter ExtraBold"/>
                <a:cs typeface="Inter ExtraBold"/>
                <a:sym typeface="Inter ExtraBold"/>
              </a:rPr>
              <a:t>st</a:t>
            </a:r>
            <a:r>
              <a:rPr b="1" cap="none" i="0" lang="en-US" strike="noStrike" sz="2800" u="none">
                <a:solidFill>
                  <a:schemeClr val="dk1"/>
                </a:solidFill>
                <a:latin typeface="Inter ExtraBold"/>
                <a:ea typeface="Inter ExtraBold"/>
                <a:cs typeface="Inter ExtraBold"/>
                <a:sym typeface="Inter ExtraBold"/>
              </a:rPr>
              <a:t> of the Month</a:t>
            </a:r>
            <a:endParaRPr b="1" cap="none" i="0" strike="noStrike" sz="2800" u="none">
              <a:solidFill>
                <a:schemeClr val="dk1"/>
              </a:solidFill>
              <a:latin typeface="Inter ExtraBold"/>
              <a:ea typeface="Inter ExtraBold"/>
              <a:cs typeface="Inter ExtraBold"/>
              <a:sym typeface="Inter ExtraBold"/>
            </a:endParaRPr>
          </a:p>
          <a:p>
            <a:pPr algn="l" indent="-285750" lvl="0" marL="285750" marR="0" rtl="0">
              <a:spcBef>
                <a:spcPts val="0"/>
              </a:spcBef>
              <a:spcAft>
                <a:spcPts val="0"/>
              </a:spcAft>
              <a:buClr>
                <a:schemeClr val="dk1"/>
              </a:buClr>
              <a:buSzPts val="1400"/>
              <a:buFont typeface="Arial"/>
              <a:buChar char="•"/>
            </a:pPr>
            <a:r>
              <a:rPr lang="en-US" sz="1400">
                <a:solidFill>
                  <a:schemeClr val="dk1"/>
                </a:solidFill>
                <a:latin typeface="Inter Light"/>
                <a:ea typeface="Inter Light"/>
                <a:cs typeface="Inter Light"/>
                <a:sym typeface="Inter Light"/>
              </a:rPr>
              <a:t>Generated on service start date that is set as 4 weeks after the signature (6 weeks APJ)</a:t>
            </a:r>
            <a:endParaRPr/>
          </a:p>
          <a:p>
            <a:pPr algn="l" indent="-285750" lvl="0" marL="285750" marR="0" rtl="0">
              <a:spcBef>
                <a:spcPts val="1200"/>
              </a:spcBef>
              <a:spcAft>
                <a:spcPts val="0"/>
              </a:spcAft>
              <a:buClr>
                <a:schemeClr val="dk1"/>
              </a:buClr>
              <a:buSzPts val="1400"/>
              <a:buFont typeface="Arial"/>
              <a:buChar char="•"/>
            </a:pPr>
            <a:r>
              <a:rPr lang="en-US" sz="1400">
                <a:solidFill>
                  <a:schemeClr val="dk1"/>
                </a:solidFill>
                <a:latin typeface="Inter Light"/>
                <a:ea typeface="Inter Light"/>
                <a:cs typeface="Inter Light"/>
                <a:sym typeface="Inter Light"/>
              </a:rPr>
              <a:t>Invoice contains:</a:t>
            </a:r>
            <a:endParaRPr/>
          </a:p>
          <a:p>
            <a:pPr algn="l" indent="-285750" lvl="3" marL="742950" marR="0" rtl="0">
              <a:spcBef>
                <a:spcPts val="1200"/>
              </a:spcBef>
              <a:spcAft>
                <a:spcPts val="0"/>
              </a:spcAft>
              <a:buClr>
                <a:schemeClr val="dk1"/>
              </a:buClr>
              <a:buSzPts val="1400"/>
              <a:buFont typeface="Arial"/>
              <a:buChar char="•"/>
            </a:pPr>
            <a:r>
              <a:rPr b="0" cap="none" i="0" lang="en-US" strike="noStrike" sz="1400" u="none">
                <a:solidFill>
                  <a:schemeClr val="dk1"/>
                </a:solidFill>
                <a:latin typeface="Inter Light"/>
                <a:ea typeface="Inter Light"/>
                <a:cs typeface="Inter Light"/>
                <a:sym typeface="Inter Light"/>
              </a:rPr>
              <a:t>Setup fee + install fee (if applicable)</a:t>
            </a:r>
            <a:endParaRPr/>
          </a:p>
          <a:p>
            <a:pPr algn="l" indent="-285750" lvl="3" marL="742950" marR="0" rtl="0">
              <a:spcBef>
                <a:spcPts val="1200"/>
              </a:spcBef>
              <a:spcAft>
                <a:spcPts val="1200"/>
              </a:spcAft>
              <a:buClr>
                <a:schemeClr val="dk1"/>
              </a:buClr>
              <a:buSzPts val="1400"/>
              <a:buFont typeface="Arial"/>
              <a:buChar char="•"/>
            </a:pPr>
            <a:r>
              <a:rPr b="0" cap="none" i="0" lang="en-US" strike="noStrike" sz="1400" u="none">
                <a:solidFill>
                  <a:schemeClr val="dk1"/>
                </a:solidFill>
                <a:latin typeface="Inter Light"/>
                <a:ea typeface="Inter Light"/>
                <a:cs typeface="Inter Light"/>
                <a:sym typeface="Inter Light"/>
              </a:rPr>
              <a:t>First quarter’s Reserve Commitment charge as provided in the original quote and / or Product Schedule</a:t>
            </a:r>
            <a:endParaRPr/>
          </a:p>
        </p:txBody>
      </p:sp>
      <p:sp>
        <p:nvSpPr>
          <p:cNvPr id="1239" name="Google Shape;1239;p22"/>
          <p:cNvSpPr txBox="1"/>
          <p:nvPr/>
        </p:nvSpPr>
        <p:spPr>
          <a:xfrm>
            <a:off x="8479800" y="1865425"/>
            <a:ext cx="3202500" cy="3970287"/>
          </a:xfrm>
          <a:prstGeom prst="rect">
            <a:avLst/>
          </a:prstGeom>
          <a:noFill/>
          <a:ln>
            <a:noFill/>
          </a:ln>
        </p:spPr>
        <p:txBody>
          <a:bodyPr anchor="t" anchorCtr="0" bIns="91425" lIns="91425" numCol="1" rIns="91425" spcFirstLastPara="1" tIns="91425" wrap="square">
            <a:spAutoFit/>
          </a:bodyPr>
          <a:lstStyle/>
          <a:p>
            <a:pPr algn="ctr" indent="0" lvl="0" marL="0" marR="0" rtl="0">
              <a:lnSpc>
                <a:spcPct val="100000"/>
              </a:lnSpc>
              <a:spcBef>
                <a:spcPts val="0"/>
              </a:spcBef>
              <a:spcAft>
                <a:spcPts val="0"/>
              </a:spcAft>
              <a:buClr>
                <a:srgbClr val="000000"/>
              </a:buClr>
              <a:buSzPts val="11100"/>
              <a:buFont typeface="Arial"/>
              <a:buNone/>
            </a:pPr>
            <a:r>
              <a:rPr b="1" cap="none" i="0" lang="en-US" strike="noStrike" sz="2800" u="none">
                <a:solidFill>
                  <a:schemeClr val="dk1"/>
                </a:solidFill>
                <a:latin typeface="Inter ExtraBold"/>
                <a:ea typeface="Inter ExtraBold"/>
                <a:cs typeface="Inter ExtraBold"/>
                <a:sym typeface="Inter ExtraBold"/>
              </a:rPr>
              <a:t>Quarterly</a:t>
            </a:r>
            <a:endParaRPr b="1" cap="none" i="0" strike="noStrike" sz="2800" u="none">
              <a:solidFill>
                <a:schemeClr val="dk1"/>
              </a:solidFill>
              <a:latin typeface="Inter ExtraBold"/>
              <a:ea typeface="Inter ExtraBold"/>
              <a:cs typeface="Inter ExtraBold"/>
              <a:sym typeface="Inter ExtraBold"/>
            </a:endParaRPr>
          </a:p>
          <a:p>
            <a:pPr algn="l" indent="-285750" lvl="0" marL="285750" marR="0" rtl="0">
              <a:spcBef>
                <a:spcPts val="0"/>
              </a:spcBef>
              <a:spcAft>
                <a:spcPts val="0"/>
              </a:spcAft>
              <a:buClr>
                <a:schemeClr val="dk1"/>
              </a:buClr>
              <a:buSzPts val="1400"/>
              <a:buFont typeface="Arial"/>
              <a:buChar char="•"/>
            </a:pPr>
            <a:r>
              <a:rPr lang="en-US" sz="1400">
                <a:solidFill>
                  <a:schemeClr val="dk1"/>
                </a:solidFill>
                <a:latin typeface="Inter Light"/>
                <a:ea typeface="Inter Light"/>
                <a:cs typeface="Inter Light"/>
                <a:sym typeface="Inter Light"/>
              </a:rPr>
              <a:t>Generated every three months from the service start date</a:t>
            </a:r>
            <a:endParaRPr/>
          </a:p>
          <a:p>
            <a:pPr algn="l" indent="-285750" lvl="0" marL="285750" marR="0" rtl="0">
              <a:spcBef>
                <a:spcPts val="1200"/>
              </a:spcBef>
              <a:spcAft>
                <a:spcPts val="0"/>
              </a:spcAft>
              <a:buClr>
                <a:schemeClr val="dk1"/>
              </a:buClr>
              <a:buSzPts val="1400"/>
              <a:buFont typeface="Arial"/>
              <a:buChar char="•"/>
            </a:pPr>
            <a:r>
              <a:rPr lang="en-US" sz="1400">
                <a:solidFill>
                  <a:schemeClr val="dk1"/>
                </a:solidFill>
                <a:latin typeface="Inter Light"/>
                <a:ea typeface="Inter Light"/>
                <a:cs typeface="Inter Light"/>
                <a:sym typeface="Inter Light"/>
              </a:rPr>
              <a:t>Invoice contains:</a:t>
            </a:r>
            <a:endParaRPr/>
          </a:p>
          <a:p>
            <a:pPr algn="l" indent="-285750" lvl="2" marL="742950" marR="0" rtl="0">
              <a:spcBef>
                <a:spcPts val="1200"/>
              </a:spcBef>
              <a:spcAft>
                <a:spcPts val="0"/>
              </a:spcAft>
              <a:buClr>
                <a:schemeClr val="dk1"/>
              </a:buClr>
              <a:buSzPts val="1400"/>
              <a:buFont typeface="Arial"/>
              <a:buChar char="•"/>
            </a:pPr>
            <a:r>
              <a:rPr b="0" cap="none" i="0" lang="en-US" strike="noStrike" sz="1400" u="none">
                <a:solidFill>
                  <a:schemeClr val="dk1"/>
                </a:solidFill>
                <a:latin typeface="Inter Light"/>
                <a:ea typeface="Inter Light"/>
                <a:cs typeface="Inter Light"/>
                <a:sym typeface="Inter Light"/>
              </a:rPr>
              <a:t>Up-front Quarterly Reserve Commitment charge</a:t>
            </a:r>
            <a:endParaRPr/>
          </a:p>
          <a:p>
            <a:pPr algn="l" indent="-285750" lvl="2" marL="742950" marR="0" rtl="0">
              <a:spcBef>
                <a:spcPts val="1200"/>
              </a:spcBef>
              <a:spcAft>
                <a:spcPts val="0"/>
              </a:spcAft>
              <a:buClr>
                <a:schemeClr val="dk1"/>
              </a:buClr>
              <a:buSzPts val="1400"/>
              <a:buFont typeface="Arial"/>
              <a:buChar char="•"/>
            </a:pPr>
            <a:r>
              <a:rPr b="0" cap="none" i="0" lang="en-US" strike="noStrike" sz="1400" u="none">
                <a:solidFill>
                  <a:schemeClr val="dk1"/>
                </a:solidFill>
                <a:latin typeface="Inter Light"/>
                <a:ea typeface="Inter Light"/>
                <a:cs typeface="Inter Light"/>
                <a:sym typeface="Inter Light"/>
              </a:rPr>
              <a:t>True-up for incremental Reserve Commitment expansion</a:t>
            </a:r>
            <a:endParaRPr b="1" cap="none" i="0" strike="noStrike" sz="1400" u="none">
              <a:solidFill>
                <a:schemeClr val="dk1"/>
              </a:solidFill>
              <a:latin typeface="Inter ExtraBold"/>
              <a:ea typeface="Inter ExtraBold"/>
              <a:cs typeface="Inter ExtraBold"/>
              <a:sym typeface="Inter ExtraBold"/>
            </a:endParaRPr>
          </a:p>
          <a:p>
            <a:pPr algn="l" indent="-285750" lvl="1" marL="285750" marR="0" rtl="0">
              <a:spcBef>
                <a:spcPts val="1200"/>
              </a:spcBef>
              <a:spcAft>
                <a:spcPts val="1200"/>
              </a:spcAft>
              <a:buClr>
                <a:schemeClr val="dk1"/>
              </a:buClr>
              <a:buSzPts val="1400"/>
              <a:buFont typeface="Arial"/>
              <a:buChar char="•"/>
            </a:pPr>
            <a:r>
              <a:rPr b="0" cap="none" i="0" lang="en-US" strike="noStrike" sz="1400" u="none">
                <a:solidFill>
                  <a:schemeClr val="dk1"/>
                </a:solidFill>
                <a:latin typeface="Inter Light"/>
                <a:ea typeface="Inter Light"/>
                <a:cs typeface="Inter Light"/>
                <a:sym typeface="Inter Light"/>
              </a:rPr>
              <a:t>Invoices for On-demand usage are charged in arrears, pro-rated to a daily charge rate, and issued calendar quarterly</a:t>
            </a:r>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grpSp>
        <p:nvGrpSpPr>
          <p:cNvPr id="1730" name="Google Shape;1730;p40"/>
          <p:cNvGrpSpPr/>
          <p:nvPr/>
        </p:nvGrpSpPr>
        <p:grpSpPr>
          <a:xfrm>
            <a:off x="3697899" y="2871424"/>
            <a:ext cx="4925502" cy="738123"/>
            <a:chOff x="2773424" y="2153568"/>
            <a:chExt cx="3694126" cy="553592"/>
          </a:xfrm>
        </p:grpSpPr>
        <p:cxnSp>
          <p:nvCxnSpPr>
            <p:cNvPr id="1731" name="Google Shape;1731;p40"/>
            <p:cNvCxnSpPr/>
            <p:nvPr/>
          </p:nvCxnSpPr>
          <p:spPr>
            <a:xfrm>
              <a:off x="2882663" y="2376066"/>
              <a:ext cx="3491952" cy="0"/>
            </a:xfrm>
            <a:prstGeom prst="straightConnector1">
              <a:avLst/>
            </a:prstGeom>
            <a:solidFill>
              <a:srgbClr val="FFFFFF"/>
            </a:solidFill>
            <a:ln cap="rnd" cmpd="sng" w="12700">
              <a:solidFill>
                <a:schemeClr val="accent1"/>
              </a:solidFill>
              <a:prstDash val="dot"/>
              <a:round/>
              <a:headEnd len="med" type="triangle" w="med"/>
              <a:tailEnd len="med" type="triangle" w="med"/>
            </a:ln>
          </p:spPr>
        </p:cxnSp>
        <p:sp>
          <p:nvSpPr>
            <p:cNvPr id="1732" name="Google Shape;1732;p40"/>
            <p:cNvSpPr/>
            <p:nvPr/>
          </p:nvSpPr>
          <p:spPr>
            <a:xfrm>
              <a:off x="2773424" y="2153568"/>
              <a:ext cx="3694126" cy="215451"/>
            </a:xfrm>
            <a:prstGeom prst="rect">
              <a:avLst/>
            </a:prstGeom>
            <a:noFill/>
            <a:ln>
              <a:noFill/>
            </a:ln>
          </p:spPr>
          <p:txBody>
            <a:bodyPr anchor="t" anchorCtr="0" bIns="60925" lIns="121900" numCol="1" rIns="121900" spcFirstLastPara="1" tIns="60925" wrap="square">
              <a:spAutoFit/>
            </a:bodyPr>
            <a:lstStyle/>
            <a:p>
              <a:pPr algn="ctr" indent="0" lvl="0" marL="0" marR="0" rtl="0">
                <a:lnSpc>
                  <a:spcPct val="100000"/>
                </a:lnSpc>
                <a:spcBef>
                  <a:spcPts val="0"/>
                </a:spcBef>
                <a:spcAft>
                  <a:spcPts val="0"/>
                </a:spcAft>
                <a:buClr>
                  <a:srgbClr val="000000"/>
                </a:buClr>
                <a:buSzPts val="1067"/>
                <a:buFont typeface="Proxima Nova Semibold"/>
                <a:buNone/>
              </a:pPr>
              <a:r>
                <a:rPr b="1" cap="none" i="0" lang="en-US" strike="noStrike" sz="1067" u="none">
                  <a:solidFill>
                    <a:srgbClr val="000000"/>
                  </a:solidFill>
                  <a:latin typeface="Proxima Nova Semibold"/>
                  <a:ea typeface="Proxima Nova Semibold"/>
                  <a:cs typeface="Proxima Nova Semibold"/>
                  <a:sym typeface="Proxima Nova Semibold"/>
                </a:rPr>
                <a:t>ActiveDR</a:t>
              </a:r>
              <a:r>
                <a:rPr b="1" baseline="30000" cap="none" i="0" lang="en-US" strike="noStrike" sz="1067" u="none">
                  <a:solidFill>
                    <a:srgbClr val="000000"/>
                  </a:solidFill>
                  <a:latin typeface="Proxima Nova Semibold"/>
                  <a:ea typeface="Proxima Nova Semibold"/>
                  <a:cs typeface="Proxima Nova Semibold"/>
                  <a:sym typeface="Proxima Nova Semibold"/>
                </a:rPr>
                <a:t>™</a:t>
              </a:r>
              <a:r>
                <a:rPr b="1" cap="none" i="0" lang="en-US" strike="noStrike" sz="1067" u="none">
                  <a:solidFill>
                    <a:srgbClr val="000000"/>
                  </a:solidFill>
                  <a:latin typeface="Proxima Nova Semibold"/>
                  <a:ea typeface="Proxima Nova Semibold"/>
                  <a:cs typeface="Proxima Nova Semibold"/>
                  <a:sym typeface="Proxima Nova Semibold"/>
                </a:rPr>
                <a:t> (Near Sync)  </a:t>
              </a:r>
              <a:r>
                <a:rPr b="1" cap="none" i="0" lang="en-US" strike="noStrike" sz="1067" u="none">
                  <a:solidFill>
                    <a:srgbClr val="FE5000"/>
                  </a:solidFill>
                  <a:latin typeface="Proxima Nova Semibold"/>
                  <a:ea typeface="Proxima Nova Semibold"/>
                  <a:cs typeface="Proxima Nova Semibold"/>
                  <a:sym typeface="Proxima Nova Semibold"/>
                </a:rPr>
                <a:t>|  </a:t>
              </a:r>
              <a:r>
                <a:rPr b="1" cap="none" i="0" lang="en-US" strike="noStrike" sz="1067" u="none">
                  <a:solidFill>
                    <a:srgbClr val="000000"/>
                  </a:solidFill>
                  <a:latin typeface="Proxima Nova Semibold"/>
                  <a:ea typeface="Proxima Nova Semibold"/>
                  <a:cs typeface="Proxima Nova Semibold"/>
                  <a:sym typeface="Proxima Nova Semibold"/>
                </a:rPr>
                <a:t>ActiveCluster</a:t>
              </a:r>
              <a:r>
                <a:rPr b="1" baseline="30000" cap="none" i="0" lang="en-US" strike="noStrike" sz="1067" u="none">
                  <a:solidFill>
                    <a:srgbClr val="000000"/>
                  </a:solidFill>
                  <a:latin typeface="Proxima Nova Semibold"/>
                  <a:ea typeface="Proxima Nova Semibold"/>
                  <a:cs typeface="Proxima Nova Semibold"/>
                  <a:sym typeface="Proxima Nova Semibold"/>
                </a:rPr>
                <a:t>™</a:t>
              </a:r>
              <a:r>
                <a:rPr b="1" cap="none" i="0" lang="en-US" strike="noStrike" sz="1067" u="none">
                  <a:solidFill>
                    <a:srgbClr val="000000"/>
                  </a:solidFill>
                  <a:latin typeface="Proxima Nova Semibold"/>
                  <a:ea typeface="Proxima Nova Semibold"/>
                  <a:cs typeface="Proxima Nova Semibold"/>
                  <a:sym typeface="Proxima Nova Semibold"/>
                </a:rPr>
                <a:t> (Sync)  </a:t>
              </a:r>
              <a:r>
                <a:rPr b="1" cap="none" i="0" lang="en-US" strike="noStrike" sz="1067" u="none">
                  <a:solidFill>
                    <a:srgbClr val="FE5000"/>
                  </a:solidFill>
                  <a:latin typeface="Proxima Nova Semibold"/>
                  <a:ea typeface="Proxima Nova Semibold"/>
                  <a:cs typeface="Proxima Nova Semibold"/>
                  <a:sym typeface="Proxima Nova Semibold"/>
                </a:rPr>
                <a:t>|  </a:t>
              </a:r>
              <a:r>
                <a:rPr b="1" cap="none" i="0" lang="en-US" strike="noStrike" sz="1067" u="none">
                  <a:solidFill>
                    <a:srgbClr val="000000"/>
                  </a:solidFill>
                  <a:latin typeface="Proxima Nova Semibold"/>
                  <a:ea typeface="Proxima Nova Semibold"/>
                  <a:cs typeface="Proxima Nova Semibold"/>
                  <a:sym typeface="Proxima Nova Semibold"/>
                </a:rPr>
                <a:t>Async  </a:t>
              </a:r>
              <a:r>
                <a:rPr b="1" cap="none" i="0" lang="en-US" strike="noStrike" sz="1067" u="none">
                  <a:solidFill>
                    <a:srgbClr val="FE5000"/>
                  </a:solidFill>
                  <a:latin typeface="Proxima Nova Semibold"/>
                  <a:ea typeface="Proxima Nova Semibold"/>
                  <a:cs typeface="Proxima Nova Semibold"/>
                  <a:sym typeface="Proxima Nova Semibold"/>
                </a:rPr>
                <a:t>|  </a:t>
              </a:r>
              <a:r>
                <a:rPr b="1" cap="none" i="0" lang="en-US" strike="noStrike" sz="1067" u="none">
                  <a:solidFill>
                    <a:srgbClr val="000000"/>
                  </a:solidFill>
                  <a:latin typeface="Proxima Nova Semibold"/>
                  <a:ea typeface="Proxima Nova Semibold"/>
                  <a:cs typeface="Proxima Nova Semibold"/>
                  <a:sym typeface="Proxima Nova Semibold"/>
                </a:rPr>
                <a:t>Purity</a:t>
              </a:r>
              <a:r>
                <a:rPr b="1" cap="none" i="0" lang="en-US" strike="noStrike" sz="1067" u="none">
                  <a:solidFill>
                    <a:srgbClr val="FE5000"/>
                  </a:solidFill>
                  <a:latin typeface="Proxima Nova Semibold"/>
                  <a:ea typeface="Proxima Nova Semibold"/>
                  <a:cs typeface="Proxima Nova Semibold"/>
                  <a:sym typeface="Proxima Nova Semibold"/>
                </a:rPr>
                <a:t> </a:t>
              </a:r>
              <a:r>
                <a:rPr b="1" cap="none" i="0" lang="en-US" strike="noStrike" sz="1067" u="none">
                  <a:solidFill>
                    <a:srgbClr val="000000"/>
                  </a:solidFill>
                  <a:latin typeface="Proxima Nova Semibold"/>
                  <a:ea typeface="Proxima Nova Semibold"/>
                  <a:cs typeface="Proxima Nova Semibold"/>
                  <a:sym typeface="Proxima Nova Semibold"/>
                </a:rPr>
                <a:t>CloudSnap</a:t>
              </a:r>
              <a:r>
                <a:rPr b="1" baseline="30000" cap="none" i="0" lang="en-US" strike="noStrike" sz="1067" u="none">
                  <a:solidFill>
                    <a:srgbClr val="000000"/>
                  </a:solidFill>
                  <a:latin typeface="Proxima Nova Semibold"/>
                  <a:ea typeface="Proxima Nova Semibold"/>
                  <a:cs typeface="Proxima Nova Semibold"/>
                  <a:sym typeface="Proxima Nova Semibold"/>
                </a:rPr>
                <a:t>™</a:t>
              </a:r>
              <a:endParaRPr b="1" baseline="30000" cap="none" i="0" strike="noStrike" sz="1067" u="none">
                <a:solidFill>
                  <a:srgbClr val="000000"/>
                </a:solidFill>
                <a:latin typeface="Proxima Nova Semibold"/>
                <a:ea typeface="Proxima Nova Semibold"/>
                <a:cs typeface="Proxima Nova Semibold"/>
                <a:sym typeface="Proxima Nova Semibold"/>
              </a:endParaRPr>
            </a:p>
          </p:txBody>
        </p:sp>
        <p:cxnSp>
          <p:nvCxnSpPr>
            <p:cNvPr id="1733" name="Google Shape;1733;p40"/>
            <p:cNvCxnSpPr/>
            <p:nvPr/>
          </p:nvCxnSpPr>
          <p:spPr>
            <a:xfrm rot="10800000">
              <a:off x="4571605" y="2362375"/>
              <a:ext cx="0" cy="344785"/>
            </a:xfrm>
            <a:prstGeom prst="straightConnector1">
              <a:avLst/>
            </a:prstGeom>
            <a:solidFill>
              <a:srgbClr val="FFFFFF"/>
            </a:solidFill>
            <a:ln cap="rnd" cmpd="sng" w="12700">
              <a:solidFill>
                <a:schemeClr val="accent1"/>
              </a:solidFill>
              <a:prstDash val="dot"/>
              <a:round/>
              <a:headEnd len="med" type="triangle" w="med"/>
              <a:tailEnd len="sm" type="none" w="sm"/>
            </a:ln>
          </p:spPr>
        </p:cxnSp>
      </p:grpSp>
      <p:sp>
        <p:nvSpPr>
          <p:cNvPr id="1734" name="Google Shape;1734;p40"/>
          <p:cNvSpPr txBox="1"/>
          <p:nvPr/>
        </p:nvSpPr>
        <p:spPr>
          <a:xfrm>
            <a:off x="430305" y="4814321"/>
            <a:ext cx="0" cy="0"/>
          </a:xfrm>
          <a:prstGeom prst="rect">
            <a:avLst/>
          </a:prstGeom>
          <a:noFill/>
          <a:ln>
            <a:noFill/>
          </a:ln>
        </p:spPr>
        <p:txBody>
          <a:bodyPr anchor="t" anchorCtr="0" bIns="0" lIns="0" numCol="1" rIns="0" spcFirstLastPara="1" tIns="0" wrap="square">
            <a:noAutofit/>
          </a:bodyPr>
          <a:lstStyle/>
          <a:p>
            <a:pPr algn="l" indent="0" lvl="0" marL="0" marR="0" rtl="0">
              <a:lnSpc>
                <a:spcPct val="100000"/>
              </a:lnSpc>
              <a:spcBef>
                <a:spcPts val="0"/>
              </a:spcBef>
              <a:spcAft>
                <a:spcPts val="0"/>
              </a:spcAft>
              <a:buClr>
                <a:schemeClr val="dk1"/>
              </a:buClr>
              <a:buSzPts val="1867"/>
              <a:buFont typeface="Inter Light"/>
              <a:buNone/>
            </a:pPr>
            <a:endParaRPr b="0" cap="none" i="0" strike="noStrike" sz="1867" u="none">
              <a:solidFill>
                <a:srgbClr val="000000"/>
              </a:solidFill>
              <a:latin typeface="Inter"/>
              <a:ea typeface="Inter"/>
              <a:cs typeface="Inter"/>
              <a:sym typeface="Inter"/>
            </a:endParaRPr>
          </a:p>
        </p:txBody>
      </p:sp>
      <p:sp>
        <p:nvSpPr>
          <p:cNvPr id="1735" name="Google Shape;1735;p40"/>
          <p:cNvSpPr txBox="1"/>
          <p:nvPr/>
        </p:nvSpPr>
        <p:spPr>
          <a:xfrm>
            <a:off x="645459" y="3801035"/>
            <a:ext cx="0" cy="0"/>
          </a:xfrm>
          <a:prstGeom prst="rect">
            <a:avLst/>
          </a:prstGeom>
          <a:noFill/>
          <a:ln>
            <a:noFill/>
          </a:ln>
        </p:spPr>
        <p:txBody>
          <a:bodyPr anchor="t" anchorCtr="0" bIns="0" lIns="0" numCol="1" rIns="0" spcFirstLastPara="1" tIns="0" wrap="square">
            <a:noAutofit/>
          </a:bodyPr>
          <a:lstStyle/>
          <a:p>
            <a:pPr algn="l" indent="0" lvl="0" marL="0" marR="0" rtl="0">
              <a:lnSpc>
                <a:spcPct val="100000"/>
              </a:lnSpc>
              <a:spcBef>
                <a:spcPts val="0"/>
              </a:spcBef>
              <a:spcAft>
                <a:spcPts val="0"/>
              </a:spcAft>
              <a:buClr>
                <a:schemeClr val="dk1"/>
              </a:buClr>
              <a:buSzPts val="1867"/>
              <a:buFont typeface="Inter Light"/>
              <a:buNone/>
            </a:pPr>
            <a:endParaRPr b="0" cap="none" i="0" strike="noStrike" sz="1867" u="none">
              <a:solidFill>
                <a:srgbClr val="000000"/>
              </a:solidFill>
              <a:latin typeface="Inter"/>
              <a:ea typeface="Inter"/>
              <a:cs typeface="Inter"/>
              <a:sym typeface="Inter"/>
            </a:endParaRPr>
          </a:p>
        </p:txBody>
      </p:sp>
      <p:sp>
        <p:nvSpPr>
          <p:cNvPr id="1736" name="Google Shape;1736;p40"/>
          <p:cNvSpPr txBox="1"/>
          <p:nvPr/>
        </p:nvSpPr>
        <p:spPr>
          <a:xfrm>
            <a:off x="4365106" y="1972705"/>
            <a:ext cx="3458399" cy="614137"/>
          </a:xfrm>
          <a:prstGeom prst="rect">
            <a:avLst/>
          </a:prstGeom>
          <a:noFill/>
          <a:ln>
            <a:noFill/>
          </a:ln>
        </p:spPr>
        <p:txBody>
          <a:bodyPr anchor="t" anchorCtr="0" bIns="45700" lIns="91425" numCol="1" rIns="91425" spcFirstLastPara="1" tIns="45700" wrap="square">
            <a:noAutofit/>
          </a:bodyPr>
          <a:lstStyle/>
          <a:p>
            <a:pPr algn="ctr" indent="0" lvl="0" marL="0" marR="0" rtl="0">
              <a:lnSpc>
                <a:spcPct val="90000"/>
              </a:lnSpc>
              <a:spcBef>
                <a:spcPts val="0"/>
              </a:spcBef>
              <a:spcAft>
                <a:spcPts val="0"/>
              </a:spcAft>
              <a:buClr>
                <a:srgbClr val="000000"/>
              </a:buClr>
              <a:buSzPts val="1467"/>
              <a:buFont typeface="Arial"/>
              <a:buNone/>
            </a:pPr>
            <a:r>
              <a:rPr b="1" cap="none" i="0" lang="en-US" strike="noStrike" sz="1467" u="none">
                <a:solidFill>
                  <a:srgbClr val="000000"/>
                </a:solidFill>
                <a:latin typeface="Inter"/>
                <a:ea typeface="Inter"/>
                <a:cs typeface="Inter"/>
                <a:sym typeface="Inter"/>
              </a:rPr>
              <a:t>Connected to Public Cloud</a:t>
            </a:r>
            <a:endParaRPr/>
          </a:p>
        </p:txBody>
      </p:sp>
      <p:grpSp>
        <p:nvGrpSpPr>
          <p:cNvPr id="1737" name="Google Shape;1737;p40"/>
          <p:cNvGrpSpPr/>
          <p:nvPr/>
        </p:nvGrpSpPr>
        <p:grpSpPr>
          <a:xfrm>
            <a:off x="7091462" y="4609428"/>
            <a:ext cx="2205091" cy="338564"/>
            <a:chOff x="5318596" y="3457071"/>
            <a:chExt cx="1653818" cy="253923"/>
          </a:xfrm>
        </p:grpSpPr>
        <p:cxnSp>
          <p:nvCxnSpPr>
            <p:cNvPr id="1738" name="Google Shape;1738;p40"/>
            <p:cNvCxnSpPr/>
            <p:nvPr/>
          </p:nvCxnSpPr>
          <p:spPr>
            <a:xfrm>
              <a:off x="5318596" y="3457071"/>
              <a:ext cx="1653818" cy="0"/>
            </a:xfrm>
            <a:prstGeom prst="straightConnector1">
              <a:avLst/>
            </a:prstGeom>
            <a:solidFill>
              <a:srgbClr val="FFFFFF"/>
            </a:solidFill>
            <a:ln cap="rnd" cmpd="sng" w="12700">
              <a:solidFill>
                <a:schemeClr val="accent1"/>
              </a:solidFill>
              <a:prstDash val="dot"/>
              <a:round/>
              <a:headEnd len="med" type="triangle" w="med"/>
              <a:tailEnd len="med" type="triangle" w="med"/>
            </a:ln>
          </p:spPr>
        </p:cxnSp>
        <p:sp>
          <p:nvSpPr>
            <p:cNvPr id="1739" name="Google Shape;1739;p40"/>
            <p:cNvSpPr/>
            <p:nvPr/>
          </p:nvSpPr>
          <p:spPr>
            <a:xfrm>
              <a:off x="5352919" y="3457071"/>
              <a:ext cx="1275078" cy="253923"/>
            </a:xfrm>
            <a:prstGeom prst="rect">
              <a:avLst/>
            </a:prstGeom>
            <a:noFill/>
            <a:ln>
              <a:noFill/>
            </a:ln>
          </p:spPr>
          <p:txBody>
            <a:bodyPr anchor="t" anchorCtr="0" bIns="60925" lIns="121900" numCol="1" rIns="121900" spcFirstLastPara="1" tIns="60925" wrap="square">
              <a:spAutoFit/>
            </a:bodyPr>
            <a:lstStyle/>
            <a:p>
              <a:pPr algn="ctr" indent="0" lvl="0" marL="0" marR="0" rtl="0">
                <a:lnSpc>
                  <a:spcPct val="100000"/>
                </a:lnSpc>
                <a:spcBef>
                  <a:spcPts val="0"/>
                </a:spcBef>
                <a:spcAft>
                  <a:spcPts val="400"/>
                </a:spcAft>
                <a:buClr>
                  <a:srgbClr val="000000"/>
                </a:buClr>
                <a:buSzPts val="1067"/>
                <a:buFont typeface="Proxima Nova Semibold"/>
                <a:buNone/>
              </a:pPr>
              <a:r>
                <a:rPr b="1" cap="none" i="0" lang="en-US" strike="noStrike" sz="1067" u="none">
                  <a:solidFill>
                    <a:srgbClr val="000000"/>
                  </a:solidFill>
                  <a:latin typeface="Proxima Nova Semibold"/>
                  <a:ea typeface="Proxima Nova Semibold"/>
                  <a:cs typeface="Proxima Nova Semibold"/>
                  <a:sym typeface="Proxima Nova Semibold"/>
                </a:rPr>
                <a:t>Hybrid Connection</a:t>
              </a:r>
              <a:endParaRPr b="0" cap="none" i="0" strike="noStrike" sz="800" u="none">
                <a:solidFill>
                  <a:srgbClr val="000000"/>
                </a:solidFill>
                <a:latin typeface="Proxima Nova"/>
                <a:ea typeface="Proxima Nova"/>
                <a:cs typeface="Proxima Nova"/>
                <a:sym typeface="Proxima Nova"/>
              </a:endParaRPr>
            </a:p>
          </p:txBody>
        </p:sp>
      </p:grpSp>
      <p:sp>
        <p:nvSpPr>
          <p:cNvPr id="1740" name="Google Shape;1740;p40"/>
          <p:cNvSpPr txBox="1">
            <a:spLocks noGrp="1"/>
          </p:cNvSpPr>
          <p:nvPr>
            <p:ph type="title"/>
          </p:nvPr>
        </p:nvSpPr>
        <p:spPr>
          <a:xfrm>
            <a:off x="495300" y="565125"/>
            <a:ext cx="11187112" cy="439479"/>
          </a:xfrm>
          <a:prstGeom prst="rect">
            <a:avLst/>
          </a:prstGeom>
          <a:noFill/>
          <a:ln>
            <a:noFill/>
          </a:ln>
        </p:spPr>
        <p:txBody>
          <a:bodyPr anchor="b" anchorCtr="0" bIns="0" lIns="0" numCol="1" rIns="0" spcFirstLastPara="1" tIns="0" wrap="square">
            <a:spAutoFit/>
          </a:bodyPr>
          <a:lstStyle/>
          <a:p>
            <a:pPr algn="l" indent="0" lvl="0" marL="0" rtl="0">
              <a:lnSpc>
                <a:spcPct val="84000"/>
              </a:lnSpc>
              <a:spcBef>
                <a:spcPts val="0"/>
              </a:spcBef>
              <a:spcAft>
                <a:spcPts val="0"/>
              </a:spcAft>
              <a:buClr>
                <a:schemeClr val="dk1"/>
              </a:buClr>
              <a:buSzPts val="3400"/>
              <a:buFont typeface="Inter ExtraBold"/>
              <a:buNone/>
            </a:pPr>
            <a:r>
              <a:rPr lang="en-US"/>
              <a:t>Evergreen//One</a:t>
            </a:r>
            <a:r>
              <a:rPr lang="en-US" sz="3200">
                <a:solidFill>
                  <a:schemeClr val="dk2"/>
                </a:solidFill>
              </a:rPr>
              <a:t>™</a:t>
            </a:r>
            <a:endParaRPr/>
          </a:p>
        </p:txBody>
      </p:sp>
      <p:sp>
        <p:nvSpPr>
          <p:cNvPr id="1741" name="Google Shape;1741;p40"/>
          <p:cNvSpPr txBox="1">
            <a:spLocks noGrp="1"/>
          </p:cNvSpPr>
          <p:nvPr>
            <p:ph idx="1" type="subTitle"/>
          </p:nvPr>
        </p:nvSpPr>
        <p:spPr>
          <a:xfrm>
            <a:off x="494189" y="1088135"/>
            <a:ext cx="11188223" cy="265907"/>
          </a:xfrm>
          <a:prstGeom prst="rect">
            <a:avLst/>
          </a:prstGeom>
          <a:noFill/>
          <a:ln>
            <a:noFill/>
          </a:ln>
        </p:spPr>
        <p:txBody>
          <a:bodyPr anchor="t" anchorCtr="0" bIns="0" lIns="0" numCol="1" rIns="0" spcFirstLastPara="1" tIns="0" wrap="square">
            <a:spAutoFit/>
          </a:bodyPr>
          <a:lstStyle/>
          <a:p>
            <a:pPr algn="l" indent="0" lvl="0" marL="0" rtl="0">
              <a:lnSpc>
                <a:spcPct val="96000"/>
              </a:lnSpc>
              <a:spcBef>
                <a:spcPts val="0"/>
              </a:spcBef>
              <a:spcAft>
                <a:spcPts val="0"/>
              </a:spcAft>
              <a:buClr>
                <a:schemeClr val="accent1"/>
              </a:buClr>
              <a:buSzPts val="1800"/>
              <a:buFont typeface="Arial"/>
              <a:buNone/>
            </a:pPr>
            <a:r>
              <a:rPr lang="en-US">
                <a:solidFill>
                  <a:schemeClr val="dk2"/>
                </a:solidFill>
              </a:rPr>
              <a:t>Flexible Hybrid Cloud</a:t>
            </a:r>
            <a:endParaRPr/>
          </a:p>
        </p:txBody>
      </p:sp>
      <p:grpSp>
        <p:nvGrpSpPr>
          <p:cNvPr id="1742" name="Google Shape;1742;p40"/>
          <p:cNvGrpSpPr/>
          <p:nvPr/>
        </p:nvGrpSpPr>
        <p:grpSpPr>
          <a:xfrm>
            <a:off x="8837330" y="5035319"/>
            <a:ext cx="2101044" cy="878142"/>
            <a:chOff x="6627997" y="3776489"/>
            <a:chExt cx="1575783" cy="658607"/>
          </a:xfrm>
        </p:grpSpPr>
        <p:pic>
          <p:nvPicPr>
            <p:cNvPr id="1743" name="Google Shape;1743;p40"/>
            <p:cNvPicPr preferRelativeResize="0"/>
            <p:nvPr/>
          </p:nvPicPr>
          <p:blipFill rotWithShape="1">
            <a:blip r:embed="rId3">
              <a:alphaModFix/>
            </a:blip>
            <a:srcRect/>
            <a:stretch/>
          </p:blipFill>
          <p:spPr>
            <a:xfrm>
              <a:off x="7475388" y="3776489"/>
              <a:ext cx="516155" cy="387117"/>
            </a:xfrm>
            <a:prstGeom prst="rect">
              <a:avLst/>
            </a:prstGeom>
            <a:noFill/>
            <a:ln>
              <a:noFill/>
            </a:ln>
          </p:spPr>
        </p:pic>
        <p:pic>
          <p:nvPicPr>
            <p:cNvPr id="1744" name="Google Shape;1744;p40"/>
            <p:cNvPicPr preferRelativeResize="0"/>
            <p:nvPr/>
          </p:nvPicPr>
          <p:blipFill rotWithShape="1">
            <a:blip r:embed="rId4">
              <a:alphaModFix/>
            </a:blip>
            <a:srcRect/>
            <a:stretch/>
          </p:blipFill>
          <p:spPr>
            <a:xfrm>
              <a:off x="6972414" y="3914379"/>
              <a:ext cx="265743" cy="158915"/>
            </a:xfrm>
            <a:prstGeom prst="rect">
              <a:avLst/>
            </a:prstGeom>
            <a:noFill/>
            <a:ln>
              <a:noFill/>
            </a:ln>
          </p:spPr>
        </p:pic>
        <p:sp>
          <p:nvSpPr>
            <p:cNvPr id="1745" name="Google Shape;1745;p40"/>
            <p:cNvSpPr/>
            <p:nvPr/>
          </p:nvSpPr>
          <p:spPr>
            <a:xfrm>
              <a:off x="6627997" y="4081193"/>
              <a:ext cx="940630" cy="353903"/>
            </a:xfrm>
            <a:prstGeom prst="rect">
              <a:avLst/>
            </a:prstGeom>
            <a:noFill/>
            <a:ln>
              <a:noFill/>
            </a:ln>
          </p:spPr>
          <p:txBody>
            <a:bodyPr anchor="t" anchorCtr="0" bIns="60925" lIns="121900" numCol="1" rIns="121900" spcFirstLastPara="1" tIns="60925" wrap="square">
              <a:spAutoFit/>
            </a:bodyPr>
            <a:lstStyle/>
            <a:p>
              <a:pPr algn="ctr" indent="0" lvl="0" marL="0" marR="0" rtl="0">
                <a:lnSpc>
                  <a:spcPct val="100000"/>
                </a:lnSpc>
                <a:spcBef>
                  <a:spcPts val="0"/>
                </a:spcBef>
                <a:spcAft>
                  <a:spcPts val="0"/>
                </a:spcAft>
                <a:buClr>
                  <a:srgbClr val="000000"/>
                </a:buClr>
                <a:buSzPts val="800"/>
                <a:buFont typeface="Proxima Nova"/>
                <a:buNone/>
              </a:pPr>
              <a:r>
                <a:rPr b="1" cap="none" i="0" lang="en-US" strike="noStrike" sz="800" u="none">
                  <a:solidFill>
                    <a:srgbClr val="000000"/>
                  </a:solidFill>
                  <a:latin typeface="Proxima Nova"/>
                  <a:ea typeface="Proxima Nova"/>
                  <a:cs typeface="Proxima Nova"/>
                  <a:sym typeface="Proxima Nova"/>
                </a:rPr>
                <a:t>AWS </a:t>
              </a:r>
              <a:endParaRPr/>
            </a:p>
            <a:p>
              <a:pPr algn="ctr" indent="0" lvl="0" marL="0" marR="0" rtl="0">
                <a:lnSpc>
                  <a:spcPct val="100000"/>
                </a:lnSpc>
                <a:spcBef>
                  <a:spcPts val="400"/>
                </a:spcBef>
                <a:spcAft>
                  <a:spcPts val="400"/>
                </a:spcAft>
                <a:buClr>
                  <a:srgbClr val="000000"/>
                </a:buClr>
                <a:buSzPts val="800"/>
                <a:buFont typeface="Proxima Nova"/>
                <a:buNone/>
              </a:pPr>
              <a:r>
                <a:rPr b="0" cap="none" i="0" lang="en-US" strike="noStrike" sz="800" u="none">
                  <a:solidFill>
                    <a:srgbClr val="000000"/>
                  </a:solidFill>
                  <a:latin typeface="Proxima Nova"/>
                  <a:ea typeface="Proxima Nova"/>
                  <a:cs typeface="Proxima Nova"/>
                  <a:sym typeface="Proxima Nova"/>
                </a:rPr>
                <a:t>DirectConnect</a:t>
              </a:r>
              <a:endParaRPr b="0" cap="none" i="0" strike="noStrike" sz="800" u="none">
                <a:solidFill>
                  <a:srgbClr val="000000"/>
                </a:solidFill>
                <a:latin typeface="Proxima Nova"/>
                <a:ea typeface="Proxima Nova"/>
                <a:cs typeface="Proxima Nova"/>
                <a:sym typeface="Proxima Nova"/>
              </a:endParaRPr>
            </a:p>
          </p:txBody>
        </p:sp>
        <p:sp>
          <p:nvSpPr>
            <p:cNvPr id="1746" name="Google Shape;1746;p40"/>
            <p:cNvSpPr/>
            <p:nvPr/>
          </p:nvSpPr>
          <p:spPr>
            <a:xfrm>
              <a:off x="7263150" y="4081193"/>
              <a:ext cx="940630" cy="353903"/>
            </a:xfrm>
            <a:prstGeom prst="rect">
              <a:avLst/>
            </a:prstGeom>
            <a:noFill/>
            <a:ln>
              <a:noFill/>
            </a:ln>
          </p:spPr>
          <p:txBody>
            <a:bodyPr anchor="t" anchorCtr="0" bIns="60925" lIns="121900" numCol="1" rIns="121900" spcFirstLastPara="1" tIns="60925" wrap="square">
              <a:spAutoFit/>
            </a:bodyPr>
            <a:lstStyle/>
            <a:p>
              <a:pPr algn="ctr" indent="0" lvl="0" marL="0" marR="0" rtl="0">
                <a:lnSpc>
                  <a:spcPct val="100000"/>
                </a:lnSpc>
                <a:spcBef>
                  <a:spcPts val="0"/>
                </a:spcBef>
                <a:spcAft>
                  <a:spcPts val="0"/>
                </a:spcAft>
                <a:buClr>
                  <a:srgbClr val="000000"/>
                </a:buClr>
                <a:buSzPts val="800"/>
                <a:buFont typeface="Proxima Nova"/>
                <a:buNone/>
              </a:pPr>
              <a:r>
                <a:rPr b="1" cap="none" i="0" lang="en-US" strike="noStrike" sz="800" u="none">
                  <a:solidFill>
                    <a:srgbClr val="000000"/>
                  </a:solidFill>
                  <a:latin typeface="Proxima Nova"/>
                  <a:ea typeface="Proxima Nova"/>
                  <a:cs typeface="Proxima Nova"/>
                  <a:sym typeface="Proxima Nova"/>
                </a:rPr>
                <a:t>AZURE</a:t>
              </a:r>
              <a:endParaRPr/>
            </a:p>
            <a:p>
              <a:pPr algn="ctr" indent="0" lvl="0" marL="0" marR="0" rtl="0">
                <a:lnSpc>
                  <a:spcPct val="100000"/>
                </a:lnSpc>
                <a:spcBef>
                  <a:spcPts val="400"/>
                </a:spcBef>
                <a:spcAft>
                  <a:spcPts val="400"/>
                </a:spcAft>
                <a:buClr>
                  <a:srgbClr val="000000"/>
                </a:buClr>
                <a:buSzPts val="800"/>
                <a:buFont typeface="Proxima Nova"/>
                <a:buNone/>
              </a:pPr>
              <a:r>
                <a:rPr b="0" cap="none" i="0" lang="en-US" strike="noStrike" sz="800" u="none">
                  <a:solidFill>
                    <a:srgbClr val="000000"/>
                  </a:solidFill>
                  <a:latin typeface="Proxima Nova"/>
                  <a:ea typeface="Proxima Nova"/>
                  <a:cs typeface="Proxima Nova"/>
                  <a:sym typeface="Proxima Nova"/>
                </a:rPr>
                <a:t>ExpressRoute</a:t>
              </a:r>
              <a:endParaRPr b="0" cap="none" i="0" strike="noStrike" sz="800" u="none">
                <a:solidFill>
                  <a:srgbClr val="000000"/>
                </a:solidFill>
                <a:latin typeface="Proxima Nova"/>
                <a:ea typeface="Proxima Nova"/>
                <a:cs typeface="Proxima Nova"/>
                <a:sym typeface="Proxima Nova"/>
              </a:endParaRPr>
            </a:p>
          </p:txBody>
        </p:sp>
      </p:grpSp>
      <p:grpSp>
        <p:nvGrpSpPr>
          <p:cNvPr id="1747" name="Google Shape;1747;p40"/>
          <p:cNvGrpSpPr/>
          <p:nvPr/>
        </p:nvGrpSpPr>
        <p:grpSpPr>
          <a:xfrm>
            <a:off x="8024431" y="1773317"/>
            <a:ext cx="3458399" cy="3217455"/>
            <a:chOff x="8024431" y="1773317"/>
            <a:chExt cx="3458399" cy="3217455"/>
          </a:xfrm>
        </p:grpSpPr>
        <p:sp>
          <p:nvSpPr>
            <p:cNvPr id="1748" name="Google Shape;1748;p40"/>
            <p:cNvSpPr txBox="1"/>
            <p:nvPr/>
          </p:nvSpPr>
          <p:spPr>
            <a:xfrm>
              <a:off x="8024431" y="1773317"/>
              <a:ext cx="3458399" cy="614129"/>
            </a:xfrm>
            <a:prstGeom prst="rect">
              <a:avLst/>
            </a:prstGeom>
            <a:noFill/>
            <a:ln>
              <a:noFill/>
            </a:ln>
          </p:spPr>
          <p:txBody>
            <a:bodyPr anchor="t" anchorCtr="0" bIns="45700" lIns="91425" numCol="1" rIns="91425" spcFirstLastPara="1" tIns="45700" wrap="square">
              <a:noAutofit/>
            </a:bodyPr>
            <a:lstStyle/>
            <a:p>
              <a:pPr algn="ctr" indent="0" lvl="0" marL="0" marR="0" rtl="0">
                <a:lnSpc>
                  <a:spcPct val="90000"/>
                </a:lnSpc>
                <a:spcBef>
                  <a:spcPts val="0"/>
                </a:spcBef>
                <a:spcAft>
                  <a:spcPts val="0"/>
                </a:spcAft>
                <a:buClr>
                  <a:srgbClr val="000000"/>
                </a:buClr>
                <a:buSzPts val="1467"/>
                <a:buFont typeface="Arial"/>
                <a:buNone/>
              </a:pPr>
              <a:r>
                <a:rPr b="1" cap="none" i="0" lang="en-US" strike="noStrike" sz="1467" u="none">
                  <a:solidFill>
                    <a:srgbClr val="000000"/>
                  </a:solidFill>
                  <a:latin typeface="Inter"/>
                  <a:ea typeface="Inter"/>
                  <a:cs typeface="Inter"/>
                  <a:sym typeface="Inter"/>
                </a:rPr>
                <a:t>Within the </a:t>
              </a:r>
              <a:br>
                <a:rPr b="1" cap="none" i="0" lang="en-US" strike="noStrike" sz="1467" u="none">
                  <a:solidFill>
                    <a:srgbClr val="000000"/>
                  </a:solidFill>
                  <a:latin typeface="Inter"/>
                  <a:ea typeface="Inter"/>
                  <a:cs typeface="Inter"/>
                  <a:sym typeface="Inter"/>
                </a:rPr>
              </a:br>
              <a:r>
                <a:rPr b="1" cap="none" i="0" lang="en-US" strike="noStrike" sz="1467" u="none">
                  <a:solidFill>
                    <a:srgbClr val="000000"/>
                  </a:solidFill>
                  <a:latin typeface="Inter"/>
                  <a:ea typeface="Inter"/>
                  <a:cs typeface="Inter"/>
                  <a:sym typeface="Inter"/>
                </a:rPr>
                <a:t>Public Cloud</a:t>
              </a:r>
              <a:endParaRPr/>
            </a:p>
          </p:txBody>
        </p:sp>
        <p:cxnSp>
          <p:nvCxnSpPr>
            <p:cNvPr id="1749" name="Google Shape;1749;p40"/>
            <p:cNvCxnSpPr/>
            <p:nvPr/>
          </p:nvCxnSpPr>
          <p:spPr>
            <a:xfrm>
              <a:off x="9453746" y="2344056"/>
              <a:ext cx="555279" cy="0"/>
            </a:xfrm>
            <a:prstGeom prst="straightConnector1">
              <a:avLst/>
            </a:prstGeom>
            <a:solidFill>
              <a:srgbClr val="FFFFFF"/>
            </a:solidFill>
            <a:ln cap="flat" cmpd="sng" w="25400">
              <a:solidFill>
                <a:schemeClr val="accent1"/>
              </a:solidFill>
              <a:prstDash val="solid"/>
              <a:round/>
              <a:headEnd len="sm" type="none" w="sm"/>
              <a:tailEnd len="sm" type="none" w="sm"/>
            </a:ln>
          </p:spPr>
        </p:cxnSp>
        <p:grpSp>
          <p:nvGrpSpPr>
            <p:cNvPr id="1750" name="Google Shape;1750;p40"/>
            <p:cNvGrpSpPr/>
            <p:nvPr/>
          </p:nvGrpSpPr>
          <p:grpSpPr>
            <a:xfrm>
              <a:off x="8292190" y="2912694"/>
              <a:ext cx="3055607" cy="2078078"/>
              <a:chOff x="8292190" y="2912694"/>
              <a:chExt cx="3055607" cy="2078078"/>
            </a:xfrm>
          </p:grpSpPr>
          <p:sp>
            <p:nvSpPr>
              <p:cNvPr id="1751" name="Google Shape;1751;p40"/>
              <p:cNvSpPr/>
              <p:nvPr/>
            </p:nvSpPr>
            <p:spPr>
              <a:xfrm rot="10800000">
                <a:off x="8292190" y="2912694"/>
                <a:ext cx="3055607" cy="2078078"/>
              </a:xfrm>
              <a:custGeom>
                <a:avLst/>
                <a:gdLst/>
                <a:ahLst/>
                <a:cxnLst/>
                <a:rect b="b" l="l" r="r" t="t"/>
                <a:pathLst>
                  <a:path extrusionOk="0" h="1086377" w="1564697">
                    <a:moveTo>
                      <a:pt x="948617" y="0"/>
                    </a:moveTo>
                    <a:cubicBezTo>
                      <a:pt x="1007671" y="0"/>
                      <a:pt x="1061134" y="23936"/>
                      <a:pt x="1099833" y="62636"/>
                    </a:cubicBezTo>
                    <a:lnTo>
                      <a:pt x="1138899" y="120579"/>
                    </a:lnTo>
                    <a:lnTo>
                      <a:pt x="1146964" y="119766"/>
                    </a:lnTo>
                    <a:cubicBezTo>
                      <a:pt x="1252344" y="119766"/>
                      <a:pt x="1342760" y="183836"/>
                      <a:pt x="1381381" y="275148"/>
                    </a:cubicBezTo>
                    <a:lnTo>
                      <a:pt x="1399452" y="364655"/>
                    </a:lnTo>
                    <a:lnTo>
                      <a:pt x="1409315" y="367717"/>
                    </a:lnTo>
                    <a:cubicBezTo>
                      <a:pt x="1500627" y="406338"/>
                      <a:pt x="1564697" y="496754"/>
                      <a:pt x="1564697" y="602134"/>
                    </a:cubicBezTo>
                    <a:cubicBezTo>
                      <a:pt x="1564697" y="694342"/>
                      <a:pt x="1515643" y="775092"/>
                      <a:pt x="1442208" y="819712"/>
                    </a:cubicBezTo>
                    <a:lnTo>
                      <a:pt x="1372411" y="847115"/>
                    </a:lnTo>
                    <a:lnTo>
                      <a:pt x="1369125" y="863391"/>
                    </a:lnTo>
                    <a:cubicBezTo>
                      <a:pt x="1330504" y="954703"/>
                      <a:pt x="1240088" y="1018773"/>
                      <a:pt x="1134708" y="1018773"/>
                    </a:cubicBezTo>
                    <a:cubicBezTo>
                      <a:pt x="1064455" y="1018773"/>
                      <a:pt x="1000852" y="990297"/>
                      <a:pt x="954813" y="944258"/>
                    </a:cubicBezTo>
                    <a:lnTo>
                      <a:pt x="945659" y="930681"/>
                    </a:lnTo>
                    <a:lnTo>
                      <a:pt x="933416" y="950859"/>
                    </a:lnTo>
                    <a:cubicBezTo>
                      <a:pt x="865113" y="1033623"/>
                      <a:pt x="761746" y="1086377"/>
                      <a:pt x="646057" y="1086377"/>
                    </a:cubicBezTo>
                    <a:cubicBezTo>
                      <a:pt x="491805" y="1086377"/>
                      <a:pt x="359458" y="992593"/>
                      <a:pt x="302925" y="858934"/>
                    </a:cubicBezTo>
                    <a:lnTo>
                      <a:pt x="302183" y="856543"/>
                    </a:lnTo>
                    <a:lnTo>
                      <a:pt x="299811" y="856543"/>
                    </a:lnTo>
                    <a:lnTo>
                      <a:pt x="299811" y="851967"/>
                    </a:lnTo>
                    <a:lnTo>
                      <a:pt x="254410" y="856544"/>
                    </a:lnTo>
                    <a:cubicBezTo>
                      <a:pt x="113903" y="856544"/>
                      <a:pt x="0" y="742641"/>
                      <a:pt x="0" y="602134"/>
                    </a:cubicBezTo>
                    <a:cubicBezTo>
                      <a:pt x="0" y="479190"/>
                      <a:pt x="87207" y="376615"/>
                      <a:pt x="203137" y="352893"/>
                    </a:cubicBezTo>
                    <a:lnTo>
                      <a:pt x="231859" y="349997"/>
                    </a:lnTo>
                    <a:lnTo>
                      <a:pt x="236988" y="299124"/>
                    </a:lnTo>
                    <a:cubicBezTo>
                      <a:pt x="271712" y="129429"/>
                      <a:pt x="421859" y="1778"/>
                      <a:pt x="601819" y="1778"/>
                    </a:cubicBezTo>
                    <a:cubicBezTo>
                      <a:pt x="666091" y="1778"/>
                      <a:pt x="726559" y="18060"/>
                      <a:pt x="779325" y="46724"/>
                    </a:cubicBezTo>
                    <a:lnTo>
                      <a:pt x="799615" y="61143"/>
                    </a:lnTo>
                    <a:lnTo>
                      <a:pt x="865376" y="16806"/>
                    </a:lnTo>
                    <a:cubicBezTo>
                      <a:pt x="890961" y="5984"/>
                      <a:pt x="919090" y="0"/>
                      <a:pt x="948617" y="0"/>
                    </a:cubicBezTo>
                    <a:close/>
                  </a:path>
                </a:pathLst>
              </a:custGeom>
              <a:solidFill>
                <a:srgbClr val="FFFFFF">
                  <a:alpha val="90196"/>
                </a:srgbClr>
              </a:solidFill>
              <a:ln cap="flat" cmpd="sng" w="19050">
                <a:solidFill>
                  <a:srgbClr val="A5A5A5"/>
                </a:solidFill>
                <a:prstDash val="solid"/>
                <a:round/>
                <a:headEnd len="sm" type="none" w="sm"/>
                <a:tailEnd len="sm" type="none" w="sm"/>
              </a:ln>
            </p:spPr>
            <p:txBody>
              <a:bodyPr anchor="ctr" anchorCtr="0" bIns="121900" lIns="121900" numCol="1" rIns="121900" spcFirstLastPara="1" tIns="121900" wrap="square">
                <a:noAutofit/>
              </a:bodyPr>
              <a:lstStyle/>
              <a:p>
                <a:pPr algn="l" indent="0" lvl="0" marL="0" marR="0" rtl="0">
                  <a:lnSpc>
                    <a:spcPct val="100000"/>
                  </a:lnSpc>
                  <a:spcBef>
                    <a:spcPts val="0"/>
                  </a:spcBef>
                  <a:spcAft>
                    <a:spcPts val="0"/>
                  </a:spcAft>
                  <a:buClr>
                    <a:schemeClr val="dk1"/>
                  </a:buClr>
                  <a:buSzPts val="4800"/>
                  <a:buFont typeface="Inter Light"/>
                  <a:buNone/>
                </a:pPr>
                <a:endParaRPr b="0" cap="none" i="0" strike="noStrike" sz="4800" u="none">
                  <a:solidFill>
                    <a:srgbClr val="222222"/>
                  </a:solidFill>
                  <a:latin typeface="Inter"/>
                  <a:ea typeface="Inter"/>
                  <a:cs typeface="Inter"/>
                  <a:sym typeface="Inter"/>
                </a:endParaRPr>
              </a:p>
            </p:txBody>
          </p:sp>
          <p:pic>
            <p:nvPicPr>
              <p:cNvPr id="1752" name="Google Shape;1752;p40"/>
              <p:cNvPicPr preferRelativeResize="0"/>
              <p:nvPr/>
            </p:nvPicPr>
            <p:blipFill rotWithShape="1">
              <a:blip r:embed="rId4">
                <a:alphaModFix/>
              </a:blip>
              <a:srcRect/>
              <a:stretch/>
            </p:blipFill>
            <p:spPr>
              <a:xfrm>
                <a:off x="9328981" y="3330034"/>
                <a:ext cx="467411" cy="279513"/>
              </a:xfrm>
              <a:prstGeom prst="rect">
                <a:avLst/>
              </a:prstGeom>
              <a:noFill/>
              <a:ln>
                <a:noFill/>
              </a:ln>
            </p:spPr>
          </p:pic>
          <p:grpSp>
            <p:nvGrpSpPr>
              <p:cNvPr id="1753" name="Google Shape;1753;p40"/>
              <p:cNvGrpSpPr/>
              <p:nvPr/>
            </p:nvGrpSpPr>
            <p:grpSpPr>
              <a:xfrm>
                <a:off x="8460377" y="4091814"/>
                <a:ext cx="2074651" cy="827788"/>
                <a:chOff x="6948391" y="3092892"/>
                <a:chExt cx="1555988" cy="620841"/>
              </a:xfrm>
            </p:grpSpPr>
            <p:sp>
              <p:nvSpPr>
                <p:cNvPr id="1754" name="Google Shape;1754;p40"/>
                <p:cNvSpPr/>
                <p:nvPr/>
              </p:nvSpPr>
              <p:spPr>
                <a:xfrm>
                  <a:off x="7621576" y="3253812"/>
                  <a:ext cx="296757" cy="184625"/>
                </a:xfrm>
                <a:prstGeom prst="rect">
                  <a:avLst/>
                </a:prstGeom>
                <a:noFill/>
                <a:ln>
                  <a:noFill/>
                </a:ln>
              </p:spPr>
              <p:txBody>
                <a:bodyPr anchor="t" anchorCtr="0" bIns="60925" lIns="121900" numCol="1" rIns="121900" spcFirstLastPara="1" tIns="60925" wrap="square">
                  <a:spAutoFit/>
                </a:bodyPr>
                <a:lstStyle/>
                <a:p>
                  <a:pPr algn="ctr" indent="0" lvl="0" marL="0" marR="0" rtl="0">
                    <a:lnSpc>
                      <a:spcPct val="100000"/>
                    </a:lnSpc>
                    <a:spcBef>
                      <a:spcPts val="0"/>
                    </a:spcBef>
                    <a:spcAft>
                      <a:spcPts val="0"/>
                    </a:spcAft>
                    <a:buClr>
                      <a:srgbClr val="A5A5A5"/>
                    </a:buClr>
                    <a:buSzPts val="800"/>
                    <a:buFont typeface="Inter"/>
                    <a:buNone/>
                  </a:pPr>
                  <a:r>
                    <a:rPr b="0" cap="none" i="0" lang="en-US" strike="noStrike" sz="800" u="none">
                      <a:solidFill>
                        <a:srgbClr val="A5A5A5"/>
                      </a:solidFill>
                      <a:latin typeface="Inter"/>
                      <a:ea typeface="Inter"/>
                      <a:cs typeface="Inter"/>
                      <a:sym typeface="Inter"/>
                    </a:rPr>
                    <a:t>S3</a:t>
                  </a:r>
                  <a:endParaRPr b="0" cap="none" i="0" strike="noStrike" sz="800" u="none">
                    <a:solidFill>
                      <a:srgbClr val="A5A5A5"/>
                    </a:solidFill>
                    <a:latin typeface="Inter"/>
                    <a:ea typeface="Inter"/>
                    <a:cs typeface="Inter"/>
                    <a:sym typeface="Inter"/>
                  </a:endParaRPr>
                </a:p>
              </p:txBody>
            </p:sp>
            <p:pic>
              <p:nvPicPr>
                <p:cNvPr id="1755" name="Google Shape;1755;p40"/>
                <p:cNvPicPr preferRelativeResize="0"/>
                <p:nvPr/>
              </p:nvPicPr>
              <p:blipFill rotWithShape="1">
                <a:blip r:embed="rId5">
                  <a:alphaModFix/>
                </a:blip>
                <a:srcRect/>
                <a:stretch/>
              </p:blipFill>
              <p:spPr>
                <a:xfrm>
                  <a:off x="7703593" y="3389194"/>
                  <a:ext cx="137328" cy="181309"/>
                </a:xfrm>
                <a:prstGeom prst="rect">
                  <a:avLst/>
                </a:prstGeom>
                <a:noFill/>
                <a:ln>
                  <a:noFill/>
                </a:ln>
              </p:spPr>
            </p:pic>
            <p:pic>
              <p:nvPicPr>
                <p:cNvPr id="1756" name="Google Shape;1756;p40"/>
                <p:cNvPicPr preferRelativeResize="0"/>
                <p:nvPr/>
              </p:nvPicPr>
              <p:blipFill rotWithShape="1">
                <a:blip r:embed="rId6">
                  <a:alphaModFix/>
                </a:blip>
                <a:srcRect/>
                <a:stretch/>
              </p:blipFill>
              <p:spPr>
                <a:xfrm>
                  <a:off x="7976801" y="3369050"/>
                  <a:ext cx="203393" cy="188767"/>
                </a:xfrm>
                <a:prstGeom prst="rect">
                  <a:avLst/>
                </a:prstGeom>
                <a:noFill/>
                <a:ln>
                  <a:noFill/>
                </a:ln>
              </p:spPr>
            </p:pic>
            <p:sp>
              <p:nvSpPr>
                <p:cNvPr id="1757" name="Google Shape;1757;p40"/>
                <p:cNvSpPr/>
                <p:nvPr/>
              </p:nvSpPr>
              <p:spPr>
                <a:xfrm>
                  <a:off x="7804739" y="3370681"/>
                  <a:ext cx="190734" cy="246133"/>
                </a:xfrm>
                <a:prstGeom prst="rect">
                  <a:avLst/>
                </a:prstGeom>
                <a:noFill/>
                <a:ln>
                  <a:noFill/>
                </a:ln>
              </p:spPr>
              <p:txBody>
                <a:bodyPr anchor="t" anchorCtr="0" bIns="60925" lIns="121900" numCol="1" rIns="121900" spcFirstLastPara="1" tIns="60925" wrap="square">
                  <a:spAutoFit/>
                </a:bodyPr>
                <a:lstStyle/>
                <a:p>
                  <a:pPr algn="l" indent="0" lvl="0" marL="0" marR="0" rtl="0">
                    <a:lnSpc>
                      <a:spcPct val="100000"/>
                    </a:lnSpc>
                    <a:spcBef>
                      <a:spcPts val="0"/>
                    </a:spcBef>
                    <a:spcAft>
                      <a:spcPts val="0"/>
                    </a:spcAft>
                    <a:buClr>
                      <a:srgbClr val="FE7800"/>
                    </a:buClr>
                    <a:buSzPts val="1333"/>
                    <a:buFont typeface="Inter"/>
                    <a:buNone/>
                  </a:pPr>
                  <a:r>
                    <a:rPr b="0" cap="none" i="0" lang="en-US" strike="noStrike" sz="1333" u="none">
                      <a:solidFill>
                        <a:srgbClr val="FE7800"/>
                      </a:solidFill>
                      <a:latin typeface="Inter"/>
                      <a:ea typeface="Inter"/>
                      <a:cs typeface="Inter"/>
                      <a:sym typeface="Inter"/>
                    </a:rPr>
                    <a:t>+</a:t>
                  </a:r>
                  <a:endParaRPr b="0" cap="none" i="0" strike="noStrike" sz="1400" u="none">
                    <a:solidFill>
                      <a:srgbClr val="000000"/>
                    </a:solidFill>
                    <a:latin typeface="Inter"/>
                    <a:ea typeface="Inter"/>
                    <a:cs typeface="Inter"/>
                    <a:sym typeface="Inter"/>
                  </a:endParaRPr>
                </a:p>
              </p:txBody>
            </p:sp>
            <p:pic>
              <p:nvPicPr>
                <p:cNvPr id="1758" name="Google Shape;1758;p40"/>
                <p:cNvPicPr preferRelativeResize="0"/>
                <p:nvPr/>
              </p:nvPicPr>
              <p:blipFill rotWithShape="1">
                <a:blip r:embed="rId7">
                  <a:alphaModFix/>
                </a:blip>
                <a:srcRect/>
                <a:stretch/>
              </p:blipFill>
              <p:spPr>
                <a:xfrm>
                  <a:off x="7681028" y="3121937"/>
                  <a:ext cx="174517" cy="177399"/>
                </a:xfrm>
                <a:prstGeom prst="rect">
                  <a:avLst/>
                </a:prstGeom>
                <a:noFill/>
                <a:ln>
                  <a:noFill/>
                </a:ln>
              </p:spPr>
            </p:pic>
            <p:cxnSp>
              <p:nvCxnSpPr>
                <p:cNvPr id="1759" name="Google Shape;1759;p40"/>
                <p:cNvCxnSpPr/>
                <p:nvPr/>
              </p:nvCxnSpPr>
              <p:spPr>
                <a:xfrm flipH="1" rot="10800000">
                  <a:off x="7892947" y="3219204"/>
                  <a:ext cx="267932" cy="3074"/>
                </a:xfrm>
                <a:prstGeom prst="straightConnector1">
                  <a:avLst/>
                </a:prstGeom>
                <a:solidFill>
                  <a:srgbClr val="FFFFFF"/>
                </a:solidFill>
                <a:ln cap="rnd" cmpd="sng" w="9525">
                  <a:solidFill>
                    <a:srgbClr val="E7E7E7"/>
                  </a:solidFill>
                  <a:prstDash val="solid"/>
                  <a:round/>
                  <a:headEnd len="sm" type="none" w="sm"/>
                  <a:tailEnd len="med" type="triangle" w="med"/>
                </a:ln>
              </p:spPr>
            </p:cxnSp>
            <p:pic>
              <p:nvPicPr>
                <p:cNvPr id="1760" name="Google Shape;1760;p40"/>
                <p:cNvPicPr preferRelativeResize="0"/>
                <p:nvPr/>
              </p:nvPicPr>
              <p:blipFill rotWithShape="1">
                <a:blip r:embed="rId8">
                  <a:alphaModFix/>
                </a:blip>
                <a:srcRect/>
                <a:stretch/>
              </p:blipFill>
              <p:spPr>
                <a:xfrm>
                  <a:off x="8205995" y="3092892"/>
                  <a:ext cx="164467" cy="194304"/>
                </a:xfrm>
                <a:prstGeom prst="rect">
                  <a:avLst/>
                </a:prstGeom>
                <a:noFill/>
                <a:ln>
                  <a:noFill/>
                </a:ln>
              </p:spPr>
            </p:pic>
            <p:sp>
              <p:nvSpPr>
                <p:cNvPr id="1761" name="Google Shape;1761;p40"/>
                <p:cNvSpPr/>
                <p:nvPr/>
              </p:nvSpPr>
              <p:spPr>
                <a:xfrm>
                  <a:off x="8071327" y="3254284"/>
                  <a:ext cx="433052" cy="276958"/>
                </a:xfrm>
                <a:prstGeom prst="rect">
                  <a:avLst/>
                </a:prstGeom>
                <a:noFill/>
                <a:ln>
                  <a:noFill/>
                </a:ln>
              </p:spPr>
              <p:txBody>
                <a:bodyPr anchor="t" anchorCtr="0" bIns="60925" lIns="121900" numCol="1" rIns="121900" spcFirstLastPara="1" tIns="60925" wrap="square">
                  <a:spAutoFit/>
                </a:bodyPr>
                <a:lstStyle/>
                <a:p>
                  <a:pPr algn="ctr" indent="0" lvl="0" marL="0" marR="0" rtl="0">
                    <a:lnSpc>
                      <a:spcPct val="100000"/>
                    </a:lnSpc>
                    <a:spcBef>
                      <a:spcPts val="0"/>
                    </a:spcBef>
                    <a:spcAft>
                      <a:spcPts val="0"/>
                    </a:spcAft>
                    <a:buClr>
                      <a:srgbClr val="A5A5A5"/>
                    </a:buClr>
                    <a:buSzPts val="800"/>
                    <a:buFont typeface="Inter"/>
                    <a:buNone/>
                  </a:pPr>
                  <a:r>
                    <a:rPr b="0" cap="none" i="0" lang="en-US" strike="noStrike" sz="800" u="none">
                      <a:solidFill>
                        <a:srgbClr val="A5A5A5"/>
                      </a:solidFill>
                      <a:latin typeface="Inter"/>
                      <a:ea typeface="Inter"/>
                      <a:cs typeface="Inter"/>
                      <a:sym typeface="Inter"/>
                    </a:rPr>
                    <a:t>Glacier</a:t>
                  </a:r>
                  <a:endParaRPr b="0" cap="none" i="0" strike="noStrike" sz="800" u="none">
                    <a:solidFill>
                      <a:srgbClr val="A5A5A5"/>
                    </a:solidFill>
                    <a:latin typeface="Inter"/>
                    <a:ea typeface="Inter"/>
                    <a:cs typeface="Inter"/>
                    <a:sym typeface="Inter"/>
                  </a:endParaRPr>
                </a:p>
              </p:txBody>
            </p:sp>
            <p:sp>
              <p:nvSpPr>
                <p:cNvPr id="1762" name="Google Shape;1762;p40"/>
                <p:cNvSpPr/>
                <p:nvPr/>
              </p:nvSpPr>
              <p:spPr>
                <a:xfrm>
                  <a:off x="7882160" y="3519264"/>
                  <a:ext cx="431087" cy="184625"/>
                </a:xfrm>
                <a:prstGeom prst="rect">
                  <a:avLst/>
                </a:prstGeom>
                <a:noFill/>
                <a:ln>
                  <a:noFill/>
                </a:ln>
              </p:spPr>
              <p:txBody>
                <a:bodyPr anchor="t" anchorCtr="0" bIns="60925" lIns="121900" numCol="1" rIns="121900" spcFirstLastPara="1" tIns="60925" wrap="square">
                  <a:spAutoFit/>
                </a:bodyPr>
                <a:lstStyle/>
                <a:p>
                  <a:pPr algn="ctr" indent="0" lvl="0" marL="0" marR="0" rtl="0">
                    <a:lnSpc>
                      <a:spcPct val="100000"/>
                    </a:lnSpc>
                    <a:spcBef>
                      <a:spcPts val="0"/>
                    </a:spcBef>
                    <a:spcAft>
                      <a:spcPts val="0"/>
                    </a:spcAft>
                    <a:buClr>
                      <a:srgbClr val="A5A5A5"/>
                    </a:buClr>
                    <a:buSzPts val="800"/>
                    <a:buFont typeface="Inter"/>
                    <a:buNone/>
                  </a:pPr>
                  <a:r>
                    <a:rPr b="0" cap="none" i="0" lang="en-US" strike="noStrike" sz="800" u="none">
                      <a:solidFill>
                        <a:srgbClr val="A5A5A5"/>
                      </a:solidFill>
                      <a:latin typeface="Inter"/>
                      <a:ea typeface="Inter"/>
                      <a:cs typeface="Inter"/>
                      <a:sym typeface="Inter"/>
                    </a:rPr>
                    <a:t>EC2</a:t>
                  </a:r>
                  <a:endParaRPr b="0" cap="none" i="0" strike="noStrike" sz="800" u="none">
                    <a:solidFill>
                      <a:srgbClr val="A5A5A5"/>
                    </a:solidFill>
                    <a:latin typeface="Inter"/>
                    <a:ea typeface="Inter"/>
                    <a:cs typeface="Inter"/>
                    <a:sym typeface="Inter"/>
                  </a:endParaRPr>
                </a:p>
              </p:txBody>
            </p:sp>
            <p:sp>
              <p:nvSpPr>
                <p:cNvPr id="1763" name="Google Shape;1763;p40"/>
                <p:cNvSpPr/>
                <p:nvPr/>
              </p:nvSpPr>
              <p:spPr>
                <a:xfrm>
                  <a:off x="7598768" y="3529108"/>
                  <a:ext cx="368194" cy="184625"/>
                </a:xfrm>
                <a:prstGeom prst="rect">
                  <a:avLst/>
                </a:prstGeom>
                <a:noFill/>
                <a:ln>
                  <a:noFill/>
                </a:ln>
              </p:spPr>
              <p:txBody>
                <a:bodyPr anchor="t" anchorCtr="0" bIns="60925" lIns="121900" numCol="1" rIns="121900" spcFirstLastPara="1" tIns="60925" wrap="square">
                  <a:spAutoFit/>
                </a:bodyPr>
                <a:lstStyle/>
                <a:p>
                  <a:pPr algn="ctr" indent="0" lvl="0" marL="0" marR="0" rtl="0">
                    <a:lnSpc>
                      <a:spcPct val="100000"/>
                    </a:lnSpc>
                    <a:spcBef>
                      <a:spcPts val="0"/>
                    </a:spcBef>
                    <a:spcAft>
                      <a:spcPts val="0"/>
                    </a:spcAft>
                    <a:buClr>
                      <a:srgbClr val="A5A5A5"/>
                    </a:buClr>
                    <a:buSzPts val="800"/>
                    <a:buFont typeface="Inter"/>
                    <a:buNone/>
                  </a:pPr>
                  <a:r>
                    <a:rPr b="0" cap="none" i="0" lang="en-US" strike="noStrike" sz="800" u="none">
                      <a:solidFill>
                        <a:srgbClr val="A5A5A5"/>
                      </a:solidFill>
                      <a:latin typeface="Inter"/>
                      <a:ea typeface="Inter"/>
                      <a:cs typeface="Inter"/>
                      <a:sym typeface="Inter"/>
                    </a:rPr>
                    <a:t>EBS</a:t>
                  </a:r>
                  <a:endParaRPr b="0" cap="none" i="0" strike="noStrike" sz="800" u="none">
                    <a:solidFill>
                      <a:srgbClr val="A5A5A5"/>
                    </a:solidFill>
                    <a:latin typeface="Inter"/>
                    <a:ea typeface="Inter"/>
                    <a:cs typeface="Inter"/>
                    <a:sym typeface="Inter"/>
                  </a:endParaRPr>
                </a:p>
              </p:txBody>
            </p:sp>
            <p:sp>
              <p:nvSpPr>
                <p:cNvPr id="1764" name="Google Shape;1764;p40"/>
                <p:cNvSpPr/>
                <p:nvPr/>
              </p:nvSpPr>
              <p:spPr>
                <a:xfrm rot="-5400000">
                  <a:off x="7450004" y="2717593"/>
                  <a:ext cx="364089" cy="1367314"/>
                </a:xfrm>
                <a:prstGeom prst="arc">
                  <a:avLst>
                    <a:gd fmla="val 10043390" name="adj1"/>
                    <a:gd fmla="val 899380" name="adj2"/>
                  </a:avLst>
                </a:prstGeom>
                <a:noFill/>
                <a:ln cap="flat" cmpd="sng" w="9525">
                  <a:solidFill>
                    <a:srgbClr val="E7E7E7"/>
                  </a:solidFill>
                  <a:prstDash val="solid"/>
                  <a:round/>
                  <a:headEnd len="med" type="triangle" w="med"/>
                  <a:tailEnd len="med" type="triangle" w="med"/>
                </a:ln>
              </p:spPr>
              <p:txBody>
                <a:bodyPr anchor="ctr" anchorCtr="0" bIns="121900" lIns="121900" numCol="1" rIns="121900" spcFirstLastPara="1" tIns="121900" wrap="square">
                  <a:spAutoFit/>
                </a:bodyPr>
                <a:lstStyle/>
                <a:p>
                  <a:pPr algn="l" indent="0" lvl="0" marL="0" marR="0" rtl="0">
                    <a:lnSpc>
                      <a:spcPct val="100000"/>
                    </a:lnSpc>
                    <a:spcBef>
                      <a:spcPts val="0"/>
                    </a:spcBef>
                    <a:spcAft>
                      <a:spcPts val="0"/>
                    </a:spcAft>
                    <a:buClr>
                      <a:schemeClr val="dk1"/>
                    </a:buClr>
                    <a:buSzPts val="4800"/>
                    <a:buFont typeface="Inter Light"/>
                    <a:buNone/>
                  </a:pPr>
                  <a:endParaRPr b="0" cap="none" i="0" strike="noStrike" sz="4800" u="none">
                    <a:solidFill>
                      <a:srgbClr val="222222"/>
                    </a:solidFill>
                    <a:latin typeface="Proxima Nova"/>
                    <a:ea typeface="Proxima Nova"/>
                    <a:cs typeface="Proxima Nova"/>
                    <a:sym typeface="Proxima Nova"/>
                  </a:endParaRPr>
                </a:p>
              </p:txBody>
            </p:sp>
          </p:grpSp>
          <p:pic>
            <p:nvPicPr>
              <p:cNvPr id="1765" name="Google Shape;1765;p40"/>
              <p:cNvPicPr preferRelativeResize="0"/>
              <p:nvPr/>
            </p:nvPicPr>
            <p:blipFill rotWithShape="1">
              <a:blip r:embed="rId3">
                <a:alphaModFix/>
              </a:blip>
              <a:srcRect/>
              <a:stretch/>
            </p:blipFill>
            <p:spPr>
              <a:xfrm>
                <a:off x="9926706" y="3168039"/>
                <a:ext cx="688207" cy="516156"/>
              </a:xfrm>
              <a:prstGeom prst="rect">
                <a:avLst/>
              </a:prstGeom>
              <a:noFill/>
              <a:ln>
                <a:noFill/>
              </a:ln>
            </p:spPr>
          </p:pic>
          <p:pic>
            <p:nvPicPr>
              <p:cNvPr id="1766" name="Google Shape;1766;p40"/>
              <p:cNvPicPr preferRelativeResize="0"/>
              <p:nvPr/>
            </p:nvPicPr>
            <p:blipFill rotWithShape="1">
              <a:blip r:embed="rId9">
                <a:alphaModFix/>
              </a:blip>
              <a:srcRect b="26417" r="24777" t="26416"/>
              <a:stretch/>
            </p:blipFill>
            <p:spPr>
              <a:xfrm>
                <a:off x="8623401" y="3611531"/>
                <a:ext cx="2345981" cy="420299"/>
              </a:xfrm>
              <a:prstGeom prst="rect">
                <a:avLst/>
              </a:prstGeom>
              <a:noFill/>
              <a:ln>
                <a:noFill/>
              </a:ln>
            </p:spPr>
          </p:pic>
        </p:grpSp>
      </p:grpSp>
      <p:grpSp>
        <p:nvGrpSpPr>
          <p:cNvPr id="1767" name="Google Shape;1767;p40"/>
          <p:cNvGrpSpPr/>
          <p:nvPr/>
        </p:nvGrpSpPr>
        <p:grpSpPr>
          <a:xfrm>
            <a:off x="664251" y="1773316"/>
            <a:ext cx="3458399" cy="3677336"/>
            <a:chOff x="664251" y="1773316"/>
            <a:chExt cx="3458399" cy="3677336"/>
          </a:xfrm>
        </p:grpSpPr>
        <p:sp>
          <p:nvSpPr>
            <p:cNvPr id="1768" name="Google Shape;1768;p40"/>
            <p:cNvSpPr txBox="1"/>
            <p:nvPr/>
          </p:nvSpPr>
          <p:spPr>
            <a:xfrm>
              <a:off x="664251" y="1773316"/>
              <a:ext cx="3458399" cy="614133"/>
            </a:xfrm>
            <a:prstGeom prst="rect">
              <a:avLst/>
            </a:prstGeom>
            <a:noFill/>
            <a:ln>
              <a:noFill/>
            </a:ln>
          </p:spPr>
          <p:txBody>
            <a:bodyPr anchor="t" anchorCtr="0" bIns="45700" lIns="91425" numCol="1" rIns="91425" spcFirstLastPara="1" tIns="45700" wrap="square">
              <a:noAutofit/>
            </a:bodyPr>
            <a:lstStyle/>
            <a:p>
              <a:pPr algn="ctr" indent="0" lvl="0" marL="0" marR="0" rtl="0">
                <a:lnSpc>
                  <a:spcPct val="90000"/>
                </a:lnSpc>
                <a:spcBef>
                  <a:spcPts val="0"/>
                </a:spcBef>
                <a:spcAft>
                  <a:spcPts val="0"/>
                </a:spcAft>
                <a:buClr>
                  <a:srgbClr val="000000"/>
                </a:buClr>
                <a:buSzPts val="1467"/>
                <a:buFont typeface="Arial"/>
                <a:buNone/>
              </a:pPr>
              <a:r>
                <a:rPr b="1" cap="none" i="0" lang="en-US" strike="noStrike" sz="1467" u="none">
                  <a:solidFill>
                    <a:srgbClr val="000000"/>
                  </a:solidFill>
                  <a:latin typeface="Inter"/>
                  <a:ea typeface="Inter"/>
                  <a:cs typeface="Inter"/>
                  <a:sym typeface="Inter"/>
                </a:rPr>
                <a:t>On-Premises in </a:t>
              </a:r>
              <a:br>
                <a:rPr b="1" cap="none" i="0" lang="en-US" strike="noStrike" sz="1467" u="none">
                  <a:solidFill>
                    <a:srgbClr val="000000"/>
                  </a:solidFill>
                  <a:latin typeface="Inter"/>
                  <a:ea typeface="Inter"/>
                  <a:cs typeface="Inter"/>
                  <a:sym typeface="Inter"/>
                </a:rPr>
              </a:br>
              <a:r>
                <a:rPr b="1" cap="none" i="0" lang="en-US" strike="noStrike" sz="1467" u="none">
                  <a:solidFill>
                    <a:srgbClr val="000000"/>
                  </a:solidFill>
                  <a:latin typeface="Inter"/>
                  <a:ea typeface="Inter"/>
                  <a:cs typeface="Inter"/>
                  <a:sym typeface="Inter"/>
                </a:rPr>
                <a:t>Your Data Center</a:t>
              </a:r>
              <a:endParaRPr b="0" cap="none" i="0" strike="noStrike" sz="1200" u="none">
                <a:solidFill>
                  <a:srgbClr val="000000"/>
                </a:solidFill>
                <a:latin typeface="Proxima Nova"/>
                <a:ea typeface="Proxima Nova"/>
                <a:cs typeface="Proxima Nova"/>
                <a:sym typeface="Proxima Nova"/>
              </a:endParaRPr>
            </a:p>
          </p:txBody>
        </p:sp>
        <p:cxnSp>
          <p:nvCxnSpPr>
            <p:cNvPr id="1769" name="Google Shape;1769;p40"/>
            <p:cNvCxnSpPr/>
            <p:nvPr/>
          </p:nvCxnSpPr>
          <p:spPr>
            <a:xfrm>
              <a:off x="2122820" y="2330788"/>
              <a:ext cx="555279" cy="0"/>
            </a:xfrm>
            <a:prstGeom prst="straightConnector1">
              <a:avLst/>
            </a:prstGeom>
            <a:solidFill>
              <a:srgbClr val="FFFFFF"/>
            </a:solidFill>
            <a:ln cap="flat" cmpd="sng" w="25400">
              <a:solidFill>
                <a:schemeClr val="accent1"/>
              </a:solidFill>
              <a:prstDash val="solid"/>
              <a:round/>
              <a:headEnd len="sm" type="none" w="sm"/>
              <a:tailEnd len="sm" type="none" w="sm"/>
            </a:ln>
          </p:spPr>
        </p:cxnSp>
        <p:grpSp>
          <p:nvGrpSpPr>
            <p:cNvPr id="1770" name="Google Shape;1770;p40"/>
            <p:cNvGrpSpPr/>
            <p:nvPr/>
          </p:nvGrpSpPr>
          <p:grpSpPr>
            <a:xfrm>
              <a:off x="1243341" y="2568564"/>
              <a:ext cx="2528298" cy="2882088"/>
              <a:chOff x="1243341" y="2568564"/>
              <a:chExt cx="2528298" cy="2882088"/>
            </a:xfrm>
          </p:grpSpPr>
          <p:sp>
            <p:nvSpPr>
              <p:cNvPr id="1771" name="Google Shape;1771;p40"/>
              <p:cNvSpPr/>
              <p:nvPr/>
            </p:nvSpPr>
            <p:spPr>
              <a:xfrm rot="10800000">
                <a:off x="1347704" y="2568564"/>
                <a:ext cx="2213356" cy="1543985"/>
              </a:xfrm>
              <a:custGeom>
                <a:avLst/>
                <a:gdLst/>
                <a:ahLst/>
                <a:cxnLst/>
                <a:rect b="b" l="l" r="r" t="t"/>
                <a:pathLst>
                  <a:path extrusionOk="0" h="1086377" w="1564697">
                    <a:moveTo>
                      <a:pt x="948617" y="0"/>
                    </a:moveTo>
                    <a:cubicBezTo>
                      <a:pt x="1007671" y="0"/>
                      <a:pt x="1061134" y="23936"/>
                      <a:pt x="1099833" y="62636"/>
                    </a:cubicBezTo>
                    <a:lnTo>
                      <a:pt x="1138899" y="120579"/>
                    </a:lnTo>
                    <a:lnTo>
                      <a:pt x="1146964" y="119766"/>
                    </a:lnTo>
                    <a:cubicBezTo>
                      <a:pt x="1252344" y="119766"/>
                      <a:pt x="1342760" y="183836"/>
                      <a:pt x="1381381" y="275148"/>
                    </a:cubicBezTo>
                    <a:lnTo>
                      <a:pt x="1399452" y="364655"/>
                    </a:lnTo>
                    <a:lnTo>
                      <a:pt x="1409315" y="367717"/>
                    </a:lnTo>
                    <a:cubicBezTo>
                      <a:pt x="1500627" y="406338"/>
                      <a:pt x="1564697" y="496754"/>
                      <a:pt x="1564697" y="602134"/>
                    </a:cubicBezTo>
                    <a:cubicBezTo>
                      <a:pt x="1564697" y="694342"/>
                      <a:pt x="1515643" y="775092"/>
                      <a:pt x="1442208" y="819712"/>
                    </a:cubicBezTo>
                    <a:lnTo>
                      <a:pt x="1372411" y="847115"/>
                    </a:lnTo>
                    <a:lnTo>
                      <a:pt x="1369125" y="863391"/>
                    </a:lnTo>
                    <a:cubicBezTo>
                      <a:pt x="1330504" y="954703"/>
                      <a:pt x="1240088" y="1018773"/>
                      <a:pt x="1134708" y="1018773"/>
                    </a:cubicBezTo>
                    <a:cubicBezTo>
                      <a:pt x="1064455" y="1018773"/>
                      <a:pt x="1000852" y="990297"/>
                      <a:pt x="954813" y="944258"/>
                    </a:cubicBezTo>
                    <a:lnTo>
                      <a:pt x="945659" y="930681"/>
                    </a:lnTo>
                    <a:lnTo>
                      <a:pt x="933416" y="950859"/>
                    </a:lnTo>
                    <a:cubicBezTo>
                      <a:pt x="865113" y="1033623"/>
                      <a:pt x="761746" y="1086377"/>
                      <a:pt x="646057" y="1086377"/>
                    </a:cubicBezTo>
                    <a:cubicBezTo>
                      <a:pt x="491805" y="1086377"/>
                      <a:pt x="359458" y="992593"/>
                      <a:pt x="302925" y="858934"/>
                    </a:cubicBezTo>
                    <a:lnTo>
                      <a:pt x="302183" y="856543"/>
                    </a:lnTo>
                    <a:lnTo>
                      <a:pt x="299811" y="856543"/>
                    </a:lnTo>
                    <a:lnTo>
                      <a:pt x="299811" y="851967"/>
                    </a:lnTo>
                    <a:lnTo>
                      <a:pt x="254410" y="856544"/>
                    </a:lnTo>
                    <a:cubicBezTo>
                      <a:pt x="113903" y="856544"/>
                      <a:pt x="0" y="742641"/>
                      <a:pt x="0" y="602134"/>
                    </a:cubicBezTo>
                    <a:cubicBezTo>
                      <a:pt x="0" y="479190"/>
                      <a:pt x="87207" y="376615"/>
                      <a:pt x="203137" y="352893"/>
                    </a:cubicBezTo>
                    <a:lnTo>
                      <a:pt x="231859" y="349997"/>
                    </a:lnTo>
                    <a:lnTo>
                      <a:pt x="236988" y="299124"/>
                    </a:lnTo>
                    <a:cubicBezTo>
                      <a:pt x="271712" y="129429"/>
                      <a:pt x="421859" y="1778"/>
                      <a:pt x="601819" y="1778"/>
                    </a:cubicBezTo>
                    <a:cubicBezTo>
                      <a:pt x="666091" y="1778"/>
                      <a:pt x="726559" y="18060"/>
                      <a:pt x="779325" y="46724"/>
                    </a:cubicBezTo>
                    <a:lnTo>
                      <a:pt x="799615" y="61143"/>
                    </a:lnTo>
                    <a:lnTo>
                      <a:pt x="865376" y="16806"/>
                    </a:lnTo>
                    <a:cubicBezTo>
                      <a:pt x="890961" y="5984"/>
                      <a:pt x="919090" y="0"/>
                      <a:pt x="948617" y="0"/>
                    </a:cubicBezTo>
                    <a:close/>
                  </a:path>
                </a:pathLst>
              </a:custGeom>
              <a:solidFill>
                <a:srgbClr val="FFFFFF">
                  <a:alpha val="90196"/>
                </a:srgbClr>
              </a:solidFill>
              <a:ln cap="flat" cmpd="sng" w="19050">
                <a:solidFill>
                  <a:srgbClr val="A5A5A5"/>
                </a:solidFill>
                <a:prstDash val="solid"/>
                <a:round/>
                <a:headEnd len="sm" type="none" w="sm"/>
                <a:tailEnd len="sm" type="none" w="sm"/>
              </a:ln>
            </p:spPr>
            <p:txBody>
              <a:bodyPr anchor="ctr" anchorCtr="0" bIns="121900" lIns="121900" numCol="1" rIns="121900" spcFirstLastPara="1" tIns="121900" wrap="square">
                <a:noAutofit/>
              </a:bodyPr>
              <a:lstStyle/>
              <a:p>
                <a:pPr algn="l" indent="0" lvl="0" marL="0" marR="0" rtl="0">
                  <a:lnSpc>
                    <a:spcPct val="100000"/>
                  </a:lnSpc>
                  <a:spcBef>
                    <a:spcPts val="0"/>
                  </a:spcBef>
                  <a:spcAft>
                    <a:spcPts val="0"/>
                  </a:spcAft>
                  <a:buClr>
                    <a:schemeClr val="dk1"/>
                  </a:buClr>
                  <a:buSzPts val="4800"/>
                  <a:buFont typeface="Inter Light"/>
                  <a:buNone/>
                </a:pPr>
                <a:endParaRPr b="0" cap="none" i="0" strike="noStrike" sz="4800" u="none">
                  <a:solidFill>
                    <a:srgbClr val="FE7800"/>
                  </a:solidFill>
                  <a:latin typeface="Inter"/>
                  <a:ea typeface="Inter"/>
                  <a:cs typeface="Inter"/>
                  <a:sym typeface="Inter"/>
                </a:endParaRPr>
              </a:p>
            </p:txBody>
          </p:sp>
          <p:pic>
            <p:nvPicPr>
              <p:cNvPr id="1772" name="Google Shape;1772;p40"/>
              <p:cNvPicPr preferRelativeResize="0"/>
              <p:nvPr/>
            </p:nvPicPr>
            <p:blipFill rotWithShape="1">
              <a:blip r:embed="rId10">
                <a:alphaModFix/>
              </a:blip>
              <a:srcRect/>
              <a:stretch/>
            </p:blipFill>
            <p:spPr>
              <a:xfrm>
                <a:off x="1350172" y="3655719"/>
                <a:ext cx="2421467" cy="1794933"/>
              </a:xfrm>
              <a:prstGeom prst="rect">
                <a:avLst/>
              </a:prstGeom>
              <a:noFill/>
              <a:ln>
                <a:noFill/>
              </a:ln>
            </p:spPr>
          </p:pic>
          <p:pic>
            <p:nvPicPr>
              <p:cNvPr id="1773" name="Google Shape;1773;p40"/>
              <p:cNvPicPr preferRelativeResize="0"/>
              <p:nvPr/>
            </p:nvPicPr>
            <p:blipFill rotWithShape="1">
              <a:blip r:embed="rId9">
                <a:alphaModFix/>
              </a:blip>
              <a:srcRect b="26417" r="24777" t="26416"/>
              <a:stretch/>
            </p:blipFill>
            <p:spPr>
              <a:xfrm>
                <a:off x="1243341" y="3039506"/>
                <a:ext cx="2345981" cy="420299"/>
              </a:xfrm>
              <a:prstGeom prst="rect">
                <a:avLst/>
              </a:prstGeom>
              <a:noFill/>
              <a:ln>
                <a:noFill/>
              </a:ln>
            </p:spPr>
          </p:pic>
        </p:grpSp>
      </p:grpSp>
      <p:grpSp>
        <p:nvGrpSpPr>
          <p:cNvPr id="1774" name="Google Shape;1774;p40"/>
          <p:cNvGrpSpPr/>
          <p:nvPr/>
        </p:nvGrpSpPr>
        <p:grpSpPr>
          <a:xfrm>
            <a:off x="4366275" y="1773317"/>
            <a:ext cx="3458399" cy="4465239"/>
            <a:chOff x="4366275" y="1773317"/>
            <a:chExt cx="3458399" cy="4465239"/>
          </a:xfrm>
        </p:grpSpPr>
        <p:sp>
          <p:nvSpPr>
            <p:cNvPr id="1775" name="Google Shape;1775;p40"/>
            <p:cNvSpPr txBox="1"/>
            <p:nvPr/>
          </p:nvSpPr>
          <p:spPr>
            <a:xfrm>
              <a:off x="4366275" y="1773317"/>
              <a:ext cx="3458399" cy="614137"/>
            </a:xfrm>
            <a:prstGeom prst="rect">
              <a:avLst/>
            </a:prstGeom>
            <a:noFill/>
            <a:ln>
              <a:noFill/>
            </a:ln>
          </p:spPr>
          <p:txBody>
            <a:bodyPr anchor="t" anchorCtr="0" bIns="45700" lIns="91425" numCol="1" rIns="91425" spcFirstLastPara="1" tIns="45700" wrap="square">
              <a:noAutofit/>
            </a:bodyPr>
            <a:lstStyle/>
            <a:p>
              <a:pPr algn="ctr" indent="0" lvl="0" marL="0" marR="0" rtl="0">
                <a:lnSpc>
                  <a:spcPct val="90000"/>
                </a:lnSpc>
                <a:spcBef>
                  <a:spcPts val="0"/>
                </a:spcBef>
                <a:spcAft>
                  <a:spcPts val="0"/>
                </a:spcAft>
                <a:buClr>
                  <a:srgbClr val="000000"/>
                </a:buClr>
                <a:buSzPts val="1467"/>
                <a:buFont typeface="Arial"/>
                <a:buNone/>
              </a:pPr>
              <a:r>
                <a:rPr b="1" cap="none" i="0" lang="en-US" strike="noStrike" sz="1467" u="none">
                  <a:solidFill>
                    <a:srgbClr val="000000"/>
                  </a:solidFill>
                  <a:latin typeface="Inter"/>
                  <a:ea typeface="Inter"/>
                  <a:cs typeface="Inter"/>
                  <a:sym typeface="Inter"/>
                </a:rPr>
                <a:t>Co-Location / Hosted</a:t>
              </a:r>
              <a:endParaRPr/>
            </a:p>
          </p:txBody>
        </p:sp>
        <p:cxnSp>
          <p:nvCxnSpPr>
            <p:cNvPr id="1776" name="Google Shape;1776;p40"/>
            <p:cNvCxnSpPr/>
            <p:nvPr/>
          </p:nvCxnSpPr>
          <p:spPr>
            <a:xfrm>
              <a:off x="5805082" y="2330789"/>
              <a:ext cx="555279" cy="0"/>
            </a:xfrm>
            <a:prstGeom prst="straightConnector1">
              <a:avLst/>
            </a:prstGeom>
            <a:solidFill>
              <a:srgbClr val="FFFFFF"/>
            </a:solidFill>
            <a:ln cap="flat" cmpd="sng" w="25400">
              <a:solidFill>
                <a:schemeClr val="accent1"/>
              </a:solidFill>
              <a:prstDash val="solid"/>
              <a:round/>
              <a:headEnd len="sm" type="none" w="sm"/>
              <a:tailEnd len="sm" type="none" w="sm"/>
            </a:ln>
          </p:spPr>
        </p:cxnSp>
        <p:grpSp>
          <p:nvGrpSpPr>
            <p:cNvPr id="1777" name="Google Shape;1777;p40"/>
            <p:cNvGrpSpPr/>
            <p:nvPr/>
          </p:nvGrpSpPr>
          <p:grpSpPr>
            <a:xfrm>
              <a:off x="4998136" y="3653962"/>
              <a:ext cx="2728847" cy="2584594"/>
              <a:chOff x="4998136" y="3653962"/>
              <a:chExt cx="2728847" cy="2584594"/>
            </a:xfrm>
          </p:grpSpPr>
          <p:sp>
            <p:nvSpPr>
              <p:cNvPr id="1778" name="Google Shape;1778;p40"/>
              <p:cNvSpPr txBox="1"/>
              <p:nvPr/>
            </p:nvSpPr>
            <p:spPr>
              <a:xfrm>
                <a:off x="7726983" y="6152519"/>
                <a:ext cx="0" cy="0"/>
              </a:xfrm>
              <a:prstGeom prst="rect">
                <a:avLst/>
              </a:prstGeom>
              <a:noFill/>
              <a:ln>
                <a:noFill/>
              </a:ln>
            </p:spPr>
            <p:txBody>
              <a:bodyPr anchor="t" anchorCtr="0" bIns="0" lIns="0" numCol="1" rIns="0" spcFirstLastPara="1" tIns="0" wrap="square">
                <a:noAutofit/>
              </a:bodyPr>
              <a:lstStyle/>
              <a:p>
                <a:pPr algn="l" indent="0" lvl="0" marL="0" marR="0" rtl="0">
                  <a:lnSpc>
                    <a:spcPct val="100000"/>
                  </a:lnSpc>
                  <a:spcBef>
                    <a:spcPts val="0"/>
                  </a:spcBef>
                  <a:spcAft>
                    <a:spcPts val="0"/>
                  </a:spcAft>
                  <a:buClr>
                    <a:schemeClr val="dk1"/>
                  </a:buClr>
                  <a:buSzPts val="1867"/>
                  <a:buFont typeface="Inter Light"/>
                  <a:buNone/>
                </a:pPr>
                <a:endParaRPr b="0" cap="none" i="0" strike="noStrike" sz="1867" u="none">
                  <a:solidFill>
                    <a:srgbClr val="000000"/>
                  </a:solidFill>
                  <a:latin typeface="Inter"/>
                  <a:ea typeface="Inter"/>
                  <a:cs typeface="Inter"/>
                  <a:sym typeface="Inter"/>
                </a:endParaRPr>
              </a:p>
            </p:txBody>
          </p:sp>
          <p:sp>
            <p:nvSpPr>
              <p:cNvPr id="1779" name="Google Shape;1779;p40"/>
              <p:cNvSpPr/>
              <p:nvPr/>
            </p:nvSpPr>
            <p:spPr>
              <a:xfrm rot="10800000">
                <a:off x="5142615" y="3653962"/>
                <a:ext cx="1984892" cy="1384614"/>
              </a:xfrm>
              <a:custGeom>
                <a:avLst/>
                <a:gdLst/>
                <a:ahLst/>
                <a:cxnLst/>
                <a:rect b="b" l="l" r="r" t="t"/>
                <a:pathLst>
                  <a:path extrusionOk="0" h="1086377" w="1564697">
                    <a:moveTo>
                      <a:pt x="948617" y="0"/>
                    </a:moveTo>
                    <a:cubicBezTo>
                      <a:pt x="1007671" y="0"/>
                      <a:pt x="1061134" y="23936"/>
                      <a:pt x="1099833" y="62636"/>
                    </a:cubicBezTo>
                    <a:lnTo>
                      <a:pt x="1138899" y="120579"/>
                    </a:lnTo>
                    <a:lnTo>
                      <a:pt x="1146964" y="119766"/>
                    </a:lnTo>
                    <a:cubicBezTo>
                      <a:pt x="1252344" y="119766"/>
                      <a:pt x="1342760" y="183836"/>
                      <a:pt x="1381381" y="275148"/>
                    </a:cubicBezTo>
                    <a:lnTo>
                      <a:pt x="1399452" y="364655"/>
                    </a:lnTo>
                    <a:lnTo>
                      <a:pt x="1409315" y="367717"/>
                    </a:lnTo>
                    <a:cubicBezTo>
                      <a:pt x="1500627" y="406338"/>
                      <a:pt x="1564697" y="496754"/>
                      <a:pt x="1564697" y="602134"/>
                    </a:cubicBezTo>
                    <a:cubicBezTo>
                      <a:pt x="1564697" y="694342"/>
                      <a:pt x="1515643" y="775092"/>
                      <a:pt x="1442208" y="819712"/>
                    </a:cubicBezTo>
                    <a:lnTo>
                      <a:pt x="1372411" y="847115"/>
                    </a:lnTo>
                    <a:lnTo>
                      <a:pt x="1369125" y="863391"/>
                    </a:lnTo>
                    <a:cubicBezTo>
                      <a:pt x="1330504" y="954703"/>
                      <a:pt x="1240088" y="1018773"/>
                      <a:pt x="1134708" y="1018773"/>
                    </a:cubicBezTo>
                    <a:cubicBezTo>
                      <a:pt x="1064455" y="1018773"/>
                      <a:pt x="1000852" y="990297"/>
                      <a:pt x="954813" y="944258"/>
                    </a:cubicBezTo>
                    <a:lnTo>
                      <a:pt x="945659" y="930681"/>
                    </a:lnTo>
                    <a:lnTo>
                      <a:pt x="933416" y="950859"/>
                    </a:lnTo>
                    <a:cubicBezTo>
                      <a:pt x="865113" y="1033623"/>
                      <a:pt x="761746" y="1086377"/>
                      <a:pt x="646057" y="1086377"/>
                    </a:cubicBezTo>
                    <a:cubicBezTo>
                      <a:pt x="491805" y="1086377"/>
                      <a:pt x="359458" y="992593"/>
                      <a:pt x="302925" y="858934"/>
                    </a:cubicBezTo>
                    <a:lnTo>
                      <a:pt x="302183" y="856543"/>
                    </a:lnTo>
                    <a:lnTo>
                      <a:pt x="299811" y="856543"/>
                    </a:lnTo>
                    <a:lnTo>
                      <a:pt x="299811" y="851967"/>
                    </a:lnTo>
                    <a:lnTo>
                      <a:pt x="254410" y="856544"/>
                    </a:lnTo>
                    <a:cubicBezTo>
                      <a:pt x="113903" y="856544"/>
                      <a:pt x="0" y="742641"/>
                      <a:pt x="0" y="602134"/>
                    </a:cubicBezTo>
                    <a:cubicBezTo>
                      <a:pt x="0" y="479190"/>
                      <a:pt x="87207" y="376615"/>
                      <a:pt x="203137" y="352893"/>
                    </a:cubicBezTo>
                    <a:lnTo>
                      <a:pt x="231859" y="349997"/>
                    </a:lnTo>
                    <a:lnTo>
                      <a:pt x="236988" y="299124"/>
                    </a:lnTo>
                    <a:cubicBezTo>
                      <a:pt x="271712" y="129429"/>
                      <a:pt x="421859" y="1778"/>
                      <a:pt x="601819" y="1778"/>
                    </a:cubicBezTo>
                    <a:cubicBezTo>
                      <a:pt x="666091" y="1778"/>
                      <a:pt x="726559" y="18060"/>
                      <a:pt x="779325" y="46724"/>
                    </a:cubicBezTo>
                    <a:lnTo>
                      <a:pt x="799615" y="61143"/>
                    </a:lnTo>
                    <a:lnTo>
                      <a:pt x="865376" y="16806"/>
                    </a:lnTo>
                    <a:cubicBezTo>
                      <a:pt x="890961" y="5984"/>
                      <a:pt x="919090" y="0"/>
                      <a:pt x="948617" y="0"/>
                    </a:cubicBezTo>
                    <a:close/>
                  </a:path>
                </a:pathLst>
              </a:custGeom>
              <a:solidFill>
                <a:srgbClr val="FFFFFF">
                  <a:alpha val="90196"/>
                </a:srgbClr>
              </a:solidFill>
              <a:ln cap="flat" cmpd="sng" w="19050">
                <a:solidFill>
                  <a:srgbClr val="A5A5A5"/>
                </a:solidFill>
                <a:prstDash val="solid"/>
                <a:round/>
                <a:headEnd len="sm" type="none" w="sm"/>
                <a:tailEnd len="sm" type="none" w="sm"/>
              </a:ln>
            </p:spPr>
            <p:txBody>
              <a:bodyPr anchor="ctr" anchorCtr="0" bIns="121900" lIns="121900" numCol="1" rIns="121900" spcFirstLastPara="1" tIns="121900" wrap="square">
                <a:noAutofit/>
              </a:bodyPr>
              <a:lstStyle/>
              <a:p>
                <a:pPr algn="l" indent="0" lvl="0" marL="0" marR="0" rtl="0">
                  <a:lnSpc>
                    <a:spcPct val="100000"/>
                  </a:lnSpc>
                  <a:spcBef>
                    <a:spcPts val="0"/>
                  </a:spcBef>
                  <a:spcAft>
                    <a:spcPts val="0"/>
                  </a:spcAft>
                  <a:buClr>
                    <a:schemeClr val="dk1"/>
                  </a:buClr>
                  <a:buSzPts val="4800"/>
                  <a:buFont typeface="Inter Light"/>
                  <a:buNone/>
                </a:pPr>
                <a:endParaRPr b="0" cap="none" i="0" strike="noStrike" sz="4800" u="none">
                  <a:solidFill>
                    <a:srgbClr val="FE7800"/>
                  </a:solidFill>
                  <a:latin typeface="Inter"/>
                  <a:ea typeface="Inter"/>
                  <a:cs typeface="Inter"/>
                  <a:sym typeface="Inter"/>
                </a:endParaRPr>
              </a:p>
            </p:txBody>
          </p:sp>
          <p:pic>
            <p:nvPicPr>
              <p:cNvPr id="1780" name="Google Shape;1780;p40"/>
              <p:cNvPicPr preferRelativeResize="0"/>
              <p:nvPr/>
            </p:nvPicPr>
            <p:blipFill rotWithShape="1">
              <a:blip r:embed="rId10">
                <a:alphaModFix/>
              </a:blip>
              <a:srcRect/>
              <a:stretch/>
            </p:blipFill>
            <p:spPr>
              <a:xfrm>
                <a:off x="5144828" y="4628899"/>
                <a:ext cx="2171522" cy="1609657"/>
              </a:xfrm>
              <a:prstGeom prst="rect">
                <a:avLst/>
              </a:prstGeom>
              <a:noFill/>
              <a:ln>
                <a:noFill/>
              </a:ln>
            </p:spPr>
          </p:pic>
          <p:pic>
            <p:nvPicPr>
              <p:cNvPr id="1781" name="Google Shape;1781;p40"/>
              <p:cNvPicPr preferRelativeResize="0"/>
              <p:nvPr/>
            </p:nvPicPr>
            <p:blipFill rotWithShape="1">
              <a:blip r:embed="rId9">
                <a:alphaModFix/>
              </a:blip>
              <a:srcRect b="26417" r="24777" t="26416"/>
              <a:stretch/>
            </p:blipFill>
            <p:spPr>
              <a:xfrm>
                <a:off x="4998136" y="4094619"/>
                <a:ext cx="2169170" cy="388625"/>
              </a:xfrm>
              <a:prstGeom prst="rect">
                <a:avLst/>
              </a:prstGeom>
              <a:noFill/>
              <a:ln>
                <a:noFill/>
              </a:ln>
            </p:spPr>
          </p:pic>
        </p:grpSp>
      </p:grpSp>
    </p:spTree>
  </p:cSld>
  <p:clrMapOvr>
    <a:masterClrMapping/>
  </p:clrMapOvr>
  <p:transition spd="slow">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1767"/>
                                        </p:tgtEl>
                                        <p:attrNameLst>
                                          <p:attrName>style.visibility</p:attrName>
                                        </p:attrNameLst>
                                      </p:cBhvr>
                                      <p:to>
                                        <p:strVal val="visible"/>
                                      </p:to>
                                    </p:set>
                                    <p:animEffect filter="fade" transition="in">
                                      <p:cBhvr>
                                        <p:cTn dur="500" id="7"/>
                                        <p:tgtEl>
                                          <p:spTgt spid="1767"/>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1774"/>
                                        </p:tgtEl>
                                        <p:attrNameLst>
                                          <p:attrName>style.visibility</p:attrName>
                                        </p:attrNameLst>
                                      </p:cBhvr>
                                      <p:to>
                                        <p:strVal val="visible"/>
                                      </p:to>
                                    </p:set>
                                    <p:animEffect filter="fade" transition="in">
                                      <p:cBhvr>
                                        <p:cTn dur="500" id="12"/>
                                        <p:tgtEl>
                                          <p:spTgt spid="1774"/>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1747"/>
                                        </p:tgtEl>
                                        <p:attrNameLst>
                                          <p:attrName>style.visibility</p:attrName>
                                        </p:attrNameLst>
                                      </p:cBhvr>
                                      <p:to>
                                        <p:strVal val="visible"/>
                                      </p:to>
                                    </p:set>
                                    <p:animEffect filter="fade" transition="in">
                                      <p:cBhvr>
                                        <p:cTn dur="500" id="17"/>
                                        <p:tgtEl>
                                          <p:spTgt spid="1747"/>
                                        </p:tgtEl>
                                      </p:cBhvr>
                                    </p:animEffect>
                                  </p:childTnLst>
                                </p:cTn>
                              </p:par>
                            </p:childTnLst>
                          </p:cTn>
                        </p:par>
                      </p:childTnLst>
                    </p:cTn>
                  </p:par>
                  <p:par>
                    <p:cTn fill="hold" id="18">
                      <p:stCondLst>
                        <p:cond delay="indefinite"/>
                      </p:stCondLst>
                      <p:childTnLst>
                        <p:par>
                          <p:cTn fill="hold" id="19">
                            <p:stCondLst>
                              <p:cond delay="0"/>
                            </p:stCondLst>
                            <p:childTnLst>
                              <p:par>
                                <p:cTn fill="hold" id="20" nodeType="clickEffect" presetClass="entr" presetID="10" presetSubtype="0">
                                  <p:stCondLst>
                                    <p:cond delay="0"/>
                                  </p:stCondLst>
                                  <p:childTnLst>
                                    <p:set>
                                      <p:cBhvr>
                                        <p:cTn dur="1" fill="hold" id="21">
                                          <p:stCondLst>
                                            <p:cond delay="0"/>
                                          </p:stCondLst>
                                        </p:cTn>
                                        <p:tgtEl>
                                          <p:spTgt spid="1730"/>
                                        </p:tgtEl>
                                        <p:attrNameLst>
                                          <p:attrName>style.visibility</p:attrName>
                                        </p:attrNameLst>
                                      </p:cBhvr>
                                      <p:to>
                                        <p:strVal val="visible"/>
                                      </p:to>
                                    </p:set>
                                    <p:animEffect filter="fade" transition="in">
                                      <p:cBhvr>
                                        <p:cTn dur="500" id="22"/>
                                        <p:tgtEl>
                                          <p:spTgt spid="1730"/>
                                        </p:tgtEl>
                                      </p:cBhvr>
                                    </p:animEffect>
                                  </p:childTnLst>
                                </p:cTn>
                              </p:par>
                            </p:childTnLst>
                          </p:cTn>
                        </p:par>
                      </p:childTnLst>
                    </p:cTn>
                  </p:par>
                  <p:par>
                    <p:cTn fill="hold" id="23">
                      <p:stCondLst>
                        <p:cond delay="indefinite"/>
                      </p:stCondLst>
                      <p:childTnLst>
                        <p:par>
                          <p:cTn fill="hold" id="24">
                            <p:stCondLst>
                              <p:cond delay="0"/>
                            </p:stCondLst>
                            <p:childTnLst>
                              <p:par>
                                <p:cTn fill="hold" id="25" nodeType="clickEffect" presetClass="entr" presetID="10" presetSubtype="0">
                                  <p:stCondLst>
                                    <p:cond delay="0"/>
                                  </p:stCondLst>
                                  <p:childTnLst>
                                    <p:set>
                                      <p:cBhvr>
                                        <p:cTn dur="1" fill="hold" id="26">
                                          <p:stCondLst>
                                            <p:cond delay="0"/>
                                          </p:stCondLst>
                                        </p:cTn>
                                        <p:tgtEl>
                                          <p:spTgt spid="1736"/>
                                        </p:tgtEl>
                                        <p:attrNameLst>
                                          <p:attrName>style.visibility</p:attrName>
                                        </p:attrNameLst>
                                      </p:cBhvr>
                                      <p:to>
                                        <p:strVal val="visible"/>
                                      </p:to>
                                    </p:set>
                                    <p:animEffect filter="fade" transition="in">
                                      <p:cBhvr>
                                        <p:cTn dur="500" id="27"/>
                                        <p:tgtEl>
                                          <p:spTgt spid="1736"/>
                                        </p:tgtEl>
                                      </p:cBhvr>
                                    </p:animEffect>
                                  </p:childTnLst>
                                </p:cTn>
                              </p:par>
                              <p:par>
                                <p:cTn fill="hold" id="28" nodeType="withEffect" presetClass="entr" presetID="10" presetSubtype="0">
                                  <p:stCondLst>
                                    <p:cond delay="0"/>
                                  </p:stCondLst>
                                  <p:childTnLst>
                                    <p:set>
                                      <p:cBhvr>
                                        <p:cTn dur="1" fill="hold" id="29">
                                          <p:stCondLst>
                                            <p:cond delay="0"/>
                                          </p:stCondLst>
                                        </p:cTn>
                                        <p:tgtEl>
                                          <p:spTgt spid="1737"/>
                                        </p:tgtEl>
                                        <p:attrNameLst>
                                          <p:attrName>style.visibility</p:attrName>
                                        </p:attrNameLst>
                                      </p:cBhvr>
                                      <p:to>
                                        <p:strVal val="visible"/>
                                      </p:to>
                                    </p:set>
                                    <p:animEffect filter="fade" transition="in">
                                      <p:cBhvr>
                                        <p:cTn dur="500" id="30"/>
                                        <p:tgtEl>
                                          <p:spTgt spid="1737"/>
                                        </p:tgtEl>
                                      </p:cBhvr>
                                    </p:animEffect>
                                  </p:childTnLst>
                                </p:cTn>
                              </p:par>
                              <p:par>
                                <p:cTn fill="hold" id="31" nodeType="withEffect" presetClass="entr" presetID="10" presetSubtype="0">
                                  <p:stCondLst>
                                    <p:cond delay="0"/>
                                  </p:stCondLst>
                                  <p:childTnLst>
                                    <p:set>
                                      <p:cBhvr>
                                        <p:cTn dur="1" fill="hold" id="32">
                                          <p:stCondLst>
                                            <p:cond delay="0"/>
                                          </p:stCondLst>
                                        </p:cTn>
                                        <p:tgtEl>
                                          <p:spTgt spid="1742"/>
                                        </p:tgtEl>
                                        <p:attrNameLst>
                                          <p:attrName>style.visibility</p:attrName>
                                        </p:attrNameLst>
                                      </p:cBhvr>
                                      <p:to>
                                        <p:strVal val="visible"/>
                                      </p:to>
                                    </p:set>
                                    <p:animEffect filter="fade" transition="in">
                                      <p:cBhvr>
                                        <p:cTn dur="500" id="33"/>
                                        <p:tgtEl>
                                          <p:spTgt spid="174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9"/>
        <p:cNvGrpSpPr/>
        <p:nvPr/>
      </p:nvGrpSpPr>
      <p:grpSpPr>
        <a:xfrm>
          <a:off x="0" y="0"/>
          <a:ext cx="0" cy="0"/>
          <a:chOff x="0" y="0"/>
          <a:chExt cx="0" cy="0"/>
        </a:xfrm>
      </p:grpSpPr>
      <p:sp>
        <p:nvSpPr>
          <p:cNvPr id="1850" name="Google Shape;1850;p43"/>
          <p:cNvSpPr txBox="1">
            <a:spLocks noGrp="1"/>
          </p:cNvSpPr>
          <p:nvPr>
            <p:ph type="title"/>
          </p:nvPr>
        </p:nvSpPr>
        <p:spPr>
          <a:xfrm>
            <a:off x="495300" y="575576"/>
            <a:ext cx="11187000" cy="429000"/>
          </a:xfrm>
          <a:prstGeom prst="rect">
            <a:avLst/>
          </a:prstGeom>
          <a:noFill/>
          <a:ln>
            <a:noFill/>
          </a:ln>
        </p:spPr>
        <p:txBody>
          <a:bodyPr anchor="b" anchorCtr="0" bIns="0" lIns="0" numCol="1" rIns="0" spcFirstLastPara="1" tIns="0" wrap="square">
            <a:noAutofit/>
          </a:bodyPr>
          <a:lstStyle/>
          <a:p>
            <a:pPr algn="l" indent="0" lvl="0" marL="0" rtl="0">
              <a:lnSpc>
                <a:spcPct val="84000"/>
              </a:lnSpc>
              <a:spcBef>
                <a:spcPts val="0"/>
              </a:spcBef>
              <a:spcAft>
                <a:spcPts val="0"/>
              </a:spcAft>
              <a:buClr>
                <a:schemeClr val="dk1"/>
              </a:buClr>
              <a:buSzPts val="1100"/>
              <a:buFont typeface="Arial"/>
              <a:buNone/>
            </a:pPr>
            <a:r>
              <a:rPr lang="en-US"/>
              <a:t>Capacity Monitoring, Planning, &amp; Logistics</a:t>
            </a:r>
            <a:endParaRPr/>
          </a:p>
        </p:txBody>
      </p:sp>
      <p:sp>
        <p:nvSpPr>
          <p:cNvPr id="1851" name="Google Shape;1851;p43"/>
          <p:cNvSpPr txBox="1">
            <a:spLocks noGrp="1"/>
          </p:cNvSpPr>
          <p:nvPr>
            <p:ph idx="1" type="body"/>
          </p:nvPr>
        </p:nvSpPr>
        <p:spPr>
          <a:xfrm>
            <a:off x="527975" y="1445600"/>
            <a:ext cx="3480000" cy="1907400"/>
          </a:xfrm>
          <a:prstGeom prst="rect">
            <a:avLst/>
          </a:prstGeom>
          <a:noFill/>
          <a:ln>
            <a:noFill/>
          </a:ln>
        </p:spPr>
        <p:txBody>
          <a:bodyPr anchor="t" anchorCtr="0" bIns="0" lIns="0" numCol="1" rIns="0" spcFirstLastPara="1" tIns="0" wrap="square">
            <a:noAutofit/>
          </a:bodyPr>
          <a:lstStyle/>
          <a:p>
            <a:pPr algn="l" indent="0" lvl="0" marL="0" rtl="0">
              <a:lnSpc>
                <a:spcPct val="115000"/>
              </a:lnSpc>
              <a:spcBef>
                <a:spcPts val="1200"/>
              </a:spcBef>
              <a:spcAft>
                <a:spcPts val="0"/>
              </a:spcAft>
              <a:buSzPts val="2100"/>
              <a:buNone/>
            </a:pPr>
            <a:r>
              <a:rPr lang="en-US" sz="1400"/>
              <a:t>In partnership with a Services Account Manager (SAM) and Sales Engineer (SE), the CSM is responsible for monitoring, tracking, reporting on hardware usage, utilization, forecast &amp; capacity planning</a:t>
            </a:r>
            <a:endParaRPr sz="1400"/>
          </a:p>
        </p:txBody>
      </p:sp>
      <p:graphicFrame>
        <p:nvGraphicFramePr>
          <p:cNvPr id="1852" name="Google Shape;1852;p43"/>
          <p:cNvGraphicFramePr/>
          <p:nvPr/>
        </p:nvGraphicFramePr>
        <p:xfrm>
          <a:off x="494150" y="3397938"/>
          <a:ext cx="11188275" cy="3006850"/>
        </p:xfrm>
        <a:graphic>
          <a:graphicData uri="http://schemas.openxmlformats.org/drawingml/2006/table">
            <a:tbl>
              <a:tblPr>
                <a:noFill/>
                <a:tableStyleId>{7022FE73-E461-4A28-8E30-1D43ED1426EA}</a:tableStyleId>
              </a:tblPr>
              <a:tblGrid>
                <a:gridCol w="1598325">
                  <a:extLst>
                    <a:ext uri="{9D8B030D-6E8A-4147-A177-3AD203B41FA5}">
                      <a16:colId xmlns:a16="http://schemas.microsoft.com/office/drawing/2014/main" val="20000"/>
                    </a:ext>
                  </a:extLst>
                </a:gridCol>
                <a:gridCol w="1598325">
                  <a:extLst>
                    <a:ext uri="{9D8B030D-6E8A-4147-A177-3AD203B41FA5}">
                      <a16:colId xmlns:a16="http://schemas.microsoft.com/office/drawing/2014/main" val="20001"/>
                    </a:ext>
                  </a:extLst>
                </a:gridCol>
                <a:gridCol w="1598325">
                  <a:extLst>
                    <a:ext uri="{9D8B030D-6E8A-4147-A177-3AD203B41FA5}">
                      <a16:colId xmlns:a16="http://schemas.microsoft.com/office/drawing/2014/main" val="20002"/>
                    </a:ext>
                  </a:extLst>
                </a:gridCol>
                <a:gridCol w="1598325">
                  <a:extLst>
                    <a:ext uri="{9D8B030D-6E8A-4147-A177-3AD203B41FA5}">
                      <a16:colId xmlns:a16="http://schemas.microsoft.com/office/drawing/2014/main" val="20003"/>
                    </a:ext>
                  </a:extLst>
                </a:gridCol>
                <a:gridCol w="1598325">
                  <a:extLst>
                    <a:ext uri="{9D8B030D-6E8A-4147-A177-3AD203B41FA5}">
                      <a16:colId xmlns:a16="http://schemas.microsoft.com/office/drawing/2014/main" val="20004"/>
                    </a:ext>
                  </a:extLst>
                </a:gridCol>
                <a:gridCol w="1598325">
                  <a:extLst>
                    <a:ext uri="{9D8B030D-6E8A-4147-A177-3AD203B41FA5}">
                      <a16:colId xmlns:a16="http://schemas.microsoft.com/office/drawing/2014/main" val="20005"/>
                    </a:ext>
                  </a:extLst>
                </a:gridCol>
                <a:gridCol w="1598325">
                  <a:extLst>
                    <a:ext uri="{9D8B030D-6E8A-4147-A177-3AD203B41FA5}">
                      <a16:colId xmlns:a16="http://schemas.microsoft.com/office/drawing/2014/main" val="20006"/>
                    </a:ext>
                  </a:extLst>
                </a:gridCol>
              </a:tblGrid>
              <a:tr h="1034125">
                <a:tc>
                  <a:txBody>
                    <a:bodyPr numCol="1"/>
                    <a:lstStyle/>
                    <a:p>
                      <a:pPr algn="l" indent="0" lvl="0" marL="0" marR="0" rtl="0">
                        <a:lnSpc>
                          <a:spcPct val="100000"/>
                        </a:lnSpc>
                        <a:spcBef>
                          <a:spcPts val="0"/>
                        </a:spcBef>
                        <a:spcAft>
                          <a:spcPts val="0"/>
                        </a:spcAft>
                        <a:buClr>
                          <a:srgbClr val="000000"/>
                        </a:buClr>
                        <a:buSzPts val="1200"/>
                        <a:buFont typeface="Arial"/>
                        <a:buNone/>
                      </a:pPr>
                      <a:endParaRPr cap="none" strike="noStrike" sz="1200" u="none"/>
                    </a:p>
                  </a:txBody>
                  <a:tcPr marB="91425" marL="91425" marR="91425" marT="91425">
                    <a:lnL cap="flat" cmpd="sng" w="9525">
                      <a:solidFill>
                        <a:srgbClr val="9E9E9E">
                          <a:alpha val="0"/>
                        </a:srgbClr>
                      </a:solidFill>
                      <a:prstDash val="solid"/>
                      <a:round/>
                      <a:headEnd len="sm" type="none" w="sm"/>
                      <a:tailEnd len="sm" type="none" w="sm"/>
                    </a:lnL>
                    <a:lnR cap="flat" cmpd="sng" w="9525">
                      <a:solidFill>
                        <a:srgbClr val="9E9E9E">
                          <a:alpha val="0"/>
                        </a:srgbClr>
                      </a:solidFill>
                      <a:prstDash val="solid"/>
                      <a:round/>
                      <a:headEnd len="sm" type="none" w="sm"/>
                      <a:tailEnd len="sm" type="none" w="sm"/>
                    </a:lnR>
                    <a:lnT cap="flat" cmpd="sng" w="9525">
                      <a:solidFill>
                        <a:srgbClr val="9E9E9E">
                          <a:alpha val="0"/>
                        </a:srgbClr>
                      </a:solidFill>
                      <a:prstDash val="solid"/>
                      <a:round/>
                      <a:headEnd len="sm" type="none" w="sm"/>
                      <a:tailEnd len="sm" type="none" w="sm"/>
                    </a:lnT>
                    <a:lnB cap="flat" cmpd="sng" w="9525">
                      <a:solidFill>
                        <a:srgbClr val="9E9E9E">
                          <a:alpha val="0"/>
                        </a:srgbClr>
                      </a:solidFill>
                      <a:prstDash val="solid"/>
                      <a:round/>
                      <a:headEnd len="sm" type="none" w="sm"/>
                      <a:tailEnd len="sm" type="none" w="sm"/>
                    </a:lnB>
                  </a:tcPr>
                </a:tc>
                <a:tc>
                  <a:txBody>
                    <a:bodyPr numCol="1"/>
                    <a:lstStyle/>
                    <a:p>
                      <a:pPr algn="l" indent="0" lvl="0" marL="0" marR="0" rtl="0">
                        <a:lnSpc>
                          <a:spcPct val="100000"/>
                        </a:lnSpc>
                        <a:spcBef>
                          <a:spcPts val="0"/>
                        </a:spcBef>
                        <a:spcAft>
                          <a:spcPts val="0"/>
                        </a:spcAft>
                        <a:buClr>
                          <a:srgbClr val="000000"/>
                        </a:buClr>
                        <a:buSzPts val="1200"/>
                        <a:buFont typeface="Arial"/>
                        <a:buNone/>
                      </a:pPr>
                      <a:endParaRPr cap="none" strike="noStrike" sz="1200" u="none"/>
                    </a:p>
                  </a:txBody>
                  <a:tcPr marB="91425" marL="91425" marR="91425" marT="91425">
                    <a:lnL cap="flat" cmpd="sng" w="9525">
                      <a:solidFill>
                        <a:srgbClr val="9E9E9E">
                          <a:alpha val="0"/>
                        </a:srgbClr>
                      </a:solidFill>
                      <a:prstDash val="solid"/>
                      <a:round/>
                      <a:headEnd len="sm" type="none" w="sm"/>
                      <a:tailEnd len="sm" type="none" w="sm"/>
                    </a:lnL>
                    <a:lnR cap="flat" cmpd="sng" w="9525">
                      <a:solidFill>
                        <a:srgbClr val="9E9E9E">
                          <a:alpha val="0"/>
                        </a:srgbClr>
                      </a:solidFill>
                      <a:prstDash val="solid"/>
                      <a:round/>
                      <a:headEnd len="sm" type="none" w="sm"/>
                      <a:tailEnd len="sm" type="none" w="sm"/>
                    </a:lnR>
                    <a:lnT cap="flat" cmpd="sng" w="9525">
                      <a:solidFill>
                        <a:srgbClr val="9E9E9E">
                          <a:alpha val="0"/>
                        </a:srgbClr>
                      </a:solidFill>
                      <a:prstDash val="solid"/>
                      <a:round/>
                      <a:headEnd len="sm" type="none" w="sm"/>
                      <a:tailEnd len="sm" type="none" w="sm"/>
                    </a:lnT>
                    <a:lnB cap="flat" cmpd="sng" w="9525">
                      <a:solidFill>
                        <a:srgbClr val="9E9E9E">
                          <a:alpha val="0"/>
                        </a:srgbClr>
                      </a:solidFill>
                      <a:prstDash val="solid"/>
                      <a:round/>
                      <a:headEnd len="sm" type="none" w="sm"/>
                      <a:tailEnd len="sm" type="none" w="sm"/>
                    </a:lnB>
                  </a:tcPr>
                </a:tc>
                <a:tc>
                  <a:txBody>
                    <a:bodyPr numCol="1"/>
                    <a:lstStyle/>
                    <a:p>
                      <a:pPr algn="l" indent="0" lvl="0" marL="0" marR="0" rtl="0">
                        <a:lnSpc>
                          <a:spcPct val="100000"/>
                        </a:lnSpc>
                        <a:spcBef>
                          <a:spcPts val="0"/>
                        </a:spcBef>
                        <a:spcAft>
                          <a:spcPts val="0"/>
                        </a:spcAft>
                        <a:buClr>
                          <a:srgbClr val="000000"/>
                        </a:buClr>
                        <a:buSzPts val="1200"/>
                        <a:buFont typeface="Arial"/>
                        <a:buNone/>
                      </a:pPr>
                      <a:endParaRPr cap="none" strike="noStrike" sz="1200" u="none"/>
                    </a:p>
                  </a:txBody>
                  <a:tcPr marB="91425" marL="91425" marR="91425" marT="91425">
                    <a:lnL cap="flat" cmpd="sng" w="9525">
                      <a:solidFill>
                        <a:srgbClr val="9E9E9E">
                          <a:alpha val="0"/>
                        </a:srgbClr>
                      </a:solidFill>
                      <a:prstDash val="solid"/>
                      <a:round/>
                      <a:headEnd len="sm" type="none" w="sm"/>
                      <a:tailEnd len="sm" type="none" w="sm"/>
                    </a:lnL>
                    <a:lnR cap="flat" cmpd="sng" w="9525">
                      <a:solidFill>
                        <a:srgbClr val="9E9E9E">
                          <a:alpha val="0"/>
                        </a:srgbClr>
                      </a:solidFill>
                      <a:prstDash val="solid"/>
                      <a:round/>
                      <a:headEnd len="sm" type="none" w="sm"/>
                      <a:tailEnd len="sm" type="none" w="sm"/>
                    </a:lnR>
                    <a:lnT cap="flat" cmpd="sng" w="9525">
                      <a:solidFill>
                        <a:srgbClr val="9E9E9E">
                          <a:alpha val="0"/>
                        </a:srgbClr>
                      </a:solidFill>
                      <a:prstDash val="solid"/>
                      <a:round/>
                      <a:headEnd len="sm" type="none" w="sm"/>
                      <a:tailEnd len="sm" type="none" w="sm"/>
                    </a:lnT>
                    <a:lnB cap="flat" cmpd="sng" w="9525">
                      <a:solidFill>
                        <a:srgbClr val="9E9E9E">
                          <a:alpha val="0"/>
                        </a:srgbClr>
                      </a:solidFill>
                      <a:prstDash val="solid"/>
                      <a:round/>
                      <a:headEnd len="sm" type="none" w="sm"/>
                      <a:tailEnd len="sm" type="none" w="sm"/>
                    </a:lnB>
                  </a:tcPr>
                </a:tc>
                <a:tc>
                  <a:txBody>
                    <a:bodyPr numCol="1"/>
                    <a:lstStyle/>
                    <a:p>
                      <a:pPr algn="l" indent="0" lvl="0" marL="0" marR="0" rtl="0">
                        <a:lnSpc>
                          <a:spcPct val="100000"/>
                        </a:lnSpc>
                        <a:spcBef>
                          <a:spcPts val="0"/>
                        </a:spcBef>
                        <a:spcAft>
                          <a:spcPts val="0"/>
                        </a:spcAft>
                        <a:buClr>
                          <a:srgbClr val="000000"/>
                        </a:buClr>
                        <a:buSzPts val="1200"/>
                        <a:buFont typeface="Arial"/>
                        <a:buNone/>
                      </a:pPr>
                      <a:endParaRPr cap="none" strike="noStrike" sz="1200" u="none"/>
                    </a:p>
                  </a:txBody>
                  <a:tcPr marB="91425" marL="91425" marR="91425" marT="91425">
                    <a:lnL cap="flat" cmpd="sng" w="9525">
                      <a:solidFill>
                        <a:srgbClr val="9E9E9E">
                          <a:alpha val="0"/>
                        </a:srgbClr>
                      </a:solidFill>
                      <a:prstDash val="solid"/>
                      <a:round/>
                      <a:headEnd len="sm" type="none" w="sm"/>
                      <a:tailEnd len="sm" type="none" w="sm"/>
                    </a:lnL>
                    <a:lnR cap="flat" cmpd="sng" w="9525">
                      <a:solidFill>
                        <a:srgbClr val="9E9E9E">
                          <a:alpha val="0"/>
                        </a:srgbClr>
                      </a:solidFill>
                      <a:prstDash val="solid"/>
                      <a:round/>
                      <a:headEnd len="sm" type="none" w="sm"/>
                      <a:tailEnd len="sm" type="none" w="sm"/>
                    </a:lnR>
                    <a:lnT cap="flat" cmpd="sng" w="9525">
                      <a:solidFill>
                        <a:srgbClr val="9E9E9E">
                          <a:alpha val="0"/>
                        </a:srgbClr>
                      </a:solidFill>
                      <a:prstDash val="solid"/>
                      <a:round/>
                      <a:headEnd len="sm" type="none" w="sm"/>
                      <a:tailEnd len="sm" type="none" w="sm"/>
                    </a:lnT>
                    <a:lnB cap="flat" cmpd="sng" w="9525">
                      <a:solidFill>
                        <a:srgbClr val="9E9E9E">
                          <a:alpha val="0"/>
                        </a:srgbClr>
                      </a:solidFill>
                      <a:prstDash val="solid"/>
                      <a:round/>
                      <a:headEnd len="sm" type="none" w="sm"/>
                      <a:tailEnd len="sm" type="none" w="sm"/>
                    </a:lnB>
                  </a:tcPr>
                </a:tc>
                <a:tc>
                  <a:txBody>
                    <a:bodyPr numCol="1"/>
                    <a:lstStyle/>
                    <a:p>
                      <a:pPr algn="l" indent="0" lvl="0" marL="0" marR="0" rtl="0">
                        <a:lnSpc>
                          <a:spcPct val="100000"/>
                        </a:lnSpc>
                        <a:spcBef>
                          <a:spcPts val="0"/>
                        </a:spcBef>
                        <a:spcAft>
                          <a:spcPts val="0"/>
                        </a:spcAft>
                        <a:buClr>
                          <a:srgbClr val="000000"/>
                        </a:buClr>
                        <a:buSzPts val="1200"/>
                        <a:buFont typeface="Arial"/>
                        <a:buNone/>
                      </a:pPr>
                      <a:endParaRPr cap="none" strike="noStrike" sz="1200" u="none"/>
                    </a:p>
                  </a:txBody>
                  <a:tcPr marB="91425" marL="91425" marR="91425" marT="91425">
                    <a:lnL cap="flat" cmpd="sng" w="9525">
                      <a:solidFill>
                        <a:srgbClr val="9E9E9E">
                          <a:alpha val="0"/>
                        </a:srgbClr>
                      </a:solidFill>
                      <a:prstDash val="solid"/>
                      <a:round/>
                      <a:headEnd len="sm" type="none" w="sm"/>
                      <a:tailEnd len="sm" type="none" w="sm"/>
                    </a:lnL>
                    <a:lnR cap="flat" cmpd="sng" w="9525">
                      <a:solidFill>
                        <a:srgbClr val="9E9E9E">
                          <a:alpha val="0"/>
                        </a:srgbClr>
                      </a:solidFill>
                      <a:prstDash val="solid"/>
                      <a:round/>
                      <a:headEnd len="sm" type="none" w="sm"/>
                      <a:tailEnd len="sm" type="none" w="sm"/>
                    </a:lnR>
                    <a:lnT cap="flat" cmpd="sng" w="9525">
                      <a:solidFill>
                        <a:srgbClr val="9E9E9E">
                          <a:alpha val="0"/>
                        </a:srgbClr>
                      </a:solidFill>
                      <a:prstDash val="solid"/>
                      <a:round/>
                      <a:headEnd len="sm" type="none" w="sm"/>
                      <a:tailEnd len="sm" type="none" w="sm"/>
                    </a:lnT>
                    <a:lnB cap="flat" cmpd="sng" w="9525">
                      <a:solidFill>
                        <a:srgbClr val="9E9E9E">
                          <a:alpha val="0"/>
                        </a:srgbClr>
                      </a:solidFill>
                      <a:prstDash val="solid"/>
                      <a:round/>
                      <a:headEnd len="sm" type="none" w="sm"/>
                      <a:tailEnd len="sm" type="none" w="sm"/>
                    </a:lnB>
                  </a:tcPr>
                </a:tc>
                <a:tc>
                  <a:txBody>
                    <a:bodyPr numCol="1"/>
                    <a:lstStyle/>
                    <a:p>
                      <a:pPr algn="l" indent="0" lvl="0" marL="0" marR="0" rtl="0">
                        <a:lnSpc>
                          <a:spcPct val="100000"/>
                        </a:lnSpc>
                        <a:spcBef>
                          <a:spcPts val="0"/>
                        </a:spcBef>
                        <a:spcAft>
                          <a:spcPts val="0"/>
                        </a:spcAft>
                        <a:buClr>
                          <a:srgbClr val="000000"/>
                        </a:buClr>
                        <a:buSzPts val="1200"/>
                        <a:buFont typeface="Arial"/>
                        <a:buNone/>
                      </a:pPr>
                      <a:endParaRPr cap="none" strike="noStrike" sz="1200" u="none"/>
                    </a:p>
                  </a:txBody>
                  <a:tcPr marB="91425" marL="91425" marR="91425" marT="91425">
                    <a:lnL cap="flat" cmpd="sng" w="9525">
                      <a:solidFill>
                        <a:srgbClr val="9E9E9E">
                          <a:alpha val="0"/>
                        </a:srgbClr>
                      </a:solidFill>
                      <a:prstDash val="solid"/>
                      <a:round/>
                      <a:headEnd len="sm" type="none" w="sm"/>
                      <a:tailEnd len="sm" type="none" w="sm"/>
                    </a:lnL>
                    <a:lnR cap="flat" cmpd="sng" w="9525">
                      <a:solidFill>
                        <a:srgbClr val="9E9E9E">
                          <a:alpha val="0"/>
                        </a:srgbClr>
                      </a:solidFill>
                      <a:prstDash val="solid"/>
                      <a:round/>
                      <a:headEnd len="sm" type="none" w="sm"/>
                      <a:tailEnd len="sm" type="none" w="sm"/>
                    </a:lnR>
                    <a:lnT cap="flat" cmpd="sng" w="9525">
                      <a:solidFill>
                        <a:srgbClr val="9E9E9E">
                          <a:alpha val="0"/>
                        </a:srgbClr>
                      </a:solidFill>
                      <a:prstDash val="solid"/>
                      <a:round/>
                      <a:headEnd len="sm" type="none" w="sm"/>
                      <a:tailEnd len="sm" type="none" w="sm"/>
                    </a:lnT>
                    <a:lnB cap="flat" cmpd="sng" w="9525">
                      <a:solidFill>
                        <a:srgbClr val="9E9E9E">
                          <a:alpha val="0"/>
                        </a:srgbClr>
                      </a:solidFill>
                      <a:prstDash val="solid"/>
                      <a:round/>
                      <a:headEnd len="sm" type="none" w="sm"/>
                      <a:tailEnd len="sm" type="none" w="sm"/>
                    </a:lnB>
                  </a:tcPr>
                </a:tc>
                <a:tc>
                  <a:txBody>
                    <a:bodyPr numCol="1"/>
                    <a:lstStyle/>
                    <a:p>
                      <a:pPr algn="l" indent="0" lvl="0" marL="0" marR="0" rtl="0">
                        <a:lnSpc>
                          <a:spcPct val="100000"/>
                        </a:lnSpc>
                        <a:spcBef>
                          <a:spcPts val="0"/>
                        </a:spcBef>
                        <a:spcAft>
                          <a:spcPts val="0"/>
                        </a:spcAft>
                        <a:buClr>
                          <a:srgbClr val="000000"/>
                        </a:buClr>
                        <a:buSzPts val="1200"/>
                        <a:buFont typeface="Arial"/>
                        <a:buNone/>
                      </a:pPr>
                      <a:endParaRPr cap="none" strike="noStrike" sz="1200" u="none"/>
                    </a:p>
                  </a:txBody>
                  <a:tcPr marB="91425" marL="91425" marR="91425" marT="91425">
                    <a:lnL cap="flat" cmpd="sng" w="9525">
                      <a:solidFill>
                        <a:srgbClr val="9E9E9E">
                          <a:alpha val="0"/>
                        </a:srgbClr>
                      </a:solidFill>
                      <a:prstDash val="solid"/>
                      <a:round/>
                      <a:headEnd len="sm" type="none" w="sm"/>
                      <a:tailEnd len="sm" type="none" w="sm"/>
                    </a:lnL>
                    <a:lnR cap="flat" cmpd="sng" w="9525">
                      <a:solidFill>
                        <a:srgbClr val="9E9E9E">
                          <a:alpha val="0"/>
                        </a:srgbClr>
                      </a:solidFill>
                      <a:prstDash val="solid"/>
                      <a:round/>
                      <a:headEnd len="sm" type="none" w="sm"/>
                      <a:tailEnd len="sm" type="none" w="sm"/>
                    </a:lnR>
                    <a:lnT cap="flat" cmpd="sng" w="9525">
                      <a:solidFill>
                        <a:srgbClr val="9E9E9E">
                          <a:alpha val="0"/>
                        </a:srgbClr>
                      </a:solidFill>
                      <a:prstDash val="solid"/>
                      <a:round/>
                      <a:headEnd len="sm" type="none" w="sm"/>
                      <a:tailEnd len="sm" type="none" w="sm"/>
                    </a:lnT>
                    <a:lnB cap="flat" cmpd="sng" w="9525">
                      <a:solidFill>
                        <a:srgbClr val="9E9E9E">
                          <a:alpha val="0"/>
                        </a:srgbClr>
                      </a:solidFill>
                      <a:prstDash val="solid"/>
                      <a:round/>
                      <a:headEnd len="sm" type="none" w="sm"/>
                      <a:tailEnd len="sm" type="none" w="sm"/>
                    </a:lnB>
                  </a:tcPr>
                </a:tc>
                <a:extLst>
                  <a:ext uri="{0D108BD9-81ED-4DB2-BD59-A6C34878D82A}">
                    <a16:rowId xmlns:a16="http://schemas.microsoft.com/office/drawing/2014/main" val="10000"/>
                  </a:ext>
                </a:extLst>
              </a:tr>
              <a:tr h="970700">
                <a:tc>
                  <a:txBody>
                    <a:bodyPr numCol="1"/>
                    <a:lstStyle/>
                    <a:p>
                      <a:pPr algn="ctr" indent="0" lvl="0" marL="0" marR="0" rtl="0">
                        <a:lnSpc>
                          <a:spcPct val="107000"/>
                        </a:lnSpc>
                        <a:spcBef>
                          <a:spcPts val="0"/>
                        </a:spcBef>
                        <a:spcAft>
                          <a:spcPts val="0"/>
                        </a:spcAft>
                        <a:buClr>
                          <a:srgbClr val="000000"/>
                        </a:buClr>
                        <a:buSzPts val="1100"/>
                        <a:buFont typeface="Arial"/>
                        <a:buNone/>
                      </a:pPr>
                      <a:r>
                        <a:rPr cap="none" lang="en-US" strike="noStrike" sz="1200" u="none">
                          <a:solidFill>
                            <a:schemeClr val="dk2"/>
                          </a:solidFill>
                          <a:latin typeface="Space Mono"/>
                          <a:ea typeface="Space Mono"/>
                          <a:cs typeface="Space Mono"/>
                          <a:sym typeface="Space Mono"/>
                        </a:rPr>
                        <a:t>Hardware configuration (BOM)</a:t>
                      </a:r>
                      <a:endParaRPr cap="none" strike="noStrike" sz="1200" u="none">
                        <a:solidFill>
                          <a:schemeClr val="dk2"/>
                        </a:solidFill>
                        <a:latin typeface="Space Mono"/>
                        <a:ea typeface="Space Mono"/>
                        <a:cs typeface="Space Mono"/>
                        <a:sym typeface="Space Mono"/>
                      </a:endParaRPr>
                    </a:p>
                  </a:txBody>
                  <a:tcPr marB="91425" marL="91425" marR="91425" marT="91425">
                    <a:lnL cap="flat" cmpd="sng" w="9525">
                      <a:solidFill>
                        <a:srgbClr val="9E9E9E">
                          <a:alpha val="0"/>
                        </a:srgbClr>
                      </a:solidFill>
                      <a:prstDash val="solid"/>
                      <a:round/>
                      <a:headEnd len="sm" type="none" w="sm"/>
                      <a:tailEnd len="sm" type="none" w="sm"/>
                    </a:lnL>
                    <a:lnR cap="flat" cmpd="sng" w="9525">
                      <a:solidFill>
                        <a:srgbClr val="9E9E9E">
                          <a:alpha val="0"/>
                        </a:srgbClr>
                      </a:solidFill>
                      <a:prstDash val="solid"/>
                      <a:round/>
                      <a:headEnd len="sm" type="none" w="sm"/>
                      <a:tailEnd len="sm" type="none" w="sm"/>
                    </a:lnR>
                    <a:lnT cap="flat" cmpd="sng" w="9525">
                      <a:solidFill>
                        <a:srgbClr val="9E9E9E">
                          <a:alpha val="0"/>
                        </a:srgbClr>
                      </a:solidFill>
                      <a:prstDash val="solid"/>
                      <a:round/>
                      <a:headEnd len="sm" type="none" w="sm"/>
                      <a:tailEnd len="sm" type="none" w="sm"/>
                    </a:lnT>
                    <a:lnB cap="flat" cmpd="sng" w="9525">
                      <a:solidFill>
                        <a:srgbClr val="9E9E9E">
                          <a:alpha val="0"/>
                        </a:srgbClr>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rgbClr val="000000"/>
                        </a:buClr>
                        <a:buSzPts val="1100"/>
                        <a:buFont typeface="Arial"/>
                        <a:buNone/>
                      </a:pPr>
                      <a:r>
                        <a:rPr cap="none" lang="en-US" strike="noStrike" sz="1200" u="none">
                          <a:solidFill>
                            <a:schemeClr val="dk2"/>
                          </a:solidFill>
                          <a:latin typeface="Space Mono"/>
                          <a:ea typeface="Space Mono"/>
                          <a:cs typeface="Space Mono"/>
                          <a:sym typeface="Space Mono"/>
                        </a:rPr>
                        <a:t>Order creation in Salesforce</a:t>
                      </a:r>
                      <a:endParaRPr cap="none" strike="noStrike" sz="1200" u="none">
                        <a:solidFill>
                          <a:schemeClr val="dk2"/>
                        </a:solidFill>
                        <a:latin typeface="Space Mono"/>
                        <a:ea typeface="Space Mono"/>
                        <a:cs typeface="Space Mono"/>
                        <a:sym typeface="Space Mono"/>
                      </a:endParaRPr>
                    </a:p>
                  </a:txBody>
                  <a:tcPr marB="91425" marL="91425" marR="91425" marT="91425">
                    <a:lnL cap="flat" cmpd="sng" w="9525">
                      <a:solidFill>
                        <a:srgbClr val="9E9E9E">
                          <a:alpha val="0"/>
                        </a:srgbClr>
                      </a:solidFill>
                      <a:prstDash val="solid"/>
                      <a:round/>
                      <a:headEnd len="sm" type="none" w="sm"/>
                      <a:tailEnd len="sm" type="none" w="sm"/>
                    </a:lnL>
                    <a:lnR cap="flat" cmpd="sng" w="9525">
                      <a:solidFill>
                        <a:srgbClr val="9E9E9E">
                          <a:alpha val="0"/>
                        </a:srgbClr>
                      </a:solidFill>
                      <a:prstDash val="solid"/>
                      <a:round/>
                      <a:headEnd len="sm" type="none" w="sm"/>
                      <a:tailEnd len="sm" type="none" w="sm"/>
                    </a:lnR>
                    <a:lnT cap="flat" cmpd="sng" w="9525">
                      <a:solidFill>
                        <a:srgbClr val="9E9E9E">
                          <a:alpha val="0"/>
                        </a:srgbClr>
                      </a:solidFill>
                      <a:prstDash val="solid"/>
                      <a:round/>
                      <a:headEnd len="sm" type="none" w="sm"/>
                      <a:tailEnd len="sm" type="none" w="sm"/>
                    </a:lnT>
                    <a:lnB cap="flat" cmpd="sng" w="9525">
                      <a:solidFill>
                        <a:srgbClr val="9E9E9E">
                          <a:alpha val="0"/>
                        </a:srgbClr>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rgbClr val="000000"/>
                        </a:buClr>
                        <a:buSzPts val="1100"/>
                        <a:buFont typeface="Arial"/>
                        <a:buNone/>
                      </a:pPr>
                      <a:r>
                        <a:rPr cap="none" lang="en-US" strike="noStrike" sz="1200" u="none">
                          <a:solidFill>
                            <a:schemeClr val="dk2"/>
                          </a:solidFill>
                          <a:latin typeface="Space Mono"/>
                          <a:ea typeface="Space Mono"/>
                          <a:cs typeface="Space Mono"/>
                          <a:sym typeface="Space Mono"/>
                        </a:rPr>
                        <a:t>Coordination with Pure Fulfillment team to procure orders</a:t>
                      </a:r>
                      <a:endParaRPr cap="none" strike="noStrike" sz="1200" u="none">
                        <a:solidFill>
                          <a:schemeClr val="dk2"/>
                        </a:solidFill>
                        <a:latin typeface="Space Mono"/>
                        <a:ea typeface="Space Mono"/>
                        <a:cs typeface="Space Mono"/>
                        <a:sym typeface="Space Mono"/>
                      </a:endParaRPr>
                    </a:p>
                  </a:txBody>
                  <a:tcPr marB="91425" marL="91425" marR="91425" marT="91425">
                    <a:lnL cap="flat" cmpd="sng" w="9525">
                      <a:solidFill>
                        <a:srgbClr val="9E9E9E">
                          <a:alpha val="0"/>
                        </a:srgbClr>
                      </a:solidFill>
                      <a:prstDash val="solid"/>
                      <a:round/>
                      <a:headEnd len="sm" type="none" w="sm"/>
                      <a:tailEnd len="sm" type="none" w="sm"/>
                    </a:lnL>
                    <a:lnR cap="flat" cmpd="sng" w="9525">
                      <a:solidFill>
                        <a:srgbClr val="9E9E9E">
                          <a:alpha val="0"/>
                        </a:srgbClr>
                      </a:solidFill>
                      <a:prstDash val="solid"/>
                      <a:round/>
                      <a:headEnd len="sm" type="none" w="sm"/>
                      <a:tailEnd len="sm" type="none" w="sm"/>
                    </a:lnR>
                    <a:lnT cap="flat" cmpd="sng" w="9525">
                      <a:solidFill>
                        <a:srgbClr val="9E9E9E">
                          <a:alpha val="0"/>
                        </a:srgbClr>
                      </a:solidFill>
                      <a:prstDash val="solid"/>
                      <a:round/>
                      <a:headEnd len="sm" type="none" w="sm"/>
                      <a:tailEnd len="sm" type="none" w="sm"/>
                    </a:lnT>
                    <a:lnB cap="flat" cmpd="sng" w="9525">
                      <a:solidFill>
                        <a:srgbClr val="9E9E9E">
                          <a:alpha val="0"/>
                        </a:srgbClr>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rgbClr val="000000"/>
                        </a:buClr>
                        <a:buSzPts val="1000"/>
                        <a:buFont typeface="Arial"/>
                        <a:buNone/>
                      </a:pPr>
                      <a:r>
                        <a:rPr cap="none" lang="en-US" strike="noStrike" sz="1100" u="none">
                          <a:solidFill>
                            <a:schemeClr val="dk2"/>
                          </a:solidFill>
                          <a:latin typeface="Space Mono"/>
                          <a:ea typeface="Space Mono"/>
                          <a:cs typeface="Space Mono"/>
                          <a:sym typeface="Space Mono"/>
                        </a:rPr>
                        <a:t>Coordination with Pure Professional Services to schedule and complete installations, upgrades, expansions and decommissions</a:t>
                      </a:r>
                      <a:endParaRPr cap="none" strike="noStrike" sz="1100" u="none">
                        <a:solidFill>
                          <a:schemeClr val="dk2"/>
                        </a:solidFill>
                        <a:latin typeface="Space Mono"/>
                        <a:ea typeface="Space Mono"/>
                        <a:cs typeface="Space Mono"/>
                        <a:sym typeface="Space Mono"/>
                      </a:endParaRPr>
                    </a:p>
                  </a:txBody>
                  <a:tcPr marB="91425" marL="91425" marR="91425" marT="91425">
                    <a:lnL cap="flat" cmpd="sng" w="9525">
                      <a:solidFill>
                        <a:srgbClr val="9E9E9E">
                          <a:alpha val="0"/>
                        </a:srgbClr>
                      </a:solidFill>
                      <a:prstDash val="solid"/>
                      <a:round/>
                      <a:headEnd len="sm" type="none" w="sm"/>
                      <a:tailEnd len="sm" type="none" w="sm"/>
                    </a:lnL>
                    <a:lnR cap="flat" cmpd="sng" w="9525">
                      <a:solidFill>
                        <a:srgbClr val="9E9E9E">
                          <a:alpha val="0"/>
                        </a:srgbClr>
                      </a:solidFill>
                      <a:prstDash val="solid"/>
                      <a:round/>
                      <a:headEnd len="sm" type="none" w="sm"/>
                      <a:tailEnd len="sm" type="none" w="sm"/>
                    </a:lnR>
                    <a:lnT cap="flat" cmpd="sng" w="9525">
                      <a:solidFill>
                        <a:srgbClr val="9E9E9E">
                          <a:alpha val="0"/>
                        </a:srgbClr>
                      </a:solidFill>
                      <a:prstDash val="solid"/>
                      <a:round/>
                      <a:headEnd len="sm" type="none" w="sm"/>
                      <a:tailEnd len="sm" type="none" w="sm"/>
                    </a:lnT>
                    <a:lnB cap="flat" cmpd="sng" w="9525">
                      <a:solidFill>
                        <a:srgbClr val="9E9E9E">
                          <a:alpha val="0"/>
                        </a:srgbClr>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rgbClr val="000000"/>
                        </a:buClr>
                        <a:buSzPts val="1100"/>
                        <a:buFont typeface="Arial"/>
                        <a:buNone/>
                      </a:pPr>
                      <a:r>
                        <a:rPr cap="none" lang="en-US" strike="noStrike" sz="1200" u="none">
                          <a:solidFill>
                            <a:schemeClr val="dk2"/>
                          </a:solidFill>
                          <a:latin typeface="Space Mono"/>
                          <a:ea typeface="Space Mono"/>
                          <a:cs typeface="Space Mono"/>
                          <a:sym typeface="Space Mono"/>
                        </a:rPr>
                        <a:t>Coordination with Logistics teams to ensure tracking and delivery of shipment</a:t>
                      </a:r>
                      <a:endParaRPr cap="none" strike="noStrike" sz="1200" u="none">
                        <a:solidFill>
                          <a:schemeClr val="dk2"/>
                        </a:solidFill>
                        <a:latin typeface="Space Mono"/>
                        <a:ea typeface="Space Mono"/>
                        <a:cs typeface="Space Mono"/>
                        <a:sym typeface="Space Mono"/>
                      </a:endParaRPr>
                    </a:p>
                  </a:txBody>
                  <a:tcPr marB="91425" marL="91425" marR="91425" marT="91425">
                    <a:lnL cap="flat" cmpd="sng" w="9525">
                      <a:solidFill>
                        <a:srgbClr val="9E9E9E">
                          <a:alpha val="0"/>
                        </a:srgbClr>
                      </a:solidFill>
                      <a:prstDash val="solid"/>
                      <a:round/>
                      <a:headEnd len="sm" type="none" w="sm"/>
                      <a:tailEnd len="sm" type="none" w="sm"/>
                    </a:lnL>
                    <a:lnR cap="flat" cmpd="sng" w="9525">
                      <a:solidFill>
                        <a:srgbClr val="9E9E9E">
                          <a:alpha val="0"/>
                        </a:srgbClr>
                      </a:solidFill>
                      <a:prstDash val="solid"/>
                      <a:round/>
                      <a:headEnd len="sm" type="none" w="sm"/>
                      <a:tailEnd len="sm" type="none" w="sm"/>
                    </a:lnR>
                    <a:lnT cap="flat" cmpd="sng" w="9525">
                      <a:solidFill>
                        <a:srgbClr val="9E9E9E">
                          <a:alpha val="0"/>
                        </a:srgbClr>
                      </a:solidFill>
                      <a:prstDash val="solid"/>
                      <a:round/>
                      <a:headEnd len="sm" type="none" w="sm"/>
                      <a:tailEnd len="sm" type="none" w="sm"/>
                    </a:lnT>
                    <a:lnB cap="flat" cmpd="sng" w="9525">
                      <a:solidFill>
                        <a:srgbClr val="9E9E9E">
                          <a:alpha val="0"/>
                        </a:srgbClr>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rgbClr val="000000"/>
                        </a:buClr>
                        <a:buSzPts val="1100"/>
                        <a:buFont typeface="Arial"/>
                        <a:buNone/>
                      </a:pPr>
                      <a:r>
                        <a:rPr cap="none" lang="en-US" strike="noStrike" sz="1200" u="none">
                          <a:solidFill>
                            <a:schemeClr val="dk2"/>
                          </a:solidFill>
                          <a:latin typeface="Space Mono"/>
                          <a:ea typeface="Space Mono"/>
                          <a:cs typeface="Space Mono"/>
                          <a:sym typeface="Space Mono"/>
                        </a:rPr>
                        <a:t>Coordination with the Customer Returns team to ensure timely and accurate return of hardware</a:t>
                      </a:r>
                      <a:endParaRPr cap="none" strike="noStrike" sz="1200" u="none">
                        <a:solidFill>
                          <a:schemeClr val="dk2"/>
                        </a:solidFill>
                        <a:latin typeface="Space Mono"/>
                        <a:ea typeface="Space Mono"/>
                        <a:cs typeface="Space Mono"/>
                        <a:sym typeface="Space Mono"/>
                      </a:endParaRPr>
                    </a:p>
                  </a:txBody>
                  <a:tcPr marB="91425" marL="91425" marR="91425" marT="91425">
                    <a:lnL cap="flat" cmpd="sng" w="9525">
                      <a:solidFill>
                        <a:srgbClr val="9E9E9E">
                          <a:alpha val="0"/>
                        </a:srgbClr>
                      </a:solidFill>
                      <a:prstDash val="solid"/>
                      <a:round/>
                      <a:headEnd len="sm" type="none" w="sm"/>
                      <a:tailEnd len="sm" type="none" w="sm"/>
                    </a:lnL>
                    <a:lnR cap="flat" cmpd="sng" w="9525">
                      <a:solidFill>
                        <a:srgbClr val="9E9E9E">
                          <a:alpha val="0"/>
                        </a:srgbClr>
                      </a:solidFill>
                      <a:prstDash val="solid"/>
                      <a:round/>
                      <a:headEnd len="sm" type="none" w="sm"/>
                      <a:tailEnd len="sm" type="none" w="sm"/>
                    </a:lnR>
                    <a:lnT cap="flat" cmpd="sng" w="9525">
                      <a:solidFill>
                        <a:srgbClr val="9E9E9E">
                          <a:alpha val="0"/>
                        </a:srgbClr>
                      </a:solidFill>
                      <a:prstDash val="solid"/>
                      <a:round/>
                      <a:headEnd len="sm" type="none" w="sm"/>
                      <a:tailEnd len="sm" type="none" w="sm"/>
                    </a:lnT>
                    <a:lnB cap="flat" cmpd="sng" w="9525">
                      <a:solidFill>
                        <a:srgbClr val="9E9E9E">
                          <a:alpha val="0"/>
                        </a:srgbClr>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Clr>
                          <a:srgbClr val="000000"/>
                        </a:buClr>
                        <a:buSzPts val="1100"/>
                        <a:buFont typeface="Arial"/>
                        <a:buNone/>
                      </a:pPr>
                      <a:r>
                        <a:rPr cap="none" lang="en-US" strike="noStrike" sz="1200" u="none">
                          <a:solidFill>
                            <a:schemeClr val="dk2"/>
                          </a:solidFill>
                          <a:latin typeface="Space Mono"/>
                          <a:ea typeface="Space Mono"/>
                          <a:cs typeface="Space Mono"/>
                          <a:sym typeface="Space Mono"/>
                        </a:rPr>
                        <a:t>Reporting of order creation, fulfillment, delivery and issues tracking</a:t>
                      </a:r>
                      <a:endParaRPr cap="none" strike="noStrike" sz="1200" u="none">
                        <a:solidFill>
                          <a:schemeClr val="dk2"/>
                        </a:solidFill>
                        <a:latin typeface="Space Mono"/>
                        <a:ea typeface="Space Mono"/>
                        <a:cs typeface="Space Mono"/>
                        <a:sym typeface="Space Mono"/>
                      </a:endParaRPr>
                    </a:p>
                  </a:txBody>
                  <a:tcPr marB="91425" marL="91425" marR="91425" marT="91425">
                    <a:lnL cap="flat" cmpd="sng" w="9525">
                      <a:solidFill>
                        <a:srgbClr val="9E9E9E">
                          <a:alpha val="0"/>
                        </a:srgbClr>
                      </a:solidFill>
                      <a:prstDash val="solid"/>
                      <a:round/>
                      <a:headEnd len="sm" type="none" w="sm"/>
                      <a:tailEnd len="sm" type="none" w="sm"/>
                    </a:lnL>
                    <a:lnR cap="flat" cmpd="sng" w="9525">
                      <a:solidFill>
                        <a:srgbClr val="9E9E9E">
                          <a:alpha val="0"/>
                        </a:srgbClr>
                      </a:solidFill>
                      <a:prstDash val="solid"/>
                      <a:round/>
                      <a:headEnd len="sm" type="none" w="sm"/>
                      <a:tailEnd len="sm" type="none" w="sm"/>
                    </a:lnR>
                    <a:lnT cap="flat" cmpd="sng" w="9525">
                      <a:solidFill>
                        <a:srgbClr val="9E9E9E">
                          <a:alpha val="0"/>
                        </a:srgbClr>
                      </a:solidFill>
                      <a:prstDash val="solid"/>
                      <a:round/>
                      <a:headEnd len="sm" type="none" w="sm"/>
                      <a:tailEnd len="sm" type="none" w="sm"/>
                    </a:lnT>
                    <a:lnB cap="flat" cmpd="sng" w="9525">
                      <a:solidFill>
                        <a:srgbClr val="9E9E9E">
                          <a:alpha val="0"/>
                        </a:srgbClr>
                      </a:solidFill>
                      <a:prstDash val="solid"/>
                      <a:round/>
                      <a:headEnd len="sm" type="none" w="sm"/>
                      <a:tailEnd len="sm" type="none" w="sm"/>
                    </a:lnB>
                  </a:tcPr>
                </a:tc>
                <a:extLst>
                  <a:ext uri="{0D108BD9-81ED-4DB2-BD59-A6C34878D82A}">
                    <a16:rowId xmlns:a16="http://schemas.microsoft.com/office/drawing/2014/main" val="10001"/>
                  </a:ext>
                </a:extLst>
              </a:tr>
            </a:tbl>
          </a:graphicData>
        </a:graphic>
      </p:graphicFrame>
      <p:sp>
        <p:nvSpPr>
          <p:cNvPr id="1853" name="Google Shape;1853;p43"/>
          <p:cNvSpPr txBox="1">
            <a:spLocks noGrp="1"/>
          </p:cNvSpPr>
          <p:nvPr>
            <p:ph idx="1" type="body"/>
          </p:nvPr>
        </p:nvSpPr>
        <p:spPr>
          <a:xfrm>
            <a:off x="8180975" y="1483700"/>
            <a:ext cx="3372900" cy="1907400"/>
          </a:xfrm>
          <a:prstGeom prst="rect">
            <a:avLst/>
          </a:prstGeom>
          <a:noFill/>
          <a:ln>
            <a:noFill/>
          </a:ln>
        </p:spPr>
        <p:txBody>
          <a:bodyPr anchor="t" anchorCtr="0" bIns="0" lIns="0" numCol="1" rIns="0" spcFirstLastPara="1" tIns="0" wrap="square">
            <a:noAutofit/>
          </a:bodyPr>
          <a:lstStyle/>
          <a:p>
            <a:pPr algn="l" indent="0" lvl="0" marL="0" marR="0" rtl="0">
              <a:lnSpc>
                <a:spcPct val="115000"/>
              </a:lnSpc>
              <a:spcBef>
                <a:spcPts val="1200"/>
              </a:spcBef>
              <a:spcAft>
                <a:spcPts val="0"/>
              </a:spcAft>
              <a:buSzPts val="2100"/>
              <a:buNone/>
            </a:pPr>
            <a:r>
              <a:rPr lang="en-US" sz="1400"/>
              <a:t>Evergreen//One CSM &amp; Operations teams are responsible for coordinating hardware procurement, replacement and RMA, including decommissioning and return of the assets</a:t>
            </a:r>
            <a:endParaRPr sz="1400"/>
          </a:p>
        </p:txBody>
      </p:sp>
      <p:sp>
        <p:nvSpPr>
          <p:cNvPr id="1854" name="Google Shape;1854;p43"/>
          <p:cNvSpPr txBox="1">
            <a:spLocks noGrp="1"/>
          </p:cNvSpPr>
          <p:nvPr>
            <p:ph idx="1" type="body"/>
          </p:nvPr>
        </p:nvSpPr>
        <p:spPr>
          <a:xfrm>
            <a:off x="4554800" y="1445600"/>
            <a:ext cx="3117600" cy="561000"/>
          </a:xfrm>
          <a:prstGeom prst="rect">
            <a:avLst/>
          </a:prstGeom>
          <a:noFill/>
          <a:ln>
            <a:noFill/>
          </a:ln>
        </p:spPr>
        <p:txBody>
          <a:bodyPr anchor="t" anchorCtr="0" bIns="0" lIns="0" numCol="1" rIns="0" spcFirstLastPara="1" tIns="0" wrap="square">
            <a:noAutofit/>
          </a:bodyPr>
          <a:lstStyle/>
          <a:p>
            <a:pPr algn="l" indent="0" lvl="0" marL="0" rtl="0">
              <a:lnSpc>
                <a:spcPct val="115000"/>
              </a:lnSpc>
              <a:spcBef>
                <a:spcPts val="1200"/>
              </a:spcBef>
              <a:spcAft>
                <a:spcPts val="0"/>
              </a:spcAft>
              <a:buSzPts val="2100"/>
              <a:buNone/>
            </a:pPr>
            <a:r>
              <a:rPr lang="en-US" sz="1400"/>
              <a:t>If the hardware is not meeting performance expectations, the Evergreen//One CSM will work with the appropriate teams within Pure to RMA, replace and return hardware</a:t>
            </a:r>
            <a:endParaRPr sz="100"/>
          </a:p>
          <a:p>
            <a:pPr algn="l" indent="0" lvl="0" marL="457200" rtl="0">
              <a:lnSpc>
                <a:spcPct val="115000"/>
              </a:lnSpc>
              <a:spcBef>
                <a:spcPts val="1000"/>
              </a:spcBef>
              <a:spcAft>
                <a:spcPts val="0"/>
              </a:spcAft>
              <a:buSzPts val="2100"/>
              <a:buNone/>
            </a:pPr>
            <a:endParaRPr sz="2000"/>
          </a:p>
        </p:txBody>
      </p:sp>
      <p:sp>
        <p:nvSpPr>
          <p:cNvPr id="1855" name="Google Shape;1855;p43"/>
          <p:cNvSpPr/>
          <p:nvPr/>
        </p:nvSpPr>
        <p:spPr>
          <a:xfrm rot="-5400000">
            <a:off x="5999632" y="-2194200"/>
            <a:ext cx="190800" cy="11145900"/>
          </a:xfrm>
          <a:prstGeom prst="rightBracket">
            <a:avLst>
              <a:gd fmla="val 8333" name="adj"/>
            </a:avLst>
          </a:prstGeom>
          <a:noFill/>
          <a:ln cap="flat" cmpd="sng" w="9525">
            <a:solidFill>
              <a:schemeClr val="accent1"/>
            </a:solidFill>
            <a:prstDash val="solid"/>
            <a:round/>
            <a:headEnd len="sm" type="none" w="sm"/>
            <a:tailEnd len="sm" type="none" w="sm"/>
          </a:ln>
        </p:spPr>
        <p:txBody>
          <a:bodyPr anchor="ctr" anchorCtr="0" bIns="91425" lIns="91425" numCol="1" rIns="91425" spcFirstLastPara="1" tIns="91425" wrap="square">
            <a:noAutofit/>
          </a:bodyPr>
          <a:lstStyle/>
          <a:p>
            <a:pPr algn="l" indent="0" lvl="0" marL="0" marR="0" rtl="0">
              <a:spcBef>
                <a:spcPts val="0"/>
              </a:spcBef>
              <a:spcAft>
                <a:spcPts val="0"/>
              </a:spcAft>
              <a:buClr>
                <a:schemeClr val="dk1"/>
              </a:buClr>
              <a:buSzPts val="1800"/>
              <a:buFont typeface="Inter Light"/>
              <a:buNone/>
            </a:pPr>
            <a:endParaRPr sz="1800">
              <a:solidFill>
                <a:schemeClr val="accent1"/>
              </a:solidFill>
              <a:latin typeface="Inter Light"/>
              <a:ea typeface="Inter Light"/>
              <a:cs typeface="Inter Light"/>
              <a:sym typeface="Inter Light"/>
            </a:endParaRPr>
          </a:p>
        </p:txBody>
      </p:sp>
      <p:sp>
        <p:nvSpPr>
          <p:cNvPr id="1856" name="Google Shape;1856;p43"/>
          <p:cNvSpPr/>
          <p:nvPr/>
        </p:nvSpPr>
        <p:spPr>
          <a:xfrm>
            <a:off x="4160700" y="3092875"/>
            <a:ext cx="3575400" cy="305100"/>
          </a:xfrm>
          <a:prstGeom prst="rect">
            <a:avLst/>
          </a:prstGeom>
          <a:solidFill>
            <a:schemeClr val="lt1"/>
          </a:solidFill>
          <a:ln cap="flat" cmpd="sng" w="9525">
            <a:solidFill>
              <a:schemeClr val="lt1"/>
            </a:solidFill>
            <a:prstDash val="solid"/>
            <a:round/>
            <a:headEnd len="sm" type="none" w="sm"/>
            <a:tailEnd len="sm" type="none" w="sm"/>
          </a:ln>
        </p:spPr>
        <p:txBody>
          <a:bodyPr anchor="ctr" anchorCtr="0" bIns="91425" lIns="91425" numCol="1" rIns="91425" spcFirstLastPara="1" tIns="91425" wrap="square">
            <a:noAutofit/>
          </a:bodyPr>
          <a:lstStyle/>
          <a:p>
            <a:pPr algn="ctr" indent="0" lvl="0" marL="0" marR="0" rtl="0">
              <a:spcBef>
                <a:spcPts val="0"/>
              </a:spcBef>
              <a:spcAft>
                <a:spcPts val="0"/>
              </a:spcAft>
              <a:buClr>
                <a:schemeClr val="dk1"/>
              </a:buClr>
              <a:buSzPts val="1800"/>
              <a:buFont typeface="Inter"/>
              <a:buNone/>
            </a:pPr>
            <a:r>
              <a:rPr b="1" lang="en-US" sz="1800">
                <a:solidFill>
                  <a:schemeClr val="dk1"/>
                </a:solidFill>
                <a:latin typeface="Inter"/>
                <a:ea typeface="Inter"/>
                <a:cs typeface="Inter"/>
                <a:sym typeface="Inter"/>
              </a:rPr>
              <a:t>Responsibilities include:</a:t>
            </a:r>
            <a:endParaRPr b="1" sz="1800">
              <a:solidFill>
                <a:schemeClr val="dk1"/>
              </a:solidFill>
              <a:latin typeface="Inter"/>
              <a:ea typeface="Inter"/>
              <a:cs typeface="Inter"/>
              <a:sym typeface="Inter"/>
            </a:endParaRPr>
          </a:p>
        </p:txBody>
      </p:sp>
      <p:pic>
        <p:nvPicPr>
          <p:cNvPr id="1857" name="Google Shape;1857;p43"/>
          <p:cNvPicPr preferRelativeResize="0"/>
          <p:nvPr/>
        </p:nvPicPr>
        <p:blipFill rotWithShape="1">
          <a:blip r:embed="rId3">
            <a:alphaModFix/>
          </a:blip>
          <a:srcRect/>
          <a:stretch/>
        </p:blipFill>
        <p:spPr>
          <a:xfrm>
            <a:off x="5423913" y="3316175"/>
            <a:ext cx="1344168" cy="1344168"/>
          </a:xfrm>
          <a:prstGeom prst="rect">
            <a:avLst/>
          </a:prstGeom>
          <a:noFill/>
          <a:ln>
            <a:noFill/>
          </a:ln>
        </p:spPr>
      </p:pic>
      <p:pic>
        <p:nvPicPr>
          <p:cNvPr id="1858" name="Google Shape;1858;p43"/>
          <p:cNvPicPr preferRelativeResize="0"/>
          <p:nvPr/>
        </p:nvPicPr>
        <p:blipFill rotWithShape="1">
          <a:blip r:embed="rId4">
            <a:alphaModFix/>
          </a:blip>
          <a:srcRect/>
          <a:stretch/>
        </p:blipFill>
        <p:spPr>
          <a:xfrm>
            <a:off x="2183488" y="3287825"/>
            <a:ext cx="1400875" cy="1400875"/>
          </a:xfrm>
          <a:prstGeom prst="rect">
            <a:avLst/>
          </a:prstGeom>
          <a:noFill/>
          <a:ln>
            <a:noFill/>
          </a:ln>
        </p:spPr>
      </p:pic>
      <p:pic>
        <p:nvPicPr>
          <p:cNvPr id="1859" name="Google Shape;1859;p43"/>
          <p:cNvPicPr preferRelativeResize="0"/>
          <p:nvPr/>
        </p:nvPicPr>
        <p:blipFill rotWithShape="1">
          <a:blip r:embed="rId5">
            <a:alphaModFix/>
          </a:blip>
          <a:srcRect/>
          <a:stretch/>
        </p:blipFill>
        <p:spPr>
          <a:xfrm>
            <a:off x="809125" y="3521525"/>
            <a:ext cx="917867" cy="933450"/>
          </a:xfrm>
          <a:prstGeom prst="rect">
            <a:avLst/>
          </a:prstGeom>
          <a:noFill/>
          <a:ln>
            <a:noFill/>
          </a:ln>
        </p:spPr>
      </p:pic>
      <p:pic>
        <p:nvPicPr>
          <p:cNvPr id="1860" name="Google Shape;1860;p43"/>
          <p:cNvPicPr preferRelativeResize="0"/>
          <p:nvPr/>
        </p:nvPicPr>
        <p:blipFill rotWithShape="1">
          <a:blip r:embed="rId6">
            <a:alphaModFix/>
          </a:blip>
          <a:srcRect/>
          <a:stretch/>
        </p:blipFill>
        <p:spPr>
          <a:xfrm>
            <a:off x="7026350" y="3316176"/>
            <a:ext cx="1344150" cy="1344150"/>
          </a:xfrm>
          <a:prstGeom prst="rect">
            <a:avLst/>
          </a:prstGeom>
          <a:noFill/>
          <a:ln>
            <a:noFill/>
          </a:ln>
        </p:spPr>
      </p:pic>
      <p:pic>
        <p:nvPicPr>
          <p:cNvPr id="1861" name="Google Shape;1861;p43"/>
          <p:cNvPicPr preferRelativeResize="0"/>
          <p:nvPr/>
        </p:nvPicPr>
        <p:blipFill rotWithShape="1">
          <a:blip r:embed="rId7">
            <a:alphaModFix/>
          </a:blip>
          <a:srcRect/>
          <a:stretch/>
        </p:blipFill>
        <p:spPr>
          <a:xfrm>
            <a:off x="8553025" y="3260600"/>
            <a:ext cx="1455325" cy="1455325"/>
          </a:xfrm>
          <a:prstGeom prst="rect">
            <a:avLst/>
          </a:prstGeom>
          <a:noFill/>
          <a:ln>
            <a:noFill/>
          </a:ln>
        </p:spPr>
      </p:pic>
      <p:pic>
        <p:nvPicPr>
          <p:cNvPr id="1862" name="Google Shape;1862;p43"/>
          <p:cNvPicPr preferRelativeResize="0"/>
          <p:nvPr/>
        </p:nvPicPr>
        <p:blipFill rotWithShape="1">
          <a:blip r:embed="rId8">
            <a:alphaModFix/>
          </a:blip>
          <a:srcRect/>
          <a:stretch/>
        </p:blipFill>
        <p:spPr>
          <a:xfrm>
            <a:off x="3832075" y="3316175"/>
            <a:ext cx="1344150" cy="1344150"/>
          </a:xfrm>
          <a:prstGeom prst="rect">
            <a:avLst/>
          </a:prstGeom>
          <a:noFill/>
          <a:ln>
            <a:noFill/>
          </a:ln>
        </p:spPr>
      </p:pic>
      <p:pic>
        <p:nvPicPr>
          <p:cNvPr id="1863" name="Google Shape;1863;p43"/>
          <p:cNvPicPr preferRelativeResize="0"/>
          <p:nvPr/>
        </p:nvPicPr>
        <p:blipFill rotWithShape="1">
          <a:blip r:embed="rId9">
            <a:alphaModFix/>
          </a:blip>
          <a:srcRect/>
          <a:stretch/>
        </p:blipFill>
        <p:spPr>
          <a:xfrm>
            <a:off x="10220625" y="3287825"/>
            <a:ext cx="1400875" cy="1400875"/>
          </a:xfrm>
          <a:prstGeom prst="rect">
            <a:avLst/>
          </a:prstGeom>
          <a:noFill/>
          <a:ln>
            <a:noFill/>
          </a:ln>
        </p:spPr>
      </p:pic>
      <p:cxnSp>
        <p:nvCxnSpPr>
          <p:cNvPr id="1864" name="Google Shape;1864;p43"/>
          <p:cNvCxnSpPr/>
          <p:nvPr/>
        </p:nvCxnSpPr>
        <p:spPr>
          <a:xfrm>
            <a:off x="4221500" y="1521788"/>
            <a:ext cx="3300" cy="983400"/>
          </a:xfrm>
          <a:prstGeom prst="straightConnector1">
            <a:avLst/>
          </a:prstGeom>
          <a:noFill/>
          <a:ln cap="flat" cmpd="sng" w="9525">
            <a:solidFill>
              <a:schemeClr val="accent1"/>
            </a:solidFill>
            <a:prstDash val="solid"/>
            <a:round/>
            <a:headEnd len="sm" type="none" w="sm"/>
            <a:tailEnd len="sm" type="none" w="sm"/>
          </a:ln>
        </p:spPr>
      </p:cxnSp>
      <p:cxnSp>
        <p:nvCxnSpPr>
          <p:cNvPr id="1865" name="Google Shape;1865;p43"/>
          <p:cNvCxnSpPr/>
          <p:nvPr/>
        </p:nvCxnSpPr>
        <p:spPr>
          <a:xfrm>
            <a:off x="7925038" y="1521788"/>
            <a:ext cx="3300" cy="983400"/>
          </a:xfrm>
          <a:prstGeom prst="straightConnector1">
            <a:avLst/>
          </a:prstGeom>
          <a:noFill/>
          <a:ln cap="flat" cmpd="sng" w="9525">
            <a:solidFill>
              <a:schemeClr val="accent1"/>
            </a:solidFill>
            <a:prstDash val="solid"/>
            <a:round/>
            <a:headEnd len="sm" type="none" w="sm"/>
            <a:tailEnd len="sm" type="none" w="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sp>
        <p:nvSpPr>
          <p:cNvPr id="1870" name="Google Shape;1870;p44"/>
          <p:cNvSpPr txBox="1">
            <a:spLocks noGrp="1"/>
          </p:cNvSpPr>
          <p:nvPr>
            <p:ph type="title"/>
          </p:nvPr>
        </p:nvSpPr>
        <p:spPr>
          <a:xfrm>
            <a:off x="495300" y="565097"/>
            <a:ext cx="11187000" cy="439479"/>
          </a:xfrm>
          <a:prstGeom prst="rect">
            <a:avLst/>
          </a:prstGeom>
          <a:noFill/>
          <a:ln>
            <a:noFill/>
          </a:ln>
        </p:spPr>
        <p:txBody>
          <a:bodyPr anchor="b" anchorCtr="0" bIns="0" lIns="0" numCol="1" rIns="0" spcFirstLastPara="1" tIns="0" wrap="square">
            <a:spAutoFit/>
          </a:bodyPr>
          <a:lstStyle/>
          <a:p>
            <a:pPr algn="l" indent="0" lvl="0" marL="0" rtl="0">
              <a:lnSpc>
                <a:spcPct val="84000"/>
              </a:lnSpc>
              <a:spcBef>
                <a:spcPts val="0"/>
              </a:spcBef>
              <a:spcAft>
                <a:spcPts val="0"/>
              </a:spcAft>
              <a:buClr>
                <a:schemeClr val="dk1"/>
              </a:buClr>
              <a:buSzPts val="1800"/>
              <a:buFont typeface="Inter ExtraBold"/>
              <a:buNone/>
            </a:pPr>
            <a:r>
              <a:rPr lang="en-US"/>
              <a:t>Customer Success Engagement Checklist</a:t>
            </a:r>
            <a:endParaRPr/>
          </a:p>
        </p:txBody>
      </p:sp>
      <p:graphicFrame>
        <p:nvGraphicFramePr>
          <p:cNvPr id="1871" name="Google Shape;1871;p44"/>
          <p:cNvGraphicFramePr/>
          <p:nvPr/>
        </p:nvGraphicFramePr>
        <p:xfrm>
          <a:off x="502487" y="1320403"/>
          <a:ext cx="11187025" cy="4972500"/>
        </p:xfrm>
        <a:graphic>
          <a:graphicData uri="http://schemas.openxmlformats.org/drawingml/2006/table">
            <a:tbl>
              <a:tblPr>
                <a:noFill/>
                <a:tableStyleId>{7022FE73-E461-4A28-8E30-1D43ED1426EA}</a:tableStyleId>
              </a:tblPr>
              <a:tblGrid>
                <a:gridCol w="723000">
                  <a:extLst>
                    <a:ext uri="{9D8B030D-6E8A-4147-A177-3AD203B41FA5}">
                      <a16:colId xmlns:a16="http://schemas.microsoft.com/office/drawing/2014/main" val="20000"/>
                    </a:ext>
                  </a:extLst>
                </a:gridCol>
                <a:gridCol w="5390125">
                  <a:extLst>
                    <a:ext uri="{9D8B030D-6E8A-4147-A177-3AD203B41FA5}">
                      <a16:colId xmlns:a16="http://schemas.microsoft.com/office/drawing/2014/main" val="20001"/>
                    </a:ext>
                  </a:extLst>
                </a:gridCol>
                <a:gridCol w="2941950">
                  <a:extLst>
                    <a:ext uri="{9D8B030D-6E8A-4147-A177-3AD203B41FA5}">
                      <a16:colId xmlns:a16="http://schemas.microsoft.com/office/drawing/2014/main" val="20002"/>
                    </a:ext>
                  </a:extLst>
                </a:gridCol>
                <a:gridCol w="2131950">
                  <a:extLst>
                    <a:ext uri="{9D8B030D-6E8A-4147-A177-3AD203B41FA5}">
                      <a16:colId xmlns:a16="http://schemas.microsoft.com/office/drawing/2014/main" val="20003"/>
                    </a:ext>
                  </a:extLst>
                </a:gridCol>
              </a:tblGrid>
              <a:tr h="458525">
                <a:tc>
                  <a:txBody>
                    <a:bodyPr numCol="1"/>
                    <a:lstStyle/>
                    <a:p>
                      <a:pPr algn="ctr" indent="0" lvl="0" marL="0" marR="0" rtl="0">
                        <a:lnSpc>
                          <a:spcPct val="100000"/>
                        </a:lnSpc>
                        <a:spcBef>
                          <a:spcPts val="0"/>
                        </a:spcBef>
                        <a:spcAft>
                          <a:spcPts val="0"/>
                        </a:spcAft>
                        <a:buClr>
                          <a:srgbClr val="000000"/>
                        </a:buClr>
                        <a:buSzPts val="3000"/>
                        <a:buFont typeface="Arial"/>
                        <a:buNone/>
                      </a:pPr>
                      <a:r>
                        <a:rPr cap="none" lang="en-US" strike="noStrike" sz="1300" u="none">
                          <a:solidFill>
                            <a:schemeClr val="lt1"/>
                          </a:solidFill>
                          <a:latin typeface="Inter"/>
                          <a:ea typeface="Inter"/>
                          <a:cs typeface="Inter"/>
                          <a:sym typeface="Inter"/>
                        </a:rPr>
                        <a:t>Item #</a:t>
                      </a:r>
                      <a:endParaRPr cap="none" i="0" strike="noStrike" sz="1300" u="none">
                        <a:solidFill>
                          <a:schemeClr val="lt1"/>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chemeClr val="accent1"/>
                    </a:solidFill>
                  </a:tcPr>
                </a:tc>
                <a:tc>
                  <a:txBody>
                    <a:bodyPr numCol="1"/>
                    <a:lstStyle/>
                    <a:p>
                      <a:pPr algn="ctr" indent="0" lvl="0" marL="0" marR="0" rtl="0">
                        <a:lnSpc>
                          <a:spcPct val="100000"/>
                        </a:lnSpc>
                        <a:spcBef>
                          <a:spcPts val="0"/>
                        </a:spcBef>
                        <a:spcAft>
                          <a:spcPts val="0"/>
                        </a:spcAft>
                        <a:buClr>
                          <a:srgbClr val="000000"/>
                        </a:buClr>
                        <a:buSzPts val="3000"/>
                        <a:buFont typeface="Arial"/>
                        <a:buNone/>
                      </a:pPr>
                      <a:r>
                        <a:rPr cap="none" lang="en-US" strike="noStrike" sz="1300" u="none">
                          <a:solidFill>
                            <a:schemeClr val="lt1"/>
                          </a:solidFill>
                          <a:latin typeface="Inter"/>
                          <a:ea typeface="Inter"/>
                          <a:cs typeface="Inter"/>
                          <a:sym typeface="Inter"/>
                        </a:rPr>
                        <a:t>Action / Deliverable</a:t>
                      </a:r>
                      <a:endParaRPr cap="none" i="0" strike="noStrike" sz="1300" u="none">
                        <a:solidFill>
                          <a:schemeClr val="lt1"/>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chemeClr val="accent1"/>
                    </a:solidFill>
                  </a:tcPr>
                </a:tc>
                <a:tc>
                  <a:txBody>
                    <a:bodyPr numCol="1"/>
                    <a:lstStyle/>
                    <a:p>
                      <a:pPr algn="ctr" indent="0" lvl="0" marL="0" marR="0" rtl="0">
                        <a:lnSpc>
                          <a:spcPct val="100000"/>
                        </a:lnSpc>
                        <a:spcBef>
                          <a:spcPts val="0"/>
                        </a:spcBef>
                        <a:spcAft>
                          <a:spcPts val="0"/>
                        </a:spcAft>
                        <a:buClr>
                          <a:srgbClr val="000000"/>
                        </a:buClr>
                        <a:buSzPts val="3000"/>
                        <a:buFont typeface="Arial"/>
                        <a:buNone/>
                      </a:pPr>
                      <a:r>
                        <a:rPr cap="none" lang="en-US" strike="noStrike" sz="1300" u="none">
                          <a:solidFill>
                            <a:schemeClr val="lt1"/>
                          </a:solidFill>
                          <a:latin typeface="Inter"/>
                          <a:ea typeface="Inter"/>
                          <a:cs typeface="Inter"/>
                          <a:sym typeface="Inter"/>
                        </a:rPr>
                        <a:t>Contact</a:t>
                      </a:r>
                      <a:endParaRPr cap="none" i="0" strike="noStrike" sz="1300" u="none">
                        <a:solidFill>
                          <a:schemeClr val="lt1"/>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chemeClr val="accent1"/>
                    </a:solidFill>
                  </a:tcPr>
                </a:tc>
                <a:tc>
                  <a:txBody>
                    <a:bodyPr numCol="1"/>
                    <a:lstStyle/>
                    <a:p>
                      <a:pPr algn="ctr" indent="0" lvl="0" marL="0" marR="0" rtl="0">
                        <a:lnSpc>
                          <a:spcPct val="100000"/>
                        </a:lnSpc>
                        <a:spcBef>
                          <a:spcPts val="0"/>
                        </a:spcBef>
                        <a:spcAft>
                          <a:spcPts val="0"/>
                        </a:spcAft>
                        <a:buClr>
                          <a:srgbClr val="000000"/>
                        </a:buClr>
                        <a:buSzPts val="3000"/>
                        <a:buFont typeface="Arial"/>
                        <a:buNone/>
                      </a:pPr>
                      <a:r>
                        <a:rPr cap="none" lang="en-US" strike="noStrike" sz="1300" u="none">
                          <a:solidFill>
                            <a:schemeClr val="lt1"/>
                          </a:solidFill>
                          <a:latin typeface="Inter"/>
                          <a:ea typeface="Inter"/>
                          <a:cs typeface="Inter"/>
                          <a:sym typeface="Inter"/>
                        </a:rPr>
                        <a:t>Date Due / Delivered</a:t>
                      </a:r>
                      <a:endParaRPr cap="none" i="0" strike="noStrike" sz="1300" u="none">
                        <a:solidFill>
                          <a:schemeClr val="lt1"/>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chemeClr val="accent1"/>
                    </a:solidFill>
                  </a:tcPr>
                </a:tc>
                <a:extLst>
                  <a:ext uri="{0D108BD9-81ED-4DB2-BD59-A6C34878D82A}">
                    <a16:rowId xmlns:a16="http://schemas.microsoft.com/office/drawing/2014/main" val="10000"/>
                  </a:ext>
                </a:extLst>
              </a:tr>
              <a:tr h="430125">
                <a:tc>
                  <a:txBody>
                    <a:bodyPr numCol="1"/>
                    <a:lstStyle/>
                    <a:p>
                      <a:pPr algn="ctr" indent="0" lvl="0" marL="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1</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l" indent="0" lvl="0" marL="101600" marR="0" rtl="0">
                        <a:lnSpc>
                          <a:spcPct val="100000"/>
                        </a:lnSpc>
                        <a:spcBef>
                          <a:spcPts val="0"/>
                        </a:spcBef>
                        <a:spcAft>
                          <a:spcPts val="0"/>
                        </a:spcAft>
                        <a:buClr>
                          <a:srgbClr val="2D2D2D"/>
                        </a:buClr>
                        <a:buSzPts val="2800"/>
                        <a:buFont typeface="Proxima Nova"/>
                        <a:buNone/>
                      </a:pPr>
                      <a:r>
                        <a:rPr cap="none" lang="en-US" strike="noStrike" sz="1100" u="none">
                          <a:solidFill>
                            <a:srgbClr val="000000"/>
                          </a:solidFill>
                          <a:latin typeface="Inter"/>
                          <a:ea typeface="Inter"/>
                          <a:cs typeface="Inter"/>
                          <a:sym typeface="Inter"/>
                        </a:rPr>
                        <a:t>Identify key contacts for the Evergreen//One CSM and provide contact details</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Pure Storage AE</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000000"/>
                        </a:buClr>
                        <a:buSzPts val="3000"/>
                        <a:buFont typeface="Proxima Nova"/>
                        <a:buNone/>
                      </a:pP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extLst>
                  <a:ext uri="{0D108BD9-81ED-4DB2-BD59-A6C34878D82A}">
                    <a16:rowId xmlns:a16="http://schemas.microsoft.com/office/drawing/2014/main" val="10001"/>
                  </a:ext>
                </a:extLst>
              </a:tr>
              <a:tr h="430125">
                <a:tc>
                  <a:txBody>
                    <a:bodyPr numCol="1"/>
                    <a:lstStyle/>
                    <a:p>
                      <a:pPr algn="ctr" indent="0" lvl="0" marL="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2</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l" indent="0" lvl="0" marL="101600" marR="0" rtl="0">
                        <a:lnSpc>
                          <a:spcPct val="100000"/>
                        </a:lnSpc>
                        <a:spcBef>
                          <a:spcPts val="0"/>
                        </a:spcBef>
                        <a:spcAft>
                          <a:spcPts val="0"/>
                        </a:spcAft>
                        <a:buClr>
                          <a:srgbClr val="2D2D2D"/>
                        </a:buClr>
                        <a:buSzPts val="2800"/>
                        <a:buFont typeface="Proxima Nova"/>
                        <a:buNone/>
                      </a:pPr>
                      <a:r>
                        <a:rPr cap="none" lang="en-US" strike="noStrike" sz="1100" u="none">
                          <a:solidFill>
                            <a:srgbClr val="000000"/>
                          </a:solidFill>
                          <a:latin typeface="Inter"/>
                          <a:ea typeface="Inter"/>
                          <a:cs typeface="Inter"/>
                          <a:sym typeface="Inter"/>
                        </a:rPr>
                        <a:t>Account team to provide </a:t>
                      </a:r>
                      <a:r>
                        <a:rPr cap="none" lang="en-US" strike="noStrike" sz="1100" u="none">
                          <a:solidFill>
                            <a:schemeClr val="dk1"/>
                          </a:solidFill>
                          <a:latin typeface="Inter"/>
                          <a:ea typeface="Inter"/>
                          <a:cs typeface="Inter"/>
                          <a:sym typeface="Inter"/>
                        </a:rPr>
                        <a:t>Evergreen//One </a:t>
                      </a:r>
                      <a:r>
                        <a:rPr cap="none" lang="en-US" strike="noStrike" sz="1100" u="none">
                          <a:solidFill>
                            <a:srgbClr val="000000"/>
                          </a:solidFill>
                          <a:latin typeface="Inter"/>
                          <a:ea typeface="Inter"/>
                          <a:cs typeface="Inter"/>
                          <a:sym typeface="Inter"/>
                        </a:rPr>
                        <a:t>team a warm handoff to customer contact</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2D2D2D"/>
                        </a:buClr>
                        <a:buSzPts val="2800"/>
                        <a:buFont typeface="Proxima Nova"/>
                        <a:buNone/>
                      </a:pPr>
                      <a:r>
                        <a:rPr cap="none" lang="en-US" strike="noStrike" sz="1100" u="none">
                          <a:solidFill>
                            <a:srgbClr val="000000"/>
                          </a:solidFill>
                          <a:latin typeface="Inter"/>
                          <a:ea typeface="Inter"/>
                          <a:cs typeface="Inter"/>
                          <a:sym typeface="Inter"/>
                        </a:rPr>
                        <a:t>Pure Storage AE</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000000"/>
                        </a:buClr>
                        <a:buSzPts val="3000"/>
                        <a:buFont typeface="Proxima Nova"/>
                        <a:buNone/>
                      </a:pP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extLst>
                  <a:ext uri="{0D108BD9-81ED-4DB2-BD59-A6C34878D82A}">
                    <a16:rowId xmlns:a16="http://schemas.microsoft.com/office/drawing/2014/main" val="10002"/>
                  </a:ext>
                </a:extLst>
              </a:tr>
              <a:tr h="430125">
                <a:tc>
                  <a:txBody>
                    <a:bodyPr numCol="1"/>
                    <a:lstStyle/>
                    <a:p>
                      <a:pPr algn="ctr" indent="0" lvl="0" marL="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3</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l" indent="0" lvl="0" marL="10160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Schedule </a:t>
                      </a:r>
                      <a:r>
                        <a:rPr cap="none" lang="en-US" strike="noStrike" sz="1100" u="none">
                          <a:solidFill>
                            <a:schemeClr val="dk1"/>
                          </a:solidFill>
                          <a:latin typeface="Inter"/>
                          <a:ea typeface="Inter"/>
                          <a:cs typeface="Inter"/>
                          <a:sym typeface="Inter"/>
                        </a:rPr>
                        <a:t>Evergreen//One </a:t>
                      </a:r>
                      <a:r>
                        <a:rPr cap="none" lang="en-US" strike="noStrike" sz="1100" u="none">
                          <a:solidFill>
                            <a:srgbClr val="000000"/>
                          </a:solidFill>
                          <a:latin typeface="Inter"/>
                          <a:ea typeface="Inter"/>
                          <a:cs typeface="Inter"/>
                          <a:sym typeface="Inter"/>
                        </a:rPr>
                        <a:t>Kickoff call with customer</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Pure Storage CSM &amp; TSE / CUSTOMER</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2D2D2D"/>
                        </a:buClr>
                        <a:buSzPts val="3000"/>
                        <a:buFont typeface="Proxima Nova"/>
                        <a:buNone/>
                      </a:pP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extLst>
                  <a:ext uri="{0D108BD9-81ED-4DB2-BD59-A6C34878D82A}">
                    <a16:rowId xmlns:a16="http://schemas.microsoft.com/office/drawing/2014/main" val="10003"/>
                  </a:ext>
                </a:extLst>
              </a:tr>
              <a:tr h="430125">
                <a:tc>
                  <a:txBody>
                    <a:bodyPr numCol="1"/>
                    <a:lstStyle/>
                    <a:p>
                      <a:pPr algn="ctr" indent="0" lvl="0" marL="10160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4</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l" indent="0" lvl="0" marL="101600" marR="0" rtl="0">
                        <a:lnSpc>
                          <a:spcPct val="100000"/>
                        </a:lnSpc>
                        <a:spcBef>
                          <a:spcPts val="0"/>
                        </a:spcBef>
                        <a:spcAft>
                          <a:spcPts val="0"/>
                        </a:spcAft>
                        <a:buClr>
                          <a:srgbClr val="2D2D2D"/>
                        </a:buClr>
                        <a:buSzPts val="2800"/>
                        <a:buFont typeface="Proxima Nova"/>
                        <a:buNone/>
                      </a:pPr>
                      <a:r>
                        <a:rPr cap="none" lang="en-US" strike="noStrike" sz="1100" u="none">
                          <a:solidFill>
                            <a:srgbClr val="000000"/>
                          </a:solidFill>
                          <a:latin typeface="Inter"/>
                          <a:ea typeface="Inter"/>
                          <a:cs typeface="Inter"/>
                          <a:sym typeface="Inter"/>
                        </a:rPr>
                        <a:t>Kick-off call: w/ customer</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Pure Storage CSM &amp; TSE / CUSTOMER</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2D2D2D"/>
                        </a:buClr>
                        <a:buSzPts val="3000"/>
                        <a:buFont typeface="Proxima Nova"/>
                        <a:buNone/>
                      </a:pP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extLst>
                  <a:ext uri="{0D108BD9-81ED-4DB2-BD59-A6C34878D82A}">
                    <a16:rowId xmlns:a16="http://schemas.microsoft.com/office/drawing/2014/main" val="10004"/>
                  </a:ext>
                </a:extLst>
              </a:tr>
              <a:tr h="642850">
                <a:tc>
                  <a:txBody>
                    <a:bodyPr numCol="1"/>
                    <a:lstStyle/>
                    <a:p>
                      <a:pPr algn="ctr" indent="0" lvl="0" marL="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5</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l" indent="0" lvl="0" marL="101600" marR="0" rtl="0">
                        <a:lnSpc>
                          <a:spcPct val="100000"/>
                        </a:lnSpc>
                        <a:spcBef>
                          <a:spcPts val="0"/>
                        </a:spcBef>
                        <a:spcAft>
                          <a:spcPts val="0"/>
                        </a:spcAft>
                        <a:buClr>
                          <a:srgbClr val="2D2D2D"/>
                        </a:buClr>
                        <a:buSzPts val="2800"/>
                        <a:buFont typeface="Proxima Nova"/>
                        <a:buNone/>
                      </a:pPr>
                      <a:r>
                        <a:rPr cap="none" lang="en-US" strike="noStrike" sz="1100" u="none">
                          <a:solidFill>
                            <a:srgbClr val="000000"/>
                          </a:solidFill>
                          <a:latin typeface="Inter"/>
                          <a:ea typeface="Inter"/>
                          <a:cs typeface="Inter"/>
                          <a:sym typeface="Inter"/>
                        </a:rPr>
                        <a:t>Coordinate installation (date, resource, timeline) with Pure PS / Partner / SE (if applicable)</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2D2D2D"/>
                        </a:buClr>
                        <a:buSzPts val="2800"/>
                        <a:buFont typeface="Proxima Nova"/>
                        <a:buNone/>
                      </a:pPr>
                      <a:r>
                        <a:rPr cap="none" lang="en-US" strike="noStrike" sz="1100" u="none">
                          <a:solidFill>
                            <a:srgbClr val="000000"/>
                          </a:solidFill>
                          <a:latin typeface="Inter"/>
                          <a:ea typeface="Inter"/>
                          <a:cs typeface="Inter"/>
                          <a:sym typeface="Inter"/>
                        </a:rPr>
                        <a:t>Pure Storage CSM / CUSTOMER</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000000"/>
                        </a:buClr>
                        <a:buSzPts val="3000"/>
                        <a:buFont typeface="Proxima Nova"/>
                        <a:buNone/>
                      </a:pPr>
                      <a:endParaRPr cap="none" i="0"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extLst>
                  <a:ext uri="{0D108BD9-81ED-4DB2-BD59-A6C34878D82A}">
                    <a16:rowId xmlns:a16="http://schemas.microsoft.com/office/drawing/2014/main" val="10005"/>
                  </a:ext>
                </a:extLst>
              </a:tr>
              <a:tr h="430125">
                <a:tc>
                  <a:txBody>
                    <a:bodyPr numCol="1"/>
                    <a:lstStyle/>
                    <a:p>
                      <a:pPr algn="ctr" indent="0" lvl="0" marL="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6</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l" indent="0" lvl="0" marL="101600" marR="0" rtl="0">
                        <a:lnSpc>
                          <a:spcPct val="100000"/>
                        </a:lnSpc>
                        <a:spcBef>
                          <a:spcPts val="0"/>
                        </a:spcBef>
                        <a:spcAft>
                          <a:spcPts val="0"/>
                        </a:spcAft>
                        <a:buClr>
                          <a:srgbClr val="2D2D2D"/>
                        </a:buClr>
                        <a:buSzPts val="2800"/>
                        <a:buFont typeface="Proxima Nova"/>
                        <a:buNone/>
                      </a:pPr>
                      <a:r>
                        <a:rPr cap="none" lang="en-US" strike="noStrike" sz="1100" u="none">
                          <a:solidFill>
                            <a:srgbClr val="000000"/>
                          </a:solidFill>
                          <a:latin typeface="Inter"/>
                          <a:ea typeface="Inter"/>
                          <a:cs typeface="Inter"/>
                          <a:sym typeface="Inter"/>
                        </a:rPr>
                        <a:t>Discussions of goals, priorities and objectives for the next 30 and 90 days</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Pure Storage CSM / CUSTOMER</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000000"/>
                        </a:buClr>
                        <a:buSzPts val="3000"/>
                        <a:buFont typeface="Proxima Nova"/>
                        <a:buNone/>
                      </a:pP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extLst>
                  <a:ext uri="{0D108BD9-81ED-4DB2-BD59-A6C34878D82A}">
                    <a16:rowId xmlns:a16="http://schemas.microsoft.com/office/drawing/2014/main" val="10006"/>
                  </a:ext>
                </a:extLst>
              </a:tr>
              <a:tr h="430125">
                <a:tc>
                  <a:txBody>
                    <a:bodyPr numCol="1"/>
                    <a:lstStyle/>
                    <a:p>
                      <a:pPr algn="ctr" indent="0" lvl="0" marL="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7</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l" indent="0" lvl="0" marL="101600" marR="0" rtl="0">
                        <a:lnSpc>
                          <a:spcPct val="100000"/>
                        </a:lnSpc>
                        <a:spcBef>
                          <a:spcPts val="0"/>
                        </a:spcBef>
                        <a:spcAft>
                          <a:spcPts val="0"/>
                        </a:spcAft>
                        <a:buClr>
                          <a:srgbClr val="2D2D2D"/>
                        </a:buClr>
                        <a:buSzPts val="2800"/>
                        <a:buFont typeface="Proxima Nova"/>
                        <a:buNone/>
                      </a:pPr>
                      <a:r>
                        <a:rPr cap="none" lang="en-US" strike="noStrike" sz="1100" u="none">
                          <a:solidFill>
                            <a:srgbClr val="000000"/>
                          </a:solidFill>
                          <a:latin typeface="Inter"/>
                          <a:ea typeface="Inter"/>
                          <a:cs typeface="Inter"/>
                          <a:sym typeface="Inter"/>
                        </a:rPr>
                        <a:t>Discuss timing of Quarterly Business Review (QBR), Capacity Planning, and next steps </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2D2D2D"/>
                        </a:buClr>
                        <a:buSzPts val="2800"/>
                        <a:buFont typeface="Proxima Nova"/>
                        <a:buNone/>
                      </a:pPr>
                      <a:r>
                        <a:rPr cap="none" lang="en-US" strike="noStrike" sz="1100" u="none">
                          <a:solidFill>
                            <a:srgbClr val="000000"/>
                          </a:solidFill>
                          <a:latin typeface="Inter"/>
                          <a:ea typeface="Inter"/>
                          <a:cs typeface="Inter"/>
                          <a:sym typeface="Inter"/>
                        </a:rPr>
                        <a:t>Pure Storage CSM / CUSTOMER</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2D2D2D"/>
                        </a:buClr>
                        <a:buSzPts val="3000"/>
                        <a:buFont typeface="Proxima Nova"/>
                        <a:buNone/>
                      </a:pPr>
                      <a:endParaRPr cap="none" i="0"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extLst>
                  <a:ext uri="{0D108BD9-81ED-4DB2-BD59-A6C34878D82A}">
                    <a16:rowId xmlns:a16="http://schemas.microsoft.com/office/drawing/2014/main" val="10007"/>
                  </a:ext>
                </a:extLst>
              </a:tr>
              <a:tr h="430125">
                <a:tc>
                  <a:txBody>
                    <a:bodyPr numCol="1"/>
                    <a:lstStyle/>
                    <a:p>
                      <a:pPr algn="ctr" indent="0" lvl="0" marL="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8</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l" indent="0" lvl="0" marL="101600" marR="0" rtl="0">
                        <a:lnSpc>
                          <a:spcPct val="100000"/>
                        </a:lnSpc>
                        <a:spcBef>
                          <a:spcPts val="0"/>
                        </a:spcBef>
                        <a:spcAft>
                          <a:spcPts val="0"/>
                        </a:spcAft>
                        <a:buClr>
                          <a:srgbClr val="2D2D2D"/>
                        </a:buClr>
                        <a:buSzPts val="2800"/>
                        <a:buFont typeface="Proxima Nova"/>
                        <a:buNone/>
                      </a:pPr>
                      <a:r>
                        <a:rPr cap="none" lang="en-US" strike="noStrike" sz="1100" u="none">
                          <a:solidFill>
                            <a:srgbClr val="000000"/>
                          </a:solidFill>
                          <a:latin typeface="Inter"/>
                          <a:ea typeface="Inter"/>
                          <a:cs typeface="Inter"/>
                          <a:sym typeface="Inter"/>
                        </a:rPr>
                        <a:t>15-day post service launch check-in; check deployment status</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Pure Storage CSM</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2D2D2D"/>
                        </a:buClr>
                        <a:buSzPts val="3000"/>
                        <a:buFont typeface="Proxima Nova"/>
                        <a:buNone/>
                      </a:pPr>
                      <a:endParaRPr cap="none" i="0"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extLst>
                  <a:ext uri="{0D108BD9-81ED-4DB2-BD59-A6C34878D82A}">
                    <a16:rowId xmlns:a16="http://schemas.microsoft.com/office/drawing/2014/main" val="10008"/>
                  </a:ext>
                </a:extLst>
              </a:tr>
              <a:tr h="430125">
                <a:tc>
                  <a:txBody>
                    <a:bodyPr numCol="1"/>
                    <a:lstStyle/>
                    <a:p>
                      <a:pPr algn="ctr" indent="0" lvl="0" marL="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9</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l" indent="0" lvl="0" marL="101600" marR="0" rtl="0">
                        <a:lnSpc>
                          <a:spcPct val="100000"/>
                        </a:lnSpc>
                        <a:spcBef>
                          <a:spcPts val="0"/>
                        </a:spcBef>
                        <a:spcAft>
                          <a:spcPts val="0"/>
                        </a:spcAft>
                        <a:buClr>
                          <a:srgbClr val="2D2D2D"/>
                        </a:buClr>
                        <a:buSzPts val="2800"/>
                        <a:buFont typeface="Proxima Nova"/>
                        <a:buNone/>
                      </a:pPr>
                      <a:r>
                        <a:rPr cap="none" lang="en-US" strike="noStrike" sz="1100" u="none">
                          <a:solidFill>
                            <a:srgbClr val="000000"/>
                          </a:solidFill>
                          <a:latin typeface="Inter"/>
                          <a:ea typeface="Inter"/>
                          <a:cs typeface="Inter"/>
                          <a:sym typeface="Inter"/>
                        </a:rPr>
                        <a:t>~2-month check-in: schedule QBR for 90 - 120 days out from service start date</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Pure Storage CSM</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2D2D2D"/>
                        </a:buClr>
                        <a:buSzPts val="3000"/>
                        <a:buFont typeface="Proxima Nova"/>
                        <a:buNone/>
                      </a:pPr>
                      <a:endParaRPr cap="none" i="0"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extLst>
                  <a:ext uri="{0D108BD9-81ED-4DB2-BD59-A6C34878D82A}">
                    <a16:rowId xmlns:a16="http://schemas.microsoft.com/office/drawing/2014/main" val="10009"/>
                  </a:ext>
                </a:extLst>
              </a:tr>
              <a:tr h="430125">
                <a:tc>
                  <a:txBody>
                    <a:bodyPr numCol="1"/>
                    <a:lstStyle/>
                    <a:p>
                      <a:pPr algn="ctr" indent="0" lvl="0" marL="0" marR="0" rtl="0">
                        <a:lnSpc>
                          <a:spcPct val="100000"/>
                        </a:lnSpc>
                        <a:spcBef>
                          <a:spcPts val="0"/>
                        </a:spcBef>
                        <a:spcAft>
                          <a:spcPts val="0"/>
                        </a:spcAft>
                        <a:buClr>
                          <a:srgbClr val="000000"/>
                        </a:buClr>
                        <a:buSzPts val="2800"/>
                        <a:buFont typeface="Arial"/>
                        <a:buNone/>
                      </a:pPr>
                      <a:r>
                        <a:rPr cap="none" lang="en-US" strike="noStrike" sz="1100" u="none">
                          <a:solidFill>
                            <a:srgbClr val="000000"/>
                          </a:solidFill>
                          <a:latin typeface="Inter"/>
                          <a:ea typeface="Inter"/>
                          <a:cs typeface="Inter"/>
                          <a:sym typeface="Inter"/>
                        </a:rPr>
                        <a:t>10</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l" indent="0" lvl="0" marL="101600" marR="0" rtl="0">
                        <a:lnSpc>
                          <a:spcPct val="100000"/>
                        </a:lnSpc>
                        <a:spcBef>
                          <a:spcPts val="0"/>
                        </a:spcBef>
                        <a:spcAft>
                          <a:spcPts val="0"/>
                        </a:spcAft>
                        <a:buClr>
                          <a:srgbClr val="2D2D2D"/>
                        </a:buClr>
                        <a:buSzPts val="2800"/>
                        <a:buFont typeface="Proxima Nova"/>
                        <a:buNone/>
                      </a:pPr>
                      <a:r>
                        <a:rPr cap="none" lang="en-US" strike="noStrike" sz="1100" u="none">
                          <a:solidFill>
                            <a:srgbClr val="000000"/>
                          </a:solidFill>
                          <a:latin typeface="Inter"/>
                          <a:ea typeface="Inter"/>
                          <a:cs typeface="Inter"/>
                          <a:sym typeface="Inter"/>
                        </a:rPr>
                        <a:t>Schedule Training &amp; Checkpoints (AS NEEDED)</a:t>
                      </a:r>
                      <a:endParaRPr cap="none"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2D2D2D"/>
                        </a:buClr>
                        <a:buSzPts val="3000"/>
                        <a:buFont typeface="Proxima Nova"/>
                        <a:buNone/>
                      </a:pPr>
                      <a:r>
                        <a:rPr cap="none" i="0" lang="en-US" strike="noStrike" sz="1100" u="none">
                          <a:solidFill>
                            <a:srgbClr val="000000"/>
                          </a:solidFill>
                          <a:latin typeface="Inter"/>
                          <a:ea typeface="Inter"/>
                          <a:cs typeface="Inter"/>
                          <a:sym typeface="Inter"/>
                        </a:rPr>
                        <a:t>Pure Storage CSM &amp; TSE/ </a:t>
                      </a:r>
                      <a:r>
                        <a:rPr cap="none" lang="en-US" strike="noStrike" sz="1100" u="none">
                          <a:solidFill>
                            <a:srgbClr val="000000"/>
                          </a:solidFill>
                          <a:latin typeface="Inter"/>
                          <a:ea typeface="Inter"/>
                          <a:cs typeface="Inter"/>
                          <a:sym typeface="Inter"/>
                        </a:rPr>
                        <a:t>CUSTOMER</a:t>
                      </a:r>
                      <a:endParaRPr cap="none" i="0"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tc>
                  <a:txBody>
                    <a:bodyPr numCol="1"/>
                    <a:lstStyle/>
                    <a:p>
                      <a:pPr algn="ctr" indent="0" lvl="0" marL="0" marR="0" rtl="0">
                        <a:lnSpc>
                          <a:spcPct val="100000"/>
                        </a:lnSpc>
                        <a:spcBef>
                          <a:spcPts val="0"/>
                        </a:spcBef>
                        <a:spcAft>
                          <a:spcPts val="0"/>
                        </a:spcAft>
                        <a:buClr>
                          <a:srgbClr val="2D2D2D"/>
                        </a:buClr>
                        <a:buSzPts val="3000"/>
                        <a:buFont typeface="Proxima Nova"/>
                        <a:buNone/>
                      </a:pPr>
                      <a:endParaRPr cap="none" i="0" strike="noStrike" sz="1100" u="none">
                        <a:solidFill>
                          <a:srgbClr val="000000"/>
                        </a:solidFill>
                        <a:latin typeface="Inter"/>
                        <a:ea typeface="Inter"/>
                        <a:cs typeface="Inter"/>
                        <a:sym typeface="Inter"/>
                      </a:endParaRPr>
                    </a:p>
                  </a:txBody>
                  <a:tcPr anchor="ctr" marB="0" marL="9575" marR="9575" marT="957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solidFill>
                      <a:schemeClr val="lt1"/>
                    </a:solidFill>
                  </a:tcPr>
                </a:tc>
                <a:extLst>
                  <a:ext uri="{0D108BD9-81ED-4DB2-BD59-A6C34878D82A}">
                    <a16:rowId xmlns:a16="http://schemas.microsoft.com/office/drawing/2014/main" val="10010"/>
                  </a:ext>
                </a:extLst>
              </a:tr>
            </a:tbl>
          </a:graphicData>
        </a:graphic>
      </p:graphicFrame>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5"/>
        <p:cNvGrpSpPr/>
        <p:nvPr/>
      </p:nvGrpSpPr>
      <p:grpSpPr>
        <a:xfrm>
          <a:off x="0" y="0"/>
          <a:ext cx="0" cy="0"/>
          <a:chOff x="0" y="0"/>
          <a:chExt cx="0" cy="0"/>
        </a:xfrm>
      </p:grpSpPr>
      <p:sp>
        <p:nvSpPr>
          <p:cNvPr id="1987" name="Google Shape;1987;p59"/>
          <p:cNvSpPr txBox="1">
            <a:spLocks noGrp="1"/>
          </p:cNvSpPr>
          <p:nvPr>
            <p:ph idx="1" type="body"/>
          </p:nvPr>
        </p:nvSpPr>
        <p:spPr>
          <a:xfrm>
            <a:off x="495300" y="2479643"/>
            <a:ext cx="3556000" cy="1657341"/>
          </a:xfrm>
          <a:prstGeom prst="rect">
            <a:avLst/>
          </a:prstGeom>
          <a:noFill/>
          <a:ln>
            <a:noFill/>
          </a:ln>
        </p:spPr>
        <p:txBody>
          <a:bodyPr anchor="t" anchorCtr="0" bIns="0" lIns="0" numCol="1" rIns="0" spcFirstLastPara="1" tIns="0" wrap="square">
            <a:noAutofit/>
          </a:bodyPr>
          <a:lstStyle/>
          <a:p>
            <a:pPr algn="l" indent="0" lvl="0" marL="0" rtl="0">
              <a:lnSpc>
                <a:spcPct val="96000"/>
              </a:lnSpc>
              <a:spcBef>
                <a:spcPts val="0"/>
              </a:spcBef>
              <a:spcAft>
                <a:spcPts val="0"/>
              </a:spcAft>
              <a:buClr>
                <a:schemeClr val="lt1"/>
              </a:buClr>
              <a:buSzPts val="1800"/>
              <a:buNone/>
            </a:pPr>
            <a:r>
              <a:rPr lang="en-US"/>
              <a:t>On-Premises to Cloud</a:t>
            </a:r>
            <a:endParaRPr/>
          </a:p>
        </p:txBody>
      </p:sp>
      <p:sp>
        <p:nvSpPr>
          <p:cNvPr id="1988" name="Google Shape;1988;p59"/>
          <p:cNvSpPr txBox="1">
            <a:spLocks noGrp="1"/>
          </p:cNvSpPr>
          <p:nvPr>
            <p:ph type="title"/>
          </p:nvPr>
        </p:nvSpPr>
        <p:spPr>
          <a:xfrm>
            <a:off x="495300" y="714298"/>
            <a:ext cx="3574220" cy="1606594"/>
          </a:xfrm>
          <a:prstGeom prst="rect">
            <a:avLst/>
          </a:prstGeom>
          <a:noFill/>
          <a:ln>
            <a:noFill/>
          </a:ln>
        </p:spPr>
        <p:txBody>
          <a:bodyPr anchor="b" anchorCtr="0" bIns="0" lIns="0" numCol="1" rIns="0" spcFirstLastPara="1" tIns="0" wrap="square">
            <a:spAutoFit/>
          </a:bodyPr>
          <a:lstStyle/>
          <a:p>
            <a:pPr algn="l" indent="0" lvl="0" marL="0" rtl="0">
              <a:lnSpc>
                <a:spcPct val="87000"/>
              </a:lnSpc>
              <a:spcBef>
                <a:spcPts val="0"/>
              </a:spcBef>
              <a:spcAft>
                <a:spcPts val="0"/>
              </a:spcAft>
              <a:buClr>
                <a:schemeClr val="lt1"/>
              </a:buClr>
              <a:buSzPts val="4000"/>
              <a:buFont typeface="Inter ExtraBold"/>
              <a:buNone/>
            </a:pPr>
            <a:r>
              <a:rPr lang="en-US" sz="4000"/>
              <a:t>Pure1:</a:t>
            </a:r>
            <a:br>
              <a:rPr lang="en-US" sz="4000"/>
            </a:br>
            <a:r>
              <a:rPr lang="en-US" sz="4000"/>
              <a:t>Consolidate Monitoring</a:t>
            </a:r>
            <a:endParaRPr/>
          </a:p>
        </p:txBody>
      </p:sp>
      <p:sp>
        <p:nvSpPr>
          <p:cNvPr id="1989" name="Google Shape;1989;p59"/>
          <p:cNvSpPr txBox="1"/>
          <p:nvPr/>
        </p:nvSpPr>
        <p:spPr>
          <a:xfrm>
            <a:off x="495299" y="3562255"/>
            <a:ext cx="3955930" cy="2245656"/>
          </a:xfrm>
          <a:prstGeom prst="rect">
            <a:avLst/>
          </a:prstGeom>
          <a:noFill/>
          <a:ln>
            <a:noFill/>
          </a:ln>
        </p:spPr>
        <p:txBody>
          <a:bodyPr anchor="t" anchorCtr="0" bIns="0" lIns="0" numCol="1" rIns="0" spcFirstLastPara="1" tIns="0" wrap="square">
            <a:noAutofit/>
          </a:bodyPr>
          <a:lstStyle/>
          <a:p>
            <a:pPr algn="l" indent="0" lvl="0" marL="0" marR="0" rtl="0">
              <a:lnSpc>
                <a:spcPct val="96000"/>
              </a:lnSpc>
              <a:spcBef>
                <a:spcPts val="0"/>
              </a:spcBef>
              <a:spcAft>
                <a:spcPts val="0"/>
              </a:spcAft>
              <a:buClr>
                <a:schemeClr val="lt1"/>
              </a:buClr>
              <a:buSzPts val="2000"/>
              <a:buFont typeface="Arial"/>
              <a:buNone/>
            </a:pPr>
            <a:r>
              <a:rPr b="1" lang="en-US" sz="2000">
                <a:solidFill>
                  <a:schemeClr val="lt1"/>
                </a:solidFill>
                <a:latin typeface="Inter ExtraBold"/>
                <a:ea typeface="Inter ExtraBold"/>
                <a:cs typeface="Inter ExtraBold"/>
                <a:sym typeface="Inter ExtraBold"/>
              </a:rPr>
              <a:t>Aggregated fleet metrics:</a:t>
            </a:r>
            <a:endParaRPr/>
          </a:p>
          <a:p>
            <a:pPr algn="l" indent="0" lvl="0" marL="0" marR="0" rtl="0">
              <a:lnSpc>
                <a:spcPct val="96000"/>
              </a:lnSpc>
              <a:spcBef>
                <a:spcPts val="1200"/>
              </a:spcBef>
              <a:spcAft>
                <a:spcPts val="0"/>
              </a:spcAft>
              <a:buClr>
                <a:schemeClr val="lt1"/>
              </a:buClr>
              <a:buSzPts val="1600"/>
              <a:buFont typeface="Arial"/>
              <a:buNone/>
            </a:pPr>
            <a:r>
              <a:rPr lang="en-US" sz="1600">
                <a:solidFill>
                  <a:srgbClr val="FFDBCB"/>
                </a:solidFill>
                <a:latin typeface="Inter Light"/>
                <a:ea typeface="Inter Light"/>
                <a:cs typeface="Inter Light"/>
                <a:sym typeface="Inter Light"/>
              </a:rPr>
              <a:t>Capacity utilization</a:t>
            </a:r>
            <a:endParaRPr/>
          </a:p>
          <a:p>
            <a:pPr algn="l" indent="0" lvl="0" marL="0" marR="0" rtl="0">
              <a:lnSpc>
                <a:spcPct val="96000"/>
              </a:lnSpc>
              <a:spcBef>
                <a:spcPts val="1200"/>
              </a:spcBef>
              <a:spcAft>
                <a:spcPts val="0"/>
              </a:spcAft>
              <a:buClr>
                <a:schemeClr val="lt1"/>
              </a:buClr>
              <a:buSzPts val="1600"/>
              <a:buFont typeface="Arial"/>
              <a:buNone/>
            </a:pPr>
            <a:r>
              <a:rPr lang="en-US" sz="1600">
                <a:solidFill>
                  <a:srgbClr val="FFDBCB"/>
                </a:solidFill>
                <a:latin typeface="Inter Light"/>
                <a:ea typeface="Inter Light"/>
                <a:cs typeface="Inter Light"/>
                <a:sym typeface="Inter Light"/>
              </a:rPr>
              <a:t>Performance</a:t>
            </a:r>
            <a:endParaRPr/>
          </a:p>
          <a:p>
            <a:pPr algn="l" indent="0" lvl="0" marL="0" marR="0" rtl="0">
              <a:lnSpc>
                <a:spcPct val="96000"/>
              </a:lnSpc>
              <a:spcBef>
                <a:spcPts val="1200"/>
              </a:spcBef>
              <a:spcAft>
                <a:spcPts val="0"/>
              </a:spcAft>
              <a:buClr>
                <a:schemeClr val="lt1"/>
              </a:buClr>
              <a:buSzPts val="1600"/>
              <a:buFont typeface="Arial"/>
              <a:buNone/>
            </a:pPr>
            <a:r>
              <a:rPr lang="en-US" sz="1600">
                <a:solidFill>
                  <a:srgbClr val="FFDBCB"/>
                </a:solidFill>
                <a:latin typeface="Inter Light"/>
                <a:ea typeface="Inter Light"/>
                <a:cs typeface="Inter Light"/>
                <a:sym typeface="Inter Light"/>
              </a:rPr>
              <a:t>Data reduction savings</a:t>
            </a:r>
            <a:endParaRPr/>
          </a:p>
          <a:p>
            <a:pPr algn="l" indent="0" lvl="0" marL="0" marR="0" rtl="0">
              <a:lnSpc>
                <a:spcPct val="96000"/>
              </a:lnSpc>
              <a:spcBef>
                <a:spcPts val="1200"/>
              </a:spcBef>
              <a:spcAft>
                <a:spcPts val="0"/>
              </a:spcAft>
              <a:buClr>
                <a:schemeClr val="lt1"/>
              </a:buClr>
              <a:buSzPts val="1600"/>
              <a:buFont typeface="Arial"/>
              <a:buNone/>
            </a:pPr>
            <a:r>
              <a:rPr lang="en-US" sz="1600">
                <a:solidFill>
                  <a:srgbClr val="FFDBCB"/>
                </a:solidFill>
                <a:latin typeface="Inter Light"/>
                <a:ea typeface="Inter Light"/>
                <a:cs typeface="Inter Light"/>
                <a:sym typeface="Inter Light"/>
              </a:rPr>
              <a:t>Alerts and support cases</a:t>
            </a:r>
            <a:endParaRPr sz="1800">
              <a:solidFill>
                <a:srgbClr val="FFDBCB"/>
              </a:solidFill>
              <a:latin typeface="Inter Light"/>
              <a:ea typeface="Inter Light"/>
              <a:cs typeface="Inter Light"/>
              <a:sym typeface="Inter Light"/>
            </a:endParaRPr>
          </a:p>
        </p:txBody>
      </p:sp>
      <p:grpSp>
        <p:nvGrpSpPr>
          <p:cNvPr id="1990" name="Google Shape;1990;p59"/>
          <p:cNvGrpSpPr/>
          <p:nvPr/>
        </p:nvGrpSpPr>
        <p:grpSpPr>
          <a:xfrm>
            <a:off x="4907390" y="862895"/>
            <a:ext cx="6936680" cy="5114958"/>
            <a:chOff x="4100189" y="942110"/>
            <a:chExt cx="4886156" cy="3552707"/>
          </a:xfrm>
        </p:grpSpPr>
        <p:pic>
          <p:nvPicPr>
            <p:cNvPr descr="A screenshot of a cell phone  Description automatically generated" id="1991" name="Google Shape;1991;p59"/>
            <p:cNvPicPr preferRelativeResize="0"/>
            <p:nvPr/>
          </p:nvPicPr>
          <p:blipFill rotWithShape="1">
            <a:blip r:embed="rId3">
              <a:alphaModFix/>
            </a:blip>
            <a:srcRect/>
            <a:stretch/>
          </p:blipFill>
          <p:spPr>
            <a:xfrm>
              <a:off x="4440790" y="942110"/>
              <a:ext cx="3938938" cy="2159759"/>
            </a:xfrm>
            <a:prstGeom prst="rect">
              <a:avLst/>
            </a:prstGeom>
            <a:noFill/>
            <a:ln>
              <a:noFill/>
            </a:ln>
          </p:spPr>
        </p:pic>
        <p:pic>
          <p:nvPicPr>
            <p:cNvPr descr="A screenshot of a social media post  Description automatically generated" id="1992" name="Google Shape;1992;p59"/>
            <p:cNvPicPr preferRelativeResize="0"/>
            <p:nvPr/>
          </p:nvPicPr>
          <p:blipFill rotWithShape="1">
            <a:blip r:embed="rId4">
              <a:alphaModFix/>
            </a:blip>
            <a:srcRect b="6740" l="38580" r="29224" t="54693"/>
            <a:stretch/>
          </p:blipFill>
          <p:spPr>
            <a:xfrm>
              <a:off x="4100189" y="2989304"/>
              <a:ext cx="2383635" cy="1505513"/>
            </a:xfrm>
            <a:prstGeom prst="rect">
              <a:avLst/>
            </a:prstGeom>
            <a:noFill/>
            <a:ln>
              <a:noFill/>
            </a:ln>
          </p:spPr>
        </p:pic>
        <p:pic>
          <p:nvPicPr>
            <p:cNvPr descr="A screenshot of a cell phone  Description automatically generated" id="1993" name="Google Shape;1993;p59"/>
            <p:cNvPicPr preferRelativeResize="0"/>
            <p:nvPr/>
          </p:nvPicPr>
          <p:blipFill rotWithShape="1">
            <a:blip r:embed="rId5">
              <a:alphaModFix/>
            </a:blip>
            <a:srcRect/>
            <a:stretch/>
          </p:blipFill>
          <p:spPr>
            <a:xfrm>
              <a:off x="6020564" y="1896071"/>
              <a:ext cx="2965781" cy="1802028"/>
            </a:xfrm>
            <a:prstGeom prst="rect">
              <a:avLst/>
            </a:prstGeom>
            <a:noFill/>
            <a:ln>
              <a:noFill/>
            </a:ln>
          </p:spPr>
        </p:pic>
      </p:gr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38"/>
          <p:cNvSpPr txBox="1">
            <a:spLocks noGrp="1"/>
          </p:cNvSpPr>
          <p:nvPr>
            <p:ph type="title"/>
          </p:nvPr>
        </p:nvSpPr>
        <p:spPr>
          <a:xfrm>
            <a:off x="495300" y="549415"/>
            <a:ext cx="11187000" cy="439500"/>
          </a:xfrm>
          <a:prstGeom prst="rect">
            <a:avLst/>
          </a:prstGeom>
          <a:noFill/>
          <a:ln>
            <a:noFill/>
          </a:ln>
        </p:spPr>
        <p:txBody>
          <a:bodyPr anchor="b" anchorCtr="0" bIns="0" lIns="0" numCol="1" rIns="0" spcFirstLastPara="1" tIns="0" wrap="square">
            <a:spAutoFit/>
          </a:bodyPr>
          <a:lstStyle/>
          <a:p>
            <a:pPr algn="l" indent="0" lvl="0" marL="0" rtl="0">
              <a:lnSpc>
                <a:spcPct val="84000"/>
              </a:lnSpc>
              <a:spcBef>
                <a:spcPts val="0"/>
              </a:spcBef>
              <a:spcAft>
                <a:spcPts val="0"/>
              </a:spcAft>
              <a:buClr>
                <a:schemeClr val="dk1"/>
              </a:buClr>
              <a:buSzPts val="3400"/>
              <a:buFont typeface="Inter ExtraBold"/>
              <a:buNone/>
            </a:pPr>
            <a:r>
              <a:rPr lang="en-US"/>
              <a:t>Environmental Impact</a:t>
            </a:r>
            <a:endParaRPr/>
          </a:p>
        </p:txBody>
      </p:sp>
      <p:sp>
        <p:nvSpPr>
          <p:cNvPr id="1676" name="Google Shape;1676;p38"/>
          <p:cNvSpPr txBox="1">
            <a:spLocks noGrp="1"/>
          </p:cNvSpPr>
          <p:nvPr>
            <p:ph idx="1" type="subTitle"/>
          </p:nvPr>
        </p:nvSpPr>
        <p:spPr>
          <a:xfrm>
            <a:off x="494189" y="1088135"/>
            <a:ext cx="11188200" cy="266100"/>
          </a:xfrm>
          <a:prstGeom prst="rect">
            <a:avLst/>
          </a:prstGeom>
          <a:noFill/>
          <a:ln>
            <a:noFill/>
          </a:ln>
        </p:spPr>
        <p:txBody>
          <a:bodyPr anchor="t" anchorCtr="0" bIns="0" lIns="0" numCol="1" rIns="0" spcFirstLastPara="1" tIns="0" wrap="square">
            <a:spAutoFit/>
          </a:bodyPr>
          <a:lstStyle/>
          <a:p>
            <a:pPr algn="l" indent="0" lvl="0" marL="0" rtl="0">
              <a:lnSpc>
                <a:spcPct val="96000"/>
              </a:lnSpc>
              <a:spcBef>
                <a:spcPts val="0"/>
              </a:spcBef>
              <a:spcAft>
                <a:spcPts val="0"/>
              </a:spcAft>
              <a:buClr>
                <a:schemeClr val="accent1"/>
              </a:buClr>
              <a:buSzPts val="1800"/>
              <a:buFont typeface="Arial"/>
              <a:buNone/>
            </a:pPr>
            <a:r>
              <a:rPr lang="en-US"/>
              <a:t>How does the Pure solution compare?</a:t>
            </a:r>
            <a:endParaRPr/>
          </a:p>
        </p:txBody>
      </p:sp>
      <p:sp>
        <p:nvSpPr>
          <p:cNvPr id="1677" name="Google Shape;1677;p38"/>
          <p:cNvSpPr txBox="1"/>
          <p:nvPr/>
        </p:nvSpPr>
        <p:spPr>
          <a:xfrm>
            <a:off x="494189" y="1558210"/>
            <a:ext cx="4689600" cy="523200"/>
          </a:xfrm>
          <a:prstGeom prst="rect">
            <a:avLst/>
          </a:prstGeom>
          <a:noFill/>
          <a:ln>
            <a:noFill/>
          </a:ln>
        </p:spPr>
        <p:txBody>
          <a:bodyPr anchor="t" anchorCtr="0" bIns="45700" lIns="0" numCol="1" rIns="91425" spcFirstLastPara="1" tIns="45700" wrap="square">
            <a:spAutoFit/>
          </a:bodyPr>
          <a:lstStyle/>
          <a:p>
            <a:pPr algn="l" indent="0" lvl="0" marL="0" marR="0" rtl="0">
              <a:lnSpc>
                <a:spcPct val="100000"/>
              </a:lnSpc>
              <a:spcBef>
                <a:spcPts val="0"/>
              </a:spcBef>
              <a:spcAft>
                <a:spcPts val="0"/>
              </a:spcAft>
              <a:buClr>
                <a:schemeClr val="lt1"/>
              </a:buClr>
              <a:buSzPts val="2400"/>
              <a:buFont typeface="Proxima Nova Semibold"/>
              <a:buNone/>
            </a:pPr>
            <a:r>
              <a:rPr b="1" cap="none" i="0" lang="en-US" strike="noStrike" sz="2800">
                <a:solidFill>
                  <a:schemeClr val="accent4"/>
                </a:solidFill>
                <a:latin typeface="Inter ExtraBold"/>
                <a:ea typeface="Inter ExtraBold"/>
                <a:cs typeface="Inter ExtraBold"/>
                <a:sym typeface="Inter ExtraBold"/>
              </a:rPr>
              <a:t>Competitor</a:t>
            </a:r>
            <a:endParaRPr b="1" sz="2800">
              <a:solidFill>
                <a:schemeClr val="accent4"/>
              </a:solidFill>
              <a:latin typeface="Inter ExtraBold"/>
              <a:ea typeface="Inter ExtraBold"/>
              <a:cs typeface="Inter ExtraBold"/>
              <a:sym typeface="Inter ExtraBold"/>
            </a:endParaRPr>
          </a:p>
        </p:txBody>
      </p:sp>
      <p:sp>
        <p:nvSpPr>
          <p:cNvPr id="1678" name="Google Shape;1678;p38"/>
          <p:cNvSpPr txBox="1"/>
          <p:nvPr/>
        </p:nvSpPr>
        <p:spPr>
          <a:xfrm>
            <a:off x="6164925" y="1558210"/>
            <a:ext cx="4689600" cy="523200"/>
          </a:xfrm>
          <a:prstGeom prst="rect">
            <a:avLst/>
          </a:prstGeom>
          <a:noFill/>
          <a:ln>
            <a:noFill/>
          </a:ln>
        </p:spPr>
        <p:txBody>
          <a:bodyPr anchor="t" anchorCtr="0" bIns="45700" lIns="0" numCol="1" rIns="91425" spcFirstLastPara="1" tIns="45700" wrap="square">
            <a:spAutoFit/>
          </a:bodyPr>
          <a:lstStyle/>
          <a:p>
            <a:pPr algn="l" indent="0" lvl="0" marL="0" marR="0" rtl="0">
              <a:lnSpc>
                <a:spcPct val="100000"/>
              </a:lnSpc>
              <a:spcBef>
                <a:spcPts val="0"/>
              </a:spcBef>
              <a:spcAft>
                <a:spcPts val="0"/>
              </a:spcAft>
              <a:buClr>
                <a:schemeClr val="lt1"/>
              </a:buClr>
              <a:buSzPts val="2400"/>
              <a:buFont typeface="Proxima Nova Semibold"/>
              <a:buNone/>
            </a:pPr>
            <a:r>
              <a:rPr b="1" cap="none" i="0" lang="en-US" strike="noStrike" sz="2800">
                <a:solidFill>
                  <a:schemeClr val="accent1"/>
                </a:solidFill>
                <a:latin typeface="Inter ExtraBold"/>
                <a:ea typeface="Inter ExtraBold"/>
                <a:cs typeface="Inter ExtraBold"/>
                <a:sym typeface="Inter ExtraBold"/>
              </a:rPr>
              <a:t>Pure Storage</a:t>
            </a:r>
            <a:endParaRPr b="1" sz="2800">
              <a:solidFill>
                <a:schemeClr val="accent1"/>
              </a:solidFill>
              <a:latin typeface="Inter ExtraBold"/>
              <a:ea typeface="Inter ExtraBold"/>
              <a:cs typeface="Inter ExtraBold"/>
              <a:sym typeface="Inter ExtraBold"/>
            </a:endParaRPr>
          </a:p>
        </p:txBody>
      </p:sp>
      <p:sp>
        <p:nvSpPr>
          <p:cNvPr id="1679" name="Google Shape;1679;p38"/>
          <p:cNvSpPr/>
          <p:nvPr/>
        </p:nvSpPr>
        <p:spPr>
          <a:xfrm>
            <a:off x="494187" y="2176054"/>
            <a:ext cx="2684100" cy="1805400"/>
          </a:xfrm>
          <a:prstGeom prst="rect">
            <a:avLst/>
          </a:prstGeom>
          <a:solidFill>
            <a:srgbClr val="F2F2F2"/>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800"/>
              <a:buFont typeface="Inter Light"/>
              <a:buNone/>
            </a:pPr>
            <a:endParaRPr sz="1800">
              <a:solidFill>
                <a:schemeClr val="lt1"/>
              </a:solidFill>
              <a:latin typeface="Inter Light"/>
              <a:ea typeface="Inter Light"/>
              <a:cs typeface="Inter Light"/>
              <a:sym typeface="Inter Light"/>
            </a:endParaRPr>
          </a:p>
        </p:txBody>
      </p:sp>
      <p:sp>
        <p:nvSpPr>
          <p:cNvPr id="1680" name="Google Shape;1680;p38"/>
          <p:cNvSpPr/>
          <p:nvPr/>
        </p:nvSpPr>
        <p:spPr>
          <a:xfrm>
            <a:off x="3327625" y="2176054"/>
            <a:ext cx="2684100" cy="1805400"/>
          </a:xfrm>
          <a:prstGeom prst="rect">
            <a:avLst/>
          </a:prstGeom>
          <a:solidFill>
            <a:srgbClr val="F2F2F2"/>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800"/>
              <a:buFont typeface="Inter Light"/>
              <a:buNone/>
            </a:pPr>
            <a:endParaRPr sz="1800">
              <a:solidFill>
                <a:schemeClr val="lt1"/>
              </a:solidFill>
              <a:latin typeface="Inter Light"/>
              <a:ea typeface="Inter Light"/>
              <a:cs typeface="Inter Light"/>
              <a:sym typeface="Inter Light"/>
            </a:endParaRPr>
          </a:p>
        </p:txBody>
      </p:sp>
      <p:sp>
        <p:nvSpPr>
          <p:cNvPr id="1681" name="Google Shape;1681;p38"/>
          <p:cNvSpPr/>
          <p:nvPr/>
        </p:nvSpPr>
        <p:spPr>
          <a:xfrm>
            <a:off x="494187" y="4116515"/>
            <a:ext cx="2684100" cy="1805400"/>
          </a:xfrm>
          <a:prstGeom prst="rect">
            <a:avLst/>
          </a:prstGeom>
          <a:solidFill>
            <a:srgbClr val="F2F2F2"/>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800"/>
              <a:buFont typeface="Inter Light"/>
              <a:buNone/>
            </a:pPr>
            <a:endParaRPr sz="1800">
              <a:solidFill>
                <a:schemeClr val="lt1"/>
              </a:solidFill>
              <a:latin typeface="Inter Light"/>
              <a:ea typeface="Inter Light"/>
              <a:cs typeface="Inter Light"/>
              <a:sym typeface="Inter Light"/>
            </a:endParaRPr>
          </a:p>
        </p:txBody>
      </p:sp>
      <p:sp>
        <p:nvSpPr>
          <p:cNvPr id="1682" name="Google Shape;1682;p38"/>
          <p:cNvSpPr/>
          <p:nvPr/>
        </p:nvSpPr>
        <p:spPr>
          <a:xfrm>
            <a:off x="3327625" y="4116515"/>
            <a:ext cx="2684100" cy="1805400"/>
          </a:xfrm>
          <a:prstGeom prst="rect">
            <a:avLst/>
          </a:prstGeom>
          <a:solidFill>
            <a:srgbClr val="F2F2F2"/>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800"/>
              <a:buFont typeface="Inter Light"/>
              <a:buNone/>
            </a:pPr>
            <a:endParaRPr sz="1800">
              <a:solidFill>
                <a:schemeClr val="lt1"/>
              </a:solidFill>
              <a:latin typeface="Inter Light"/>
              <a:ea typeface="Inter Light"/>
              <a:cs typeface="Inter Light"/>
              <a:sym typeface="Inter Light"/>
            </a:endParaRPr>
          </a:p>
        </p:txBody>
      </p:sp>
      <p:sp>
        <p:nvSpPr>
          <p:cNvPr id="1683" name="Google Shape;1683;p38"/>
          <p:cNvSpPr txBox="1"/>
          <p:nvPr/>
        </p:nvSpPr>
        <p:spPr>
          <a:xfrm>
            <a:off x="662955" y="2659525"/>
            <a:ext cx="2346600" cy="1262100"/>
          </a:xfrm>
          <a:prstGeom prst="rect">
            <a:avLst/>
          </a:prstGeom>
          <a:noFill/>
          <a:ln>
            <a:noFill/>
          </a:ln>
        </p:spPr>
        <p:txBody>
          <a:bodyPr anchor="t" anchorCtr="0" bIns="45700" lIns="0" numCol="1" rIns="91425" spcFirstLastPara="1" tIns="45700" wrap="square">
            <a:spAutoFit/>
          </a:bodyPr>
          <a:lstStyle/>
          <a:p>
            <a:pPr algn="l" indent="0" lvl="0" marL="0" marR="0" rtl="0">
              <a:lnSpc>
                <a:spcPct val="100000"/>
              </a:lnSpc>
              <a:spcBef>
                <a:spcPts val="0"/>
              </a:spcBef>
              <a:spcAft>
                <a:spcPts val="0"/>
              </a:spcAft>
              <a:buClr>
                <a:schemeClr val="lt1"/>
              </a:buClr>
              <a:buSzPts val="2400"/>
              <a:buFont typeface="Proxima Nova Semibold"/>
              <a:buNone/>
            </a:pPr>
            <a:r>
              <a:rPr b="1" cap="none" i="0" lang="en-US" strike="noStrike" sz="4400">
                <a:solidFill>
                  <a:schemeClr val="accent4"/>
                </a:solidFill>
                <a:latin typeface="Inter ExtraBold"/>
                <a:ea typeface="Inter ExtraBold"/>
                <a:cs typeface="Inter ExtraBold"/>
                <a:sym typeface="Inter ExtraBold"/>
              </a:rPr>
              <a:t>320</a:t>
            </a:r>
            <a:br>
              <a:rPr b="1" cap="none" i="0" lang="en-US" strike="noStrike" sz="4400">
                <a:solidFill>
                  <a:schemeClr val="accent4"/>
                </a:solidFill>
                <a:latin typeface="Inter ExtraBold"/>
                <a:ea typeface="Inter ExtraBold"/>
                <a:cs typeface="Inter ExtraBold"/>
                <a:sym typeface="Inter ExtraBold"/>
              </a:rPr>
            </a:br>
            <a:r>
              <a:rPr b="0" cap="none" i="0" lang="en-US" strike="noStrike" sz="1600">
                <a:solidFill>
                  <a:schemeClr val="dk1"/>
                </a:solidFill>
                <a:latin typeface="Inter Light"/>
                <a:ea typeface="Inter Light"/>
                <a:cs typeface="Inter Light"/>
                <a:sym typeface="Inter Light"/>
              </a:rPr>
              <a:t>Tons of CO2</a:t>
            </a:r>
            <a:br>
              <a:rPr b="0" cap="none" i="0" lang="en-US" strike="noStrike" sz="1600">
                <a:solidFill>
                  <a:schemeClr val="dk1"/>
                </a:solidFill>
                <a:latin typeface="Inter Light"/>
                <a:ea typeface="Inter Light"/>
                <a:cs typeface="Inter Light"/>
                <a:sym typeface="Inter Light"/>
              </a:rPr>
            </a:br>
            <a:r>
              <a:rPr b="0" cap="none" i="0" lang="en-US" strike="noStrike" sz="1600">
                <a:solidFill>
                  <a:schemeClr val="dk1"/>
                </a:solidFill>
                <a:latin typeface="Inter Light"/>
                <a:ea typeface="Inter Light"/>
                <a:cs typeface="Inter Light"/>
                <a:sym typeface="Inter Light"/>
              </a:rPr>
              <a:t>per annum</a:t>
            </a:r>
            <a:endParaRPr sz="1600">
              <a:solidFill>
                <a:schemeClr val="dk1"/>
              </a:solidFill>
              <a:latin typeface="Inter Light"/>
              <a:ea typeface="Inter Light"/>
              <a:cs typeface="Inter Light"/>
              <a:sym typeface="Inter Light"/>
            </a:endParaRPr>
          </a:p>
        </p:txBody>
      </p:sp>
      <p:grpSp>
        <p:nvGrpSpPr>
          <p:cNvPr id="1684" name="Google Shape;1684;p38"/>
          <p:cNvGrpSpPr/>
          <p:nvPr/>
        </p:nvGrpSpPr>
        <p:grpSpPr>
          <a:xfrm>
            <a:off x="3496392" y="2447082"/>
            <a:ext cx="2346600" cy="1474543"/>
            <a:chOff x="3496392" y="2752384"/>
            <a:chExt cx="2346600" cy="1474543"/>
          </a:xfrm>
        </p:grpSpPr>
        <p:sp>
          <p:nvSpPr>
            <p:cNvPr id="1685" name="Google Shape;1685;p38"/>
            <p:cNvSpPr txBox="1"/>
            <p:nvPr/>
          </p:nvSpPr>
          <p:spPr>
            <a:xfrm>
              <a:off x="3496392" y="2964827"/>
              <a:ext cx="2346600" cy="1262100"/>
            </a:xfrm>
            <a:prstGeom prst="rect">
              <a:avLst/>
            </a:prstGeom>
            <a:noFill/>
            <a:ln>
              <a:noFill/>
            </a:ln>
          </p:spPr>
          <p:txBody>
            <a:bodyPr anchor="t" anchorCtr="0" bIns="45700" lIns="0" numCol="1" rIns="91425" spcFirstLastPara="1" tIns="45700" wrap="square">
              <a:spAutoFit/>
            </a:bodyPr>
            <a:lstStyle/>
            <a:p>
              <a:pPr algn="l" indent="0" lvl="0" marL="0" marR="0" rtl="0">
                <a:lnSpc>
                  <a:spcPct val="100000"/>
                </a:lnSpc>
                <a:spcBef>
                  <a:spcPts val="0"/>
                </a:spcBef>
                <a:spcAft>
                  <a:spcPts val="0"/>
                </a:spcAft>
                <a:buClr>
                  <a:schemeClr val="lt1"/>
                </a:buClr>
                <a:buSzPts val="2400"/>
                <a:buFont typeface="Proxima Nova Semibold"/>
                <a:buNone/>
              </a:pPr>
              <a:r>
                <a:rPr b="1" cap="none" i="0" lang="en-US" strike="noStrike" sz="4400">
                  <a:solidFill>
                    <a:schemeClr val="accent4"/>
                  </a:solidFill>
                  <a:latin typeface="Inter ExtraBold"/>
                  <a:ea typeface="Inter ExtraBold"/>
                  <a:cs typeface="Inter ExtraBold"/>
                  <a:sym typeface="Inter ExtraBold"/>
                </a:rPr>
                <a:t>70</a:t>
              </a:r>
              <a:br>
                <a:rPr b="1" cap="none" i="0" lang="en-US" strike="noStrike" sz="4400">
                  <a:solidFill>
                    <a:schemeClr val="accent4"/>
                  </a:solidFill>
                  <a:latin typeface="Inter ExtraBold"/>
                  <a:ea typeface="Inter ExtraBold"/>
                  <a:cs typeface="Inter ExtraBold"/>
                  <a:sym typeface="Inter ExtraBold"/>
                </a:rPr>
              </a:br>
              <a:r>
                <a:rPr b="0" cap="none" i="0" lang="en-US" strike="noStrike" sz="1600">
                  <a:solidFill>
                    <a:schemeClr val="dk1"/>
                  </a:solidFill>
                  <a:latin typeface="Inter Light"/>
                  <a:ea typeface="Inter Light"/>
                  <a:cs typeface="Inter Light"/>
                  <a:sym typeface="Inter Light"/>
                </a:rPr>
                <a:t>passenger vehicles driven for one year.</a:t>
              </a:r>
              <a:endParaRPr sz="1800">
                <a:solidFill>
                  <a:schemeClr val="dk1"/>
                </a:solidFill>
                <a:latin typeface="Inter Light"/>
                <a:ea typeface="Inter Light"/>
                <a:cs typeface="Inter Light"/>
                <a:sym typeface="Inter Light"/>
              </a:endParaRPr>
            </a:p>
          </p:txBody>
        </p:sp>
        <p:sp>
          <p:nvSpPr>
            <p:cNvPr id="1686" name="Google Shape;1686;p38"/>
            <p:cNvSpPr txBox="1"/>
            <p:nvPr/>
          </p:nvSpPr>
          <p:spPr>
            <a:xfrm>
              <a:off x="3496392" y="2752384"/>
              <a:ext cx="2346600" cy="253800"/>
            </a:xfrm>
            <a:prstGeom prst="rect">
              <a:avLst/>
            </a:prstGeom>
            <a:noFill/>
            <a:ln>
              <a:noFill/>
            </a:ln>
          </p:spPr>
          <p:txBody>
            <a:bodyPr anchor="t" anchorCtr="0" bIns="45700" lIns="0" numCol="1" rIns="91425" spcFirstLastPara="1" tIns="45700" wrap="square">
              <a:spAutoFit/>
            </a:bodyPr>
            <a:lstStyle/>
            <a:p>
              <a:pPr algn="l" indent="0" lvl="0" marL="0" marR="0" rtl="0">
                <a:lnSpc>
                  <a:spcPct val="100000"/>
                </a:lnSpc>
                <a:spcBef>
                  <a:spcPts val="0"/>
                </a:spcBef>
                <a:spcAft>
                  <a:spcPts val="0"/>
                </a:spcAft>
                <a:buClr>
                  <a:schemeClr val="lt1"/>
                </a:buClr>
                <a:buSzPts val="2400"/>
                <a:buFont typeface="Proxima Nova Semibold"/>
                <a:buNone/>
              </a:pPr>
              <a:r>
                <a:rPr b="0" cap="none" i="0" lang="en-US" strike="noStrike" sz="1050">
                  <a:solidFill>
                    <a:schemeClr val="dk1"/>
                  </a:solidFill>
                  <a:latin typeface="Inter Light"/>
                  <a:ea typeface="Inter Light"/>
                  <a:cs typeface="Inter Light"/>
                  <a:sym typeface="Inter Light"/>
                </a:rPr>
                <a:t>The Same as</a:t>
              </a:r>
              <a:endParaRPr sz="1800">
                <a:solidFill>
                  <a:schemeClr val="dk1"/>
                </a:solidFill>
                <a:latin typeface="Inter Light"/>
                <a:ea typeface="Inter Light"/>
                <a:cs typeface="Inter Light"/>
                <a:sym typeface="Inter Light"/>
              </a:endParaRPr>
            </a:p>
          </p:txBody>
        </p:sp>
      </p:grpSp>
      <p:sp>
        <p:nvSpPr>
          <p:cNvPr id="1687" name="Google Shape;1687;p38"/>
          <p:cNvSpPr txBox="1"/>
          <p:nvPr/>
        </p:nvSpPr>
        <p:spPr>
          <a:xfrm>
            <a:off x="662955" y="4599986"/>
            <a:ext cx="2346600" cy="1015800"/>
          </a:xfrm>
          <a:prstGeom prst="rect">
            <a:avLst/>
          </a:prstGeom>
          <a:noFill/>
          <a:ln>
            <a:noFill/>
          </a:ln>
        </p:spPr>
        <p:txBody>
          <a:bodyPr anchor="t" anchorCtr="0" bIns="45700" lIns="0" numCol="1" rIns="91425" spcFirstLastPara="1" tIns="45700" wrap="square">
            <a:spAutoFit/>
          </a:bodyPr>
          <a:lstStyle/>
          <a:p>
            <a:pPr algn="l" indent="0" lvl="0" marL="0" marR="0" rtl="0">
              <a:lnSpc>
                <a:spcPct val="100000"/>
              </a:lnSpc>
              <a:spcBef>
                <a:spcPts val="0"/>
              </a:spcBef>
              <a:spcAft>
                <a:spcPts val="0"/>
              </a:spcAft>
              <a:buClr>
                <a:schemeClr val="lt1"/>
              </a:buClr>
              <a:buSzPts val="2400"/>
              <a:buFont typeface="Proxima Nova Semibold"/>
              <a:buNone/>
            </a:pPr>
            <a:r>
              <a:rPr b="1" cap="none" i="0" lang="en-US" strike="noStrike" sz="4400">
                <a:solidFill>
                  <a:schemeClr val="accent4"/>
                </a:solidFill>
                <a:latin typeface="Inter ExtraBold"/>
                <a:ea typeface="Inter ExtraBold"/>
                <a:cs typeface="Inter ExtraBold"/>
                <a:sym typeface="Inter ExtraBold"/>
              </a:rPr>
              <a:t>3.5M</a:t>
            </a:r>
            <a:br>
              <a:rPr b="1" cap="none" i="0" lang="en-US" strike="noStrike" sz="4400">
                <a:solidFill>
                  <a:schemeClr val="accent4"/>
                </a:solidFill>
                <a:latin typeface="Inter ExtraBold"/>
                <a:ea typeface="Inter ExtraBold"/>
                <a:cs typeface="Inter ExtraBold"/>
                <a:sym typeface="Inter ExtraBold"/>
              </a:rPr>
            </a:br>
            <a:r>
              <a:rPr b="0" cap="none" i="0" lang="en-US" strike="noStrike" sz="1600">
                <a:solidFill>
                  <a:schemeClr val="dk1"/>
                </a:solidFill>
                <a:latin typeface="Inter Light"/>
                <a:ea typeface="Inter Light"/>
                <a:cs typeface="Inter Light"/>
                <a:sym typeface="Inter Light"/>
              </a:rPr>
              <a:t>KWh per annum</a:t>
            </a:r>
            <a:endParaRPr sz="1600">
              <a:solidFill>
                <a:schemeClr val="dk1"/>
              </a:solidFill>
              <a:latin typeface="Inter Light"/>
              <a:ea typeface="Inter Light"/>
              <a:cs typeface="Inter Light"/>
              <a:sym typeface="Inter Light"/>
            </a:endParaRPr>
          </a:p>
        </p:txBody>
      </p:sp>
      <p:sp>
        <p:nvSpPr>
          <p:cNvPr id="1688" name="Google Shape;1688;p38"/>
          <p:cNvSpPr txBox="1"/>
          <p:nvPr/>
        </p:nvSpPr>
        <p:spPr>
          <a:xfrm>
            <a:off x="3496393" y="4599986"/>
            <a:ext cx="2346600" cy="1015800"/>
          </a:xfrm>
          <a:prstGeom prst="rect">
            <a:avLst/>
          </a:prstGeom>
          <a:noFill/>
          <a:ln>
            <a:noFill/>
          </a:ln>
        </p:spPr>
        <p:txBody>
          <a:bodyPr anchor="t" anchorCtr="0" bIns="45700" lIns="0" numCol="1" rIns="91425" spcFirstLastPara="1" tIns="45700" wrap="square">
            <a:spAutoFit/>
          </a:bodyPr>
          <a:lstStyle/>
          <a:p>
            <a:pPr algn="l" indent="0" lvl="0" marL="0" marR="0" rtl="0">
              <a:lnSpc>
                <a:spcPct val="100000"/>
              </a:lnSpc>
              <a:spcBef>
                <a:spcPts val="0"/>
              </a:spcBef>
              <a:spcAft>
                <a:spcPts val="0"/>
              </a:spcAft>
              <a:buClr>
                <a:schemeClr val="lt1"/>
              </a:buClr>
              <a:buSzPts val="2400"/>
              <a:buFont typeface="Proxima Nova Semibold"/>
              <a:buNone/>
            </a:pPr>
            <a:r>
              <a:rPr b="1" cap="none" i="0" lang="en-US" strike="noStrike" sz="4400">
                <a:solidFill>
                  <a:schemeClr val="accent4"/>
                </a:solidFill>
                <a:latin typeface="Inter ExtraBold"/>
                <a:ea typeface="Inter ExtraBold"/>
                <a:cs typeface="Inter ExtraBold"/>
                <a:sym typeface="Inter ExtraBold"/>
              </a:rPr>
              <a:t>320</a:t>
            </a:r>
            <a:br>
              <a:rPr b="1" cap="none" i="0" lang="en-US" strike="noStrike" sz="4400">
                <a:solidFill>
                  <a:schemeClr val="accent4"/>
                </a:solidFill>
                <a:latin typeface="Inter ExtraBold"/>
                <a:ea typeface="Inter ExtraBold"/>
                <a:cs typeface="Inter ExtraBold"/>
                <a:sym typeface="Inter ExtraBold"/>
              </a:rPr>
            </a:br>
            <a:r>
              <a:rPr b="0" cap="none" i="0" lang="en-US" strike="noStrike" sz="1600">
                <a:solidFill>
                  <a:schemeClr val="dk1"/>
                </a:solidFill>
                <a:latin typeface="Inter Light"/>
                <a:ea typeface="Inter Light"/>
                <a:cs typeface="Inter Light"/>
                <a:sym typeface="Inter Light"/>
              </a:rPr>
              <a:t>Rack Units</a:t>
            </a:r>
            <a:endParaRPr sz="1600">
              <a:solidFill>
                <a:schemeClr val="dk1"/>
              </a:solidFill>
              <a:latin typeface="Inter Light"/>
              <a:ea typeface="Inter Light"/>
              <a:cs typeface="Inter Light"/>
              <a:sym typeface="Inter Light"/>
            </a:endParaRPr>
          </a:p>
        </p:txBody>
      </p:sp>
      <p:sp>
        <p:nvSpPr>
          <p:cNvPr id="1689" name="Google Shape;1689;p38"/>
          <p:cNvSpPr/>
          <p:nvPr/>
        </p:nvSpPr>
        <p:spPr>
          <a:xfrm>
            <a:off x="6164924" y="2176054"/>
            <a:ext cx="2684100" cy="1805400"/>
          </a:xfrm>
          <a:prstGeom prst="rect">
            <a:avLst/>
          </a:prstGeom>
          <a:solidFill>
            <a:srgbClr val="F2F2F2"/>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800"/>
              <a:buFont typeface="Inter Light"/>
              <a:buNone/>
            </a:pPr>
            <a:endParaRPr sz="1800">
              <a:solidFill>
                <a:schemeClr val="lt1"/>
              </a:solidFill>
              <a:latin typeface="Inter Light"/>
              <a:ea typeface="Inter Light"/>
              <a:cs typeface="Inter Light"/>
              <a:sym typeface="Inter Light"/>
            </a:endParaRPr>
          </a:p>
        </p:txBody>
      </p:sp>
      <p:sp>
        <p:nvSpPr>
          <p:cNvPr id="1690" name="Google Shape;1690;p38"/>
          <p:cNvSpPr/>
          <p:nvPr/>
        </p:nvSpPr>
        <p:spPr>
          <a:xfrm>
            <a:off x="8998362" y="2176054"/>
            <a:ext cx="2684100" cy="1805400"/>
          </a:xfrm>
          <a:prstGeom prst="rect">
            <a:avLst/>
          </a:prstGeom>
          <a:solidFill>
            <a:srgbClr val="F2F2F2"/>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800"/>
              <a:buFont typeface="Inter Light"/>
              <a:buNone/>
            </a:pPr>
            <a:endParaRPr sz="1800">
              <a:solidFill>
                <a:schemeClr val="lt1"/>
              </a:solidFill>
              <a:latin typeface="Inter Light"/>
              <a:ea typeface="Inter Light"/>
              <a:cs typeface="Inter Light"/>
              <a:sym typeface="Inter Light"/>
            </a:endParaRPr>
          </a:p>
        </p:txBody>
      </p:sp>
      <p:sp>
        <p:nvSpPr>
          <p:cNvPr id="1691" name="Google Shape;1691;p38"/>
          <p:cNvSpPr/>
          <p:nvPr/>
        </p:nvSpPr>
        <p:spPr>
          <a:xfrm>
            <a:off x="6164924" y="4116515"/>
            <a:ext cx="2684100" cy="1805400"/>
          </a:xfrm>
          <a:prstGeom prst="rect">
            <a:avLst/>
          </a:prstGeom>
          <a:solidFill>
            <a:srgbClr val="F2F2F2"/>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800"/>
              <a:buFont typeface="Inter Light"/>
              <a:buNone/>
            </a:pPr>
            <a:endParaRPr sz="1800">
              <a:solidFill>
                <a:schemeClr val="lt1"/>
              </a:solidFill>
              <a:latin typeface="Inter Light"/>
              <a:ea typeface="Inter Light"/>
              <a:cs typeface="Inter Light"/>
              <a:sym typeface="Inter Light"/>
            </a:endParaRPr>
          </a:p>
        </p:txBody>
      </p:sp>
      <p:sp>
        <p:nvSpPr>
          <p:cNvPr id="1692" name="Google Shape;1692;p38"/>
          <p:cNvSpPr/>
          <p:nvPr/>
        </p:nvSpPr>
        <p:spPr>
          <a:xfrm>
            <a:off x="8998362" y="4116515"/>
            <a:ext cx="2684100" cy="1805400"/>
          </a:xfrm>
          <a:prstGeom prst="rect">
            <a:avLst/>
          </a:prstGeom>
          <a:solidFill>
            <a:srgbClr val="F2F2F2"/>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800"/>
              <a:buFont typeface="Inter Light"/>
              <a:buNone/>
            </a:pPr>
            <a:endParaRPr sz="1800">
              <a:solidFill>
                <a:schemeClr val="lt1"/>
              </a:solidFill>
              <a:latin typeface="Inter Light"/>
              <a:ea typeface="Inter Light"/>
              <a:cs typeface="Inter Light"/>
              <a:sym typeface="Inter Light"/>
            </a:endParaRPr>
          </a:p>
        </p:txBody>
      </p:sp>
      <p:sp>
        <p:nvSpPr>
          <p:cNvPr id="1693" name="Google Shape;1693;p38"/>
          <p:cNvSpPr txBox="1"/>
          <p:nvPr/>
        </p:nvSpPr>
        <p:spPr>
          <a:xfrm>
            <a:off x="6333692" y="2659525"/>
            <a:ext cx="2346600" cy="1262100"/>
          </a:xfrm>
          <a:prstGeom prst="rect">
            <a:avLst/>
          </a:prstGeom>
          <a:noFill/>
          <a:ln>
            <a:noFill/>
          </a:ln>
        </p:spPr>
        <p:txBody>
          <a:bodyPr anchor="t" anchorCtr="0" bIns="45700" lIns="0" numCol="1" rIns="91425" spcFirstLastPara="1" tIns="45700" wrap="square">
            <a:spAutoFit/>
          </a:bodyPr>
          <a:lstStyle/>
          <a:p>
            <a:pPr algn="l" indent="0" lvl="0" marL="0" marR="0" rtl="0">
              <a:lnSpc>
                <a:spcPct val="100000"/>
              </a:lnSpc>
              <a:spcBef>
                <a:spcPts val="0"/>
              </a:spcBef>
              <a:spcAft>
                <a:spcPts val="0"/>
              </a:spcAft>
              <a:buClr>
                <a:schemeClr val="lt1"/>
              </a:buClr>
              <a:buSzPts val="2400"/>
              <a:buFont typeface="Proxima Nova Semibold"/>
              <a:buNone/>
            </a:pPr>
            <a:r>
              <a:rPr b="1" cap="none" i="0" lang="en-US" strike="noStrike" sz="4400">
                <a:solidFill>
                  <a:schemeClr val="accent1"/>
                </a:solidFill>
                <a:latin typeface="Inter ExtraBold"/>
                <a:ea typeface="Inter ExtraBold"/>
                <a:cs typeface="Inter ExtraBold"/>
                <a:sym typeface="Inter ExtraBold"/>
              </a:rPr>
              <a:t>68</a:t>
            </a:r>
            <a:br>
              <a:rPr b="1" cap="none" i="0" lang="en-US" strike="noStrike" sz="4400">
                <a:solidFill>
                  <a:schemeClr val="accent4"/>
                </a:solidFill>
                <a:latin typeface="Inter ExtraBold"/>
                <a:ea typeface="Inter ExtraBold"/>
                <a:cs typeface="Inter ExtraBold"/>
                <a:sym typeface="Inter ExtraBold"/>
              </a:rPr>
            </a:br>
            <a:r>
              <a:rPr b="0" cap="none" i="0" lang="en-US" strike="noStrike" sz="1600">
                <a:solidFill>
                  <a:schemeClr val="dk1"/>
                </a:solidFill>
                <a:latin typeface="Inter Light"/>
                <a:ea typeface="Inter Light"/>
                <a:cs typeface="Inter Light"/>
                <a:sym typeface="Inter Light"/>
              </a:rPr>
              <a:t>Tons of CO2</a:t>
            </a:r>
            <a:br>
              <a:rPr b="0" cap="none" i="0" lang="en-US" strike="noStrike" sz="1600">
                <a:solidFill>
                  <a:schemeClr val="dk1"/>
                </a:solidFill>
                <a:latin typeface="Inter Light"/>
                <a:ea typeface="Inter Light"/>
                <a:cs typeface="Inter Light"/>
                <a:sym typeface="Inter Light"/>
              </a:rPr>
            </a:br>
            <a:r>
              <a:rPr b="0" cap="none" i="0" lang="en-US" strike="noStrike" sz="1600">
                <a:solidFill>
                  <a:schemeClr val="dk1"/>
                </a:solidFill>
                <a:latin typeface="Inter Light"/>
                <a:ea typeface="Inter Light"/>
                <a:cs typeface="Inter Light"/>
                <a:sym typeface="Inter Light"/>
              </a:rPr>
              <a:t>per annum</a:t>
            </a:r>
            <a:endParaRPr sz="1600">
              <a:solidFill>
                <a:schemeClr val="dk1"/>
              </a:solidFill>
              <a:latin typeface="Inter Light"/>
              <a:ea typeface="Inter Light"/>
              <a:cs typeface="Inter Light"/>
              <a:sym typeface="Inter Light"/>
            </a:endParaRPr>
          </a:p>
        </p:txBody>
      </p:sp>
      <p:grpSp>
        <p:nvGrpSpPr>
          <p:cNvPr id="1694" name="Google Shape;1694;p38"/>
          <p:cNvGrpSpPr/>
          <p:nvPr/>
        </p:nvGrpSpPr>
        <p:grpSpPr>
          <a:xfrm>
            <a:off x="9167129" y="2447082"/>
            <a:ext cx="2346600" cy="1474543"/>
            <a:chOff x="3496392" y="2752384"/>
            <a:chExt cx="2346600" cy="1474543"/>
          </a:xfrm>
        </p:grpSpPr>
        <p:sp>
          <p:nvSpPr>
            <p:cNvPr id="1695" name="Google Shape;1695;p38"/>
            <p:cNvSpPr txBox="1"/>
            <p:nvPr/>
          </p:nvSpPr>
          <p:spPr>
            <a:xfrm>
              <a:off x="3496392" y="2964827"/>
              <a:ext cx="2346600" cy="1262100"/>
            </a:xfrm>
            <a:prstGeom prst="rect">
              <a:avLst/>
            </a:prstGeom>
            <a:noFill/>
            <a:ln>
              <a:noFill/>
            </a:ln>
          </p:spPr>
          <p:txBody>
            <a:bodyPr anchor="t" anchorCtr="0" bIns="45700" lIns="0" numCol="1" rIns="91425" spcFirstLastPara="1" tIns="45700" wrap="square">
              <a:spAutoFit/>
            </a:bodyPr>
            <a:lstStyle/>
            <a:p>
              <a:pPr algn="l" indent="0" lvl="0" marL="0" marR="0" rtl="0">
                <a:lnSpc>
                  <a:spcPct val="100000"/>
                </a:lnSpc>
                <a:spcBef>
                  <a:spcPts val="0"/>
                </a:spcBef>
                <a:spcAft>
                  <a:spcPts val="0"/>
                </a:spcAft>
                <a:buClr>
                  <a:schemeClr val="lt1"/>
                </a:buClr>
                <a:buSzPts val="2400"/>
                <a:buFont typeface="Proxima Nova Semibold"/>
                <a:buNone/>
              </a:pPr>
              <a:r>
                <a:rPr b="1" lang="en-US" sz="4400">
                  <a:solidFill>
                    <a:schemeClr val="accent1"/>
                  </a:solidFill>
                  <a:latin typeface="Inter ExtraBold"/>
                  <a:ea typeface="Inter ExtraBold"/>
                  <a:cs typeface="Inter ExtraBold"/>
                  <a:sym typeface="Inter ExtraBold"/>
                </a:rPr>
                <a:t>15</a:t>
              </a:r>
              <a:br>
                <a:rPr b="1" cap="none" i="0" lang="en-US" strike="noStrike" sz="4400">
                  <a:solidFill>
                    <a:schemeClr val="accent4"/>
                  </a:solidFill>
                  <a:latin typeface="Inter ExtraBold"/>
                  <a:ea typeface="Inter ExtraBold"/>
                  <a:cs typeface="Inter ExtraBold"/>
                  <a:sym typeface="Inter ExtraBold"/>
                </a:rPr>
              </a:br>
              <a:r>
                <a:rPr b="0" cap="none" i="0" lang="en-US" strike="noStrike" sz="1600">
                  <a:solidFill>
                    <a:schemeClr val="dk1"/>
                  </a:solidFill>
                  <a:latin typeface="Inter Light"/>
                  <a:ea typeface="Inter Light"/>
                  <a:cs typeface="Inter Light"/>
                  <a:sym typeface="Inter Light"/>
                </a:rPr>
                <a:t>passenger vehicles driven for one year.</a:t>
              </a:r>
              <a:endParaRPr sz="1800">
                <a:solidFill>
                  <a:schemeClr val="dk1"/>
                </a:solidFill>
                <a:latin typeface="Inter Light"/>
                <a:ea typeface="Inter Light"/>
                <a:cs typeface="Inter Light"/>
                <a:sym typeface="Inter Light"/>
              </a:endParaRPr>
            </a:p>
          </p:txBody>
        </p:sp>
        <p:sp>
          <p:nvSpPr>
            <p:cNvPr id="1696" name="Google Shape;1696;p38"/>
            <p:cNvSpPr txBox="1"/>
            <p:nvPr/>
          </p:nvSpPr>
          <p:spPr>
            <a:xfrm>
              <a:off x="3496392" y="2752384"/>
              <a:ext cx="2346600" cy="253800"/>
            </a:xfrm>
            <a:prstGeom prst="rect">
              <a:avLst/>
            </a:prstGeom>
            <a:noFill/>
            <a:ln>
              <a:noFill/>
            </a:ln>
          </p:spPr>
          <p:txBody>
            <a:bodyPr anchor="t" anchorCtr="0" bIns="45700" lIns="0" numCol="1" rIns="91425" spcFirstLastPara="1" tIns="45700" wrap="square">
              <a:spAutoFit/>
            </a:bodyPr>
            <a:lstStyle/>
            <a:p>
              <a:pPr algn="l" indent="0" lvl="0" marL="0" marR="0" rtl="0">
                <a:lnSpc>
                  <a:spcPct val="100000"/>
                </a:lnSpc>
                <a:spcBef>
                  <a:spcPts val="0"/>
                </a:spcBef>
                <a:spcAft>
                  <a:spcPts val="0"/>
                </a:spcAft>
                <a:buClr>
                  <a:schemeClr val="lt1"/>
                </a:buClr>
                <a:buSzPts val="2400"/>
                <a:buFont typeface="Proxima Nova Semibold"/>
                <a:buNone/>
              </a:pPr>
              <a:r>
                <a:rPr b="0" cap="none" i="0" lang="en-US" strike="noStrike" sz="1050">
                  <a:solidFill>
                    <a:schemeClr val="dk1"/>
                  </a:solidFill>
                  <a:latin typeface="Inter Light"/>
                  <a:ea typeface="Inter Light"/>
                  <a:cs typeface="Inter Light"/>
                  <a:sym typeface="Inter Light"/>
                </a:rPr>
                <a:t>The Same as</a:t>
              </a:r>
              <a:endParaRPr sz="1800">
                <a:solidFill>
                  <a:schemeClr val="dk1"/>
                </a:solidFill>
                <a:latin typeface="Inter Light"/>
                <a:ea typeface="Inter Light"/>
                <a:cs typeface="Inter Light"/>
                <a:sym typeface="Inter Light"/>
              </a:endParaRPr>
            </a:p>
          </p:txBody>
        </p:sp>
      </p:grpSp>
      <p:sp>
        <p:nvSpPr>
          <p:cNvPr id="1697" name="Google Shape;1697;p38"/>
          <p:cNvSpPr txBox="1"/>
          <p:nvPr/>
        </p:nvSpPr>
        <p:spPr>
          <a:xfrm>
            <a:off x="6333692" y="4599986"/>
            <a:ext cx="2494622" cy="1015622"/>
          </a:xfrm>
          <a:prstGeom prst="rect">
            <a:avLst/>
          </a:prstGeom>
          <a:noFill/>
          <a:ln>
            <a:noFill/>
          </a:ln>
        </p:spPr>
        <p:txBody>
          <a:bodyPr anchor="t" anchorCtr="0" bIns="45700" lIns="0" numCol="1" rIns="91425" spcFirstLastPara="1" tIns="45700" wrap="square">
            <a:spAutoFit/>
          </a:bodyPr>
          <a:lstStyle/>
          <a:p>
            <a:pPr algn="l" indent="0" lvl="0" marL="0" marR="0" rtl="0">
              <a:lnSpc>
                <a:spcPct val="100000"/>
              </a:lnSpc>
              <a:spcBef>
                <a:spcPts val="0"/>
              </a:spcBef>
              <a:spcAft>
                <a:spcPts val="0"/>
              </a:spcAft>
              <a:buClr>
                <a:schemeClr val="lt1"/>
              </a:buClr>
              <a:buSzPts val="2400"/>
              <a:buFont typeface="Proxima Nova Semibold"/>
              <a:buNone/>
            </a:pPr>
            <a:r>
              <a:rPr b="1" lang="en-US" sz="4400">
                <a:solidFill>
                  <a:schemeClr val="accent1"/>
                </a:solidFill>
                <a:latin typeface="Inter ExtraBold"/>
                <a:ea typeface="Inter ExtraBold"/>
                <a:cs typeface="Inter ExtraBold"/>
                <a:sym typeface="Inter ExtraBold"/>
              </a:rPr>
              <a:t>757,425</a:t>
            </a:r>
            <a:br>
              <a:rPr b="1" cap="none" i="0" lang="en-US" strike="noStrike" sz="4400">
                <a:solidFill>
                  <a:schemeClr val="accent4"/>
                </a:solidFill>
                <a:latin typeface="Inter ExtraBold"/>
                <a:ea typeface="Inter ExtraBold"/>
                <a:cs typeface="Inter ExtraBold"/>
                <a:sym typeface="Inter ExtraBold"/>
              </a:rPr>
            </a:br>
            <a:r>
              <a:rPr b="0" cap="none" err="1" i="0" lang="en-US" strike="noStrike" sz="1600">
                <a:solidFill>
                  <a:schemeClr val="dk1"/>
                </a:solidFill>
                <a:latin typeface="Inter Light"/>
                <a:ea typeface="Inter Light"/>
                <a:cs typeface="Inter Light"/>
                <a:sym typeface="Inter Light"/>
              </a:rPr>
              <a:t>KWh</a:t>
            </a:r>
            <a:r>
              <a:rPr b="0" cap="none" i="0" lang="en-US" strike="noStrike" sz="1600">
                <a:solidFill>
                  <a:schemeClr val="dk1"/>
                </a:solidFill>
                <a:latin typeface="Inter Light"/>
                <a:ea typeface="Inter Light"/>
                <a:cs typeface="Inter Light"/>
                <a:sym typeface="Inter Light"/>
              </a:rPr>
              <a:t> per annum</a:t>
            </a:r>
            <a:endParaRPr sz="1600">
              <a:solidFill>
                <a:schemeClr val="dk1"/>
              </a:solidFill>
              <a:latin typeface="Inter Light"/>
              <a:ea typeface="Inter Light"/>
              <a:cs typeface="Inter Light"/>
              <a:sym typeface="Inter Light"/>
            </a:endParaRPr>
          </a:p>
        </p:txBody>
      </p:sp>
      <p:sp>
        <p:nvSpPr>
          <p:cNvPr id="1698" name="Google Shape;1698;p38"/>
          <p:cNvSpPr txBox="1"/>
          <p:nvPr/>
        </p:nvSpPr>
        <p:spPr>
          <a:xfrm>
            <a:off x="9167130" y="4599986"/>
            <a:ext cx="2346600" cy="1015800"/>
          </a:xfrm>
          <a:prstGeom prst="rect">
            <a:avLst/>
          </a:prstGeom>
          <a:noFill/>
          <a:ln>
            <a:noFill/>
          </a:ln>
        </p:spPr>
        <p:txBody>
          <a:bodyPr anchor="t" anchorCtr="0" bIns="45700" lIns="0" numCol="1" rIns="91425" spcFirstLastPara="1" tIns="45700" wrap="square">
            <a:spAutoFit/>
          </a:bodyPr>
          <a:lstStyle/>
          <a:p>
            <a:pPr algn="l" indent="0" lvl="0" marL="0" marR="0" rtl="0">
              <a:lnSpc>
                <a:spcPct val="100000"/>
              </a:lnSpc>
              <a:spcBef>
                <a:spcPts val="0"/>
              </a:spcBef>
              <a:spcAft>
                <a:spcPts val="0"/>
              </a:spcAft>
              <a:buClr>
                <a:schemeClr val="lt1"/>
              </a:buClr>
              <a:buSzPts val="2400"/>
              <a:buFont typeface="Proxima Nova Semibold"/>
              <a:buNone/>
            </a:pPr>
            <a:r>
              <a:rPr b="1" lang="en-US" sz="4400">
                <a:solidFill>
                  <a:schemeClr val="accent1"/>
                </a:solidFill>
                <a:latin typeface="Inter ExtraBold"/>
                <a:ea typeface="Inter ExtraBold"/>
                <a:cs typeface="Inter ExtraBold"/>
                <a:sym typeface="Inter ExtraBold"/>
              </a:rPr>
              <a:t>48</a:t>
            </a:r>
            <a:br>
              <a:rPr b="1" cap="none" i="0" lang="en-US" strike="noStrike" sz="4400">
                <a:solidFill>
                  <a:schemeClr val="accent4"/>
                </a:solidFill>
                <a:latin typeface="Inter ExtraBold"/>
                <a:ea typeface="Inter ExtraBold"/>
                <a:cs typeface="Inter ExtraBold"/>
                <a:sym typeface="Inter ExtraBold"/>
              </a:rPr>
            </a:br>
            <a:r>
              <a:rPr b="0" cap="none" i="0" lang="en-US" strike="noStrike" sz="1600">
                <a:solidFill>
                  <a:schemeClr val="dk1"/>
                </a:solidFill>
                <a:latin typeface="Inter Light"/>
                <a:ea typeface="Inter Light"/>
                <a:cs typeface="Inter Light"/>
                <a:sym typeface="Inter Light"/>
              </a:rPr>
              <a:t>Rack Units</a:t>
            </a:r>
            <a:endParaRPr sz="1600">
              <a:solidFill>
                <a:schemeClr val="dk1"/>
              </a:solidFill>
              <a:latin typeface="Inter Light"/>
              <a:ea typeface="Inter Light"/>
              <a:cs typeface="Inter Light"/>
              <a:sym typeface="Inter Light"/>
            </a:endParaRPr>
          </a:p>
        </p:txBody>
      </p:sp>
      <p:sp>
        <p:nvSpPr>
          <p:cNvPr id="1699" name="Google Shape;1699;p38"/>
          <p:cNvSpPr txBox="1"/>
          <p:nvPr/>
        </p:nvSpPr>
        <p:spPr>
          <a:xfrm>
            <a:off x="494189" y="6091073"/>
            <a:ext cx="11188200" cy="295500"/>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accent1"/>
              </a:buClr>
              <a:buSzPts val="1000"/>
              <a:buFont typeface="Arial"/>
              <a:buNone/>
            </a:pPr>
            <a:r>
              <a:rPr lang="en-US" sz="1000">
                <a:solidFill>
                  <a:schemeClr val="dk1"/>
                </a:solidFill>
                <a:latin typeface="Inter Light"/>
                <a:ea typeface="Inter Light"/>
                <a:cs typeface="Inter Light"/>
                <a:sym typeface="Inter Light"/>
              </a:rPr>
              <a:t>According to the IEA, Sweden has one of the lowest Final Energy Carbon Intensity rates in the World.  The rate used in these illustrations is 25.2g CO2 / MegaJoule. https://www.iea.org/data-and-statistics?country=SWEDEN&amp;fuel=CO2%20emissions&amp;indicator=FECI</a:t>
            </a:r>
            <a:endParaRPr sz="1800">
              <a:solidFill>
                <a:schemeClr val="dk1"/>
              </a:solidFill>
              <a:latin typeface="Inter Light"/>
              <a:ea typeface="Inter Light"/>
              <a:cs typeface="Inter Light"/>
              <a:sym typeface="Inter Light"/>
            </a:endParaRPr>
          </a:p>
        </p:txBody>
      </p:sp>
      <p:grpSp>
        <p:nvGrpSpPr>
          <p:cNvPr id="1700" name="Google Shape;1700;p38"/>
          <p:cNvGrpSpPr/>
          <p:nvPr/>
        </p:nvGrpSpPr>
        <p:grpSpPr>
          <a:xfrm>
            <a:off x="2552574" y="2320849"/>
            <a:ext cx="514880" cy="348415"/>
            <a:chOff x="1041083" y="2444327"/>
            <a:chExt cx="606169" cy="410189"/>
          </a:xfrm>
        </p:grpSpPr>
        <p:sp>
          <p:nvSpPr>
            <p:cNvPr id="1701" name="Google Shape;1701;p38"/>
            <p:cNvSpPr/>
            <p:nvPr/>
          </p:nvSpPr>
          <p:spPr>
            <a:xfrm>
              <a:off x="1103524" y="2707933"/>
              <a:ext cx="247063" cy="83086"/>
            </a:xfrm>
            <a:custGeom>
              <a:avLst/>
              <a:gdLst/>
              <a:ahLst/>
              <a:cxnLst/>
              <a:rect b="b" l="l" r="r" t="t"/>
              <a:pathLst>
                <a:path extrusionOk="0" h="220095" w="654471">
                  <a:moveTo>
                    <a:pt x="113132" y="220036"/>
                  </a:moveTo>
                  <a:lnTo>
                    <a:pt x="31146" y="220036"/>
                  </a:lnTo>
                  <a:cubicBezTo>
                    <a:pt x="13941" y="220036"/>
                    <a:pt x="0" y="206095"/>
                    <a:pt x="0" y="188890"/>
                  </a:cubicBezTo>
                  <a:lnTo>
                    <a:pt x="0" y="31146"/>
                  </a:lnTo>
                  <a:cubicBezTo>
                    <a:pt x="0" y="13941"/>
                    <a:pt x="13941" y="0"/>
                    <a:pt x="31146" y="0"/>
                  </a:cubicBezTo>
                  <a:lnTo>
                    <a:pt x="113132" y="0"/>
                  </a:lnTo>
                  <a:cubicBezTo>
                    <a:pt x="130337" y="0"/>
                    <a:pt x="144278" y="13941"/>
                    <a:pt x="144278" y="31146"/>
                  </a:cubicBezTo>
                  <a:lnTo>
                    <a:pt x="144278" y="188890"/>
                  </a:lnTo>
                  <a:cubicBezTo>
                    <a:pt x="144278" y="206154"/>
                    <a:pt x="130337" y="220036"/>
                    <a:pt x="113132" y="220036"/>
                  </a:cubicBezTo>
                  <a:close/>
                  <a:moveTo>
                    <a:pt x="399375" y="188950"/>
                  </a:moveTo>
                  <a:lnTo>
                    <a:pt x="399375" y="31205"/>
                  </a:lnTo>
                  <a:cubicBezTo>
                    <a:pt x="399375" y="14001"/>
                    <a:pt x="385434" y="59"/>
                    <a:pt x="368229" y="59"/>
                  </a:cubicBezTo>
                  <a:lnTo>
                    <a:pt x="286243" y="59"/>
                  </a:lnTo>
                  <a:cubicBezTo>
                    <a:pt x="269038" y="59"/>
                    <a:pt x="255097" y="14001"/>
                    <a:pt x="255097" y="31205"/>
                  </a:cubicBezTo>
                  <a:lnTo>
                    <a:pt x="255097" y="188950"/>
                  </a:lnTo>
                  <a:cubicBezTo>
                    <a:pt x="255097" y="206154"/>
                    <a:pt x="269038" y="220095"/>
                    <a:pt x="286243" y="220095"/>
                  </a:cubicBezTo>
                  <a:lnTo>
                    <a:pt x="368229" y="220095"/>
                  </a:lnTo>
                  <a:cubicBezTo>
                    <a:pt x="385434" y="220036"/>
                    <a:pt x="399375" y="206154"/>
                    <a:pt x="399375" y="188950"/>
                  </a:cubicBezTo>
                  <a:close/>
                  <a:moveTo>
                    <a:pt x="654472" y="188950"/>
                  </a:moveTo>
                  <a:lnTo>
                    <a:pt x="654472" y="31205"/>
                  </a:lnTo>
                  <a:cubicBezTo>
                    <a:pt x="654472" y="14001"/>
                    <a:pt x="640531" y="59"/>
                    <a:pt x="623326" y="59"/>
                  </a:cubicBezTo>
                  <a:lnTo>
                    <a:pt x="541340" y="59"/>
                  </a:lnTo>
                  <a:cubicBezTo>
                    <a:pt x="524135" y="59"/>
                    <a:pt x="510194" y="14001"/>
                    <a:pt x="510194" y="31205"/>
                  </a:cubicBezTo>
                  <a:lnTo>
                    <a:pt x="510194" y="188950"/>
                  </a:lnTo>
                  <a:cubicBezTo>
                    <a:pt x="510194" y="206154"/>
                    <a:pt x="524135" y="220095"/>
                    <a:pt x="541340" y="220095"/>
                  </a:cubicBezTo>
                  <a:lnTo>
                    <a:pt x="623326" y="220095"/>
                  </a:lnTo>
                  <a:cubicBezTo>
                    <a:pt x="640531" y="220036"/>
                    <a:pt x="654472" y="206154"/>
                    <a:pt x="654472" y="188950"/>
                  </a:cubicBezTo>
                  <a:close/>
                </a:path>
              </a:pathLst>
            </a:custGeom>
            <a:solidFill>
              <a:schemeClr val="accent2"/>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702" name="Google Shape;1702;p38"/>
            <p:cNvSpPr/>
            <p:nvPr/>
          </p:nvSpPr>
          <p:spPr>
            <a:xfrm>
              <a:off x="1041083" y="2444327"/>
              <a:ext cx="606169" cy="410189"/>
            </a:xfrm>
            <a:custGeom>
              <a:avLst/>
              <a:gdLst/>
              <a:ahLst/>
              <a:cxnLst/>
              <a:rect b="b" l="l" r="r" t="t"/>
              <a:pathLst>
                <a:path extrusionOk="0" h="1086594" w="1605746">
                  <a:moveTo>
                    <a:pt x="1605332" y="620657"/>
                  </a:moveTo>
                  <a:lnTo>
                    <a:pt x="1570033" y="13941"/>
                  </a:lnTo>
                  <a:cubicBezTo>
                    <a:pt x="1569559" y="6110"/>
                    <a:pt x="1563092" y="0"/>
                    <a:pt x="1555202" y="0"/>
                  </a:cubicBezTo>
                  <a:lnTo>
                    <a:pt x="1404932" y="0"/>
                  </a:lnTo>
                  <a:cubicBezTo>
                    <a:pt x="1397101" y="0"/>
                    <a:pt x="1390576" y="6110"/>
                    <a:pt x="1390101" y="13941"/>
                  </a:cubicBezTo>
                  <a:lnTo>
                    <a:pt x="1355515" y="609029"/>
                  </a:lnTo>
                  <a:lnTo>
                    <a:pt x="1296130" y="609029"/>
                  </a:lnTo>
                  <a:lnTo>
                    <a:pt x="1261544" y="13941"/>
                  </a:lnTo>
                  <a:cubicBezTo>
                    <a:pt x="1261070" y="6110"/>
                    <a:pt x="1254603" y="0"/>
                    <a:pt x="1246713" y="0"/>
                  </a:cubicBezTo>
                  <a:lnTo>
                    <a:pt x="1096443" y="0"/>
                  </a:lnTo>
                  <a:cubicBezTo>
                    <a:pt x="1088671" y="0"/>
                    <a:pt x="1082205" y="5992"/>
                    <a:pt x="1081671" y="13763"/>
                  </a:cubicBezTo>
                  <a:lnTo>
                    <a:pt x="1047262" y="490380"/>
                  </a:lnTo>
                  <a:lnTo>
                    <a:pt x="1041627" y="490380"/>
                  </a:lnTo>
                  <a:lnTo>
                    <a:pt x="577765" y="133540"/>
                  </a:lnTo>
                  <a:cubicBezTo>
                    <a:pt x="573257" y="130100"/>
                    <a:pt x="567205" y="129506"/>
                    <a:pt x="562163" y="131998"/>
                  </a:cubicBezTo>
                  <a:cubicBezTo>
                    <a:pt x="557120" y="134490"/>
                    <a:pt x="553857" y="139651"/>
                    <a:pt x="553857" y="145287"/>
                  </a:cubicBezTo>
                  <a:lnTo>
                    <a:pt x="553857" y="475430"/>
                  </a:lnTo>
                  <a:lnTo>
                    <a:pt x="22840" y="132828"/>
                  </a:lnTo>
                  <a:cubicBezTo>
                    <a:pt x="18272" y="129862"/>
                    <a:pt x="12458" y="129684"/>
                    <a:pt x="7712" y="132295"/>
                  </a:cubicBezTo>
                  <a:cubicBezTo>
                    <a:pt x="2966" y="134905"/>
                    <a:pt x="0" y="139888"/>
                    <a:pt x="0" y="145346"/>
                  </a:cubicBezTo>
                  <a:lnTo>
                    <a:pt x="0" y="1071763"/>
                  </a:lnTo>
                  <a:cubicBezTo>
                    <a:pt x="0" y="1079950"/>
                    <a:pt x="6644" y="1086595"/>
                    <a:pt x="14831" y="1086595"/>
                  </a:cubicBezTo>
                  <a:lnTo>
                    <a:pt x="1590916" y="1086595"/>
                  </a:lnTo>
                  <a:cubicBezTo>
                    <a:pt x="1599103" y="1086595"/>
                    <a:pt x="1605747" y="1079950"/>
                    <a:pt x="1605747" y="1071763"/>
                  </a:cubicBezTo>
                  <a:lnTo>
                    <a:pt x="1605747" y="623861"/>
                  </a:lnTo>
                  <a:cubicBezTo>
                    <a:pt x="1605688" y="622793"/>
                    <a:pt x="1605569" y="621725"/>
                    <a:pt x="1605332" y="620657"/>
                  </a:cubicBezTo>
                  <a:close/>
                  <a:moveTo>
                    <a:pt x="1541261" y="29662"/>
                  </a:moveTo>
                  <a:lnTo>
                    <a:pt x="1544820" y="90530"/>
                  </a:lnTo>
                  <a:lnTo>
                    <a:pt x="1415433" y="90530"/>
                  </a:lnTo>
                  <a:lnTo>
                    <a:pt x="1418992" y="29662"/>
                  </a:lnTo>
                  <a:lnTo>
                    <a:pt x="1541261" y="29662"/>
                  </a:lnTo>
                  <a:close/>
                  <a:moveTo>
                    <a:pt x="1232771" y="29662"/>
                  </a:moveTo>
                  <a:lnTo>
                    <a:pt x="1236331" y="90530"/>
                  </a:lnTo>
                  <a:lnTo>
                    <a:pt x="1105875" y="90530"/>
                  </a:lnTo>
                  <a:lnTo>
                    <a:pt x="1110265" y="29662"/>
                  </a:lnTo>
                  <a:lnTo>
                    <a:pt x="1232771" y="29662"/>
                  </a:lnTo>
                  <a:close/>
                  <a:moveTo>
                    <a:pt x="1576025" y="1056932"/>
                  </a:moveTo>
                  <a:lnTo>
                    <a:pt x="29603" y="1056932"/>
                  </a:lnTo>
                  <a:lnTo>
                    <a:pt x="29603" y="172517"/>
                  </a:lnTo>
                  <a:lnTo>
                    <a:pt x="560620" y="515118"/>
                  </a:lnTo>
                  <a:cubicBezTo>
                    <a:pt x="565188" y="518084"/>
                    <a:pt x="571002" y="518262"/>
                    <a:pt x="575748" y="515652"/>
                  </a:cubicBezTo>
                  <a:cubicBezTo>
                    <a:pt x="580494" y="513042"/>
                    <a:pt x="583460" y="508058"/>
                    <a:pt x="583460" y="502600"/>
                  </a:cubicBezTo>
                  <a:lnTo>
                    <a:pt x="583460" y="175364"/>
                  </a:lnTo>
                  <a:lnTo>
                    <a:pt x="1027448" y="516898"/>
                  </a:lnTo>
                  <a:cubicBezTo>
                    <a:pt x="1030058" y="518915"/>
                    <a:pt x="1033202" y="519983"/>
                    <a:pt x="1036465" y="519983"/>
                  </a:cubicBezTo>
                  <a:lnTo>
                    <a:pt x="1060966" y="519983"/>
                  </a:lnTo>
                  <a:cubicBezTo>
                    <a:pt x="1068738" y="519983"/>
                    <a:pt x="1075204" y="513991"/>
                    <a:pt x="1075739" y="506219"/>
                  </a:cubicBezTo>
                  <a:lnTo>
                    <a:pt x="1103621" y="120133"/>
                  </a:lnTo>
                  <a:lnTo>
                    <a:pt x="1237933" y="120133"/>
                  </a:lnTo>
                  <a:lnTo>
                    <a:pt x="1267239" y="624632"/>
                  </a:lnTo>
                  <a:cubicBezTo>
                    <a:pt x="1267714" y="632463"/>
                    <a:pt x="1274180" y="638573"/>
                    <a:pt x="1282070" y="638573"/>
                  </a:cubicBezTo>
                  <a:lnTo>
                    <a:pt x="1369456" y="638573"/>
                  </a:lnTo>
                  <a:cubicBezTo>
                    <a:pt x="1377287" y="638573"/>
                    <a:pt x="1383813" y="632463"/>
                    <a:pt x="1384287" y="624632"/>
                  </a:cubicBezTo>
                  <a:lnTo>
                    <a:pt x="1413594" y="120133"/>
                  </a:lnTo>
                  <a:lnTo>
                    <a:pt x="1546422" y="120133"/>
                  </a:lnTo>
                  <a:lnTo>
                    <a:pt x="1575729" y="624632"/>
                  </a:lnTo>
                  <a:cubicBezTo>
                    <a:pt x="1575729" y="625106"/>
                    <a:pt x="1575788" y="625640"/>
                    <a:pt x="1575907" y="626115"/>
                  </a:cubicBezTo>
                  <a:lnTo>
                    <a:pt x="1575907" y="1056932"/>
                  </a:lnTo>
                  <a:close/>
                </a:path>
              </a:pathLst>
            </a:custGeom>
            <a:solidFill>
              <a:schemeClr val="accent4"/>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1703" name="Google Shape;1703;p38"/>
          <p:cNvSpPr/>
          <p:nvPr/>
        </p:nvSpPr>
        <p:spPr>
          <a:xfrm>
            <a:off x="5324105" y="2375840"/>
            <a:ext cx="569673" cy="230378"/>
          </a:xfrm>
          <a:custGeom>
            <a:avLst/>
            <a:gdLst/>
            <a:ahLst/>
            <a:cxnLst/>
            <a:rect b="b" l="l" r="r" t="t"/>
            <a:pathLst>
              <a:path extrusionOk="0" h="228663" w="565432">
                <a:moveTo>
                  <a:pt x="525384" y="93363"/>
                </a:moveTo>
                <a:lnTo>
                  <a:pt x="417110" y="52994"/>
                </a:lnTo>
                <a:cubicBezTo>
                  <a:pt x="410268" y="49630"/>
                  <a:pt x="307588" y="0"/>
                  <a:pt x="221029" y="0"/>
                </a:cubicBezTo>
                <a:cubicBezTo>
                  <a:pt x="139364" y="0"/>
                  <a:pt x="88638" y="30163"/>
                  <a:pt x="79963" y="35720"/>
                </a:cubicBezTo>
                <a:lnTo>
                  <a:pt x="62085" y="35720"/>
                </a:lnTo>
                <a:lnTo>
                  <a:pt x="62085" y="17274"/>
                </a:lnTo>
                <a:cubicBezTo>
                  <a:pt x="62085" y="14666"/>
                  <a:pt x="59968" y="12549"/>
                  <a:pt x="57360" y="12549"/>
                </a:cubicBezTo>
                <a:lnTo>
                  <a:pt x="12738" y="12549"/>
                </a:lnTo>
                <a:cubicBezTo>
                  <a:pt x="10130" y="12549"/>
                  <a:pt x="8013" y="14666"/>
                  <a:pt x="8013" y="17274"/>
                </a:cubicBezTo>
                <a:cubicBezTo>
                  <a:pt x="8013" y="19882"/>
                  <a:pt x="10130" y="21999"/>
                  <a:pt x="12738" y="21999"/>
                </a:cubicBezTo>
                <a:lnTo>
                  <a:pt x="52635" y="21999"/>
                </a:lnTo>
                <a:lnTo>
                  <a:pt x="52635" y="35720"/>
                </a:lnTo>
                <a:lnTo>
                  <a:pt x="43696" y="35720"/>
                </a:lnTo>
                <a:cubicBezTo>
                  <a:pt x="19599" y="35720"/>
                  <a:pt x="0" y="55319"/>
                  <a:pt x="0" y="79415"/>
                </a:cubicBezTo>
                <a:lnTo>
                  <a:pt x="0" y="157356"/>
                </a:lnTo>
                <a:cubicBezTo>
                  <a:pt x="0" y="181000"/>
                  <a:pt x="18880" y="200296"/>
                  <a:pt x="42354" y="201014"/>
                </a:cubicBezTo>
                <a:cubicBezTo>
                  <a:pt x="51860" y="217513"/>
                  <a:pt x="69663" y="228664"/>
                  <a:pt x="90037" y="228664"/>
                </a:cubicBezTo>
                <a:cubicBezTo>
                  <a:pt x="110392" y="228664"/>
                  <a:pt x="128195" y="217532"/>
                  <a:pt x="137701" y="201033"/>
                </a:cubicBezTo>
                <a:lnTo>
                  <a:pt x="380596" y="201033"/>
                </a:lnTo>
                <a:cubicBezTo>
                  <a:pt x="390103" y="217532"/>
                  <a:pt x="407906" y="228664"/>
                  <a:pt x="428261" y="228664"/>
                </a:cubicBezTo>
                <a:cubicBezTo>
                  <a:pt x="448615" y="228664"/>
                  <a:pt x="466418" y="217532"/>
                  <a:pt x="475925" y="201033"/>
                </a:cubicBezTo>
                <a:lnTo>
                  <a:pt x="560708" y="201033"/>
                </a:lnTo>
                <a:cubicBezTo>
                  <a:pt x="563316" y="201033"/>
                  <a:pt x="565432" y="198916"/>
                  <a:pt x="565432" y="196308"/>
                </a:cubicBezTo>
                <a:lnTo>
                  <a:pt x="565432" y="152140"/>
                </a:lnTo>
                <a:cubicBezTo>
                  <a:pt x="565432" y="126059"/>
                  <a:pt x="549746" y="102983"/>
                  <a:pt x="525384" y="93363"/>
                </a:cubicBezTo>
                <a:close/>
                <a:moveTo>
                  <a:pt x="90037" y="219233"/>
                </a:moveTo>
                <a:cubicBezTo>
                  <a:pt x="64920" y="219233"/>
                  <a:pt x="44489" y="198803"/>
                  <a:pt x="44489" y="173685"/>
                </a:cubicBezTo>
                <a:cubicBezTo>
                  <a:pt x="44489" y="148568"/>
                  <a:pt x="64920" y="128138"/>
                  <a:pt x="90037" y="128138"/>
                </a:cubicBezTo>
                <a:cubicBezTo>
                  <a:pt x="115154" y="128138"/>
                  <a:pt x="135584" y="148568"/>
                  <a:pt x="135584" y="173685"/>
                </a:cubicBezTo>
                <a:cubicBezTo>
                  <a:pt x="135584" y="198803"/>
                  <a:pt x="115154" y="219233"/>
                  <a:pt x="90037" y="219233"/>
                </a:cubicBezTo>
                <a:close/>
                <a:moveTo>
                  <a:pt x="428261" y="219233"/>
                </a:moveTo>
                <a:cubicBezTo>
                  <a:pt x="403143" y="219233"/>
                  <a:pt x="382713" y="198803"/>
                  <a:pt x="382713" y="173685"/>
                </a:cubicBezTo>
                <a:cubicBezTo>
                  <a:pt x="382713" y="148568"/>
                  <a:pt x="403143" y="128138"/>
                  <a:pt x="428261" y="128138"/>
                </a:cubicBezTo>
                <a:cubicBezTo>
                  <a:pt x="453378" y="128138"/>
                  <a:pt x="473808" y="148568"/>
                  <a:pt x="473808" y="173685"/>
                </a:cubicBezTo>
                <a:cubicBezTo>
                  <a:pt x="473808" y="198803"/>
                  <a:pt x="453378" y="219233"/>
                  <a:pt x="428261" y="219233"/>
                </a:cubicBezTo>
                <a:close/>
                <a:moveTo>
                  <a:pt x="555983" y="191602"/>
                </a:moveTo>
                <a:lnTo>
                  <a:pt x="480234" y="191602"/>
                </a:lnTo>
                <a:cubicBezTo>
                  <a:pt x="482181" y="185970"/>
                  <a:pt x="483258" y="179960"/>
                  <a:pt x="483258" y="173667"/>
                </a:cubicBezTo>
                <a:cubicBezTo>
                  <a:pt x="483258" y="143333"/>
                  <a:pt x="458594" y="118669"/>
                  <a:pt x="428261" y="118669"/>
                </a:cubicBezTo>
                <a:cubicBezTo>
                  <a:pt x="397927" y="118669"/>
                  <a:pt x="373263" y="143333"/>
                  <a:pt x="373263" y="173667"/>
                </a:cubicBezTo>
                <a:cubicBezTo>
                  <a:pt x="373263" y="179941"/>
                  <a:pt x="374340" y="185970"/>
                  <a:pt x="376287" y="191602"/>
                </a:cubicBezTo>
                <a:lnTo>
                  <a:pt x="142029" y="191602"/>
                </a:lnTo>
                <a:cubicBezTo>
                  <a:pt x="143976" y="185970"/>
                  <a:pt x="145053" y="179960"/>
                  <a:pt x="145053" y="173667"/>
                </a:cubicBezTo>
                <a:cubicBezTo>
                  <a:pt x="145053" y="143333"/>
                  <a:pt x="120390" y="118669"/>
                  <a:pt x="90056" y="118669"/>
                </a:cubicBezTo>
                <a:cubicBezTo>
                  <a:pt x="59722" y="118669"/>
                  <a:pt x="35058" y="143333"/>
                  <a:pt x="35058" y="173667"/>
                </a:cubicBezTo>
                <a:cubicBezTo>
                  <a:pt x="35058" y="179752"/>
                  <a:pt x="36060" y="185592"/>
                  <a:pt x="37893" y="191054"/>
                </a:cubicBezTo>
                <a:cubicBezTo>
                  <a:pt x="21772" y="188276"/>
                  <a:pt x="9469" y="174234"/>
                  <a:pt x="9469" y="157338"/>
                </a:cubicBezTo>
                <a:lnTo>
                  <a:pt x="9469" y="79396"/>
                </a:lnTo>
                <a:cubicBezTo>
                  <a:pt x="9469" y="60516"/>
                  <a:pt x="24834" y="45151"/>
                  <a:pt x="43715" y="45151"/>
                </a:cubicBezTo>
                <a:lnTo>
                  <a:pt x="81381" y="45151"/>
                </a:lnTo>
                <a:cubicBezTo>
                  <a:pt x="82326" y="45151"/>
                  <a:pt x="83271" y="44867"/>
                  <a:pt x="84046" y="44319"/>
                </a:cubicBezTo>
                <a:cubicBezTo>
                  <a:pt x="84556" y="43979"/>
                  <a:pt x="135868" y="9431"/>
                  <a:pt x="221029" y="9431"/>
                </a:cubicBezTo>
                <a:cubicBezTo>
                  <a:pt x="306492" y="9431"/>
                  <a:pt x="412083" y="61026"/>
                  <a:pt x="413141" y="61555"/>
                </a:cubicBezTo>
                <a:cubicBezTo>
                  <a:pt x="413292" y="61631"/>
                  <a:pt x="413424" y="61688"/>
                  <a:pt x="413576" y="61744"/>
                </a:cubicBezTo>
                <a:lnTo>
                  <a:pt x="522002" y="102170"/>
                </a:lnTo>
                <a:cubicBezTo>
                  <a:pt x="542659" y="110316"/>
                  <a:pt x="556002" y="129933"/>
                  <a:pt x="556002" y="152140"/>
                </a:cubicBezTo>
                <a:lnTo>
                  <a:pt x="556002" y="191602"/>
                </a:lnTo>
                <a:close/>
                <a:moveTo>
                  <a:pt x="379027" y="86559"/>
                </a:moveTo>
                <a:cubicBezTo>
                  <a:pt x="379027" y="89167"/>
                  <a:pt x="376911" y="91284"/>
                  <a:pt x="374303" y="91284"/>
                </a:cubicBezTo>
                <a:lnTo>
                  <a:pt x="140479" y="91284"/>
                </a:lnTo>
                <a:cubicBezTo>
                  <a:pt x="137871" y="91284"/>
                  <a:pt x="135755" y="89167"/>
                  <a:pt x="135755" y="86559"/>
                </a:cubicBezTo>
                <a:lnTo>
                  <a:pt x="135755" y="56037"/>
                </a:lnTo>
                <a:cubicBezTo>
                  <a:pt x="135755" y="53429"/>
                  <a:pt x="137871" y="51312"/>
                  <a:pt x="140479" y="51312"/>
                </a:cubicBezTo>
                <a:cubicBezTo>
                  <a:pt x="143088" y="51312"/>
                  <a:pt x="145204" y="53429"/>
                  <a:pt x="145204" y="56037"/>
                </a:cubicBezTo>
                <a:lnTo>
                  <a:pt x="145204" y="81834"/>
                </a:lnTo>
                <a:lnTo>
                  <a:pt x="374303" y="81834"/>
                </a:lnTo>
                <a:cubicBezTo>
                  <a:pt x="376911" y="81834"/>
                  <a:pt x="379027" y="83951"/>
                  <a:pt x="379027" y="86559"/>
                </a:cubicBezTo>
                <a:close/>
                <a:moveTo>
                  <a:pt x="90037" y="151006"/>
                </a:moveTo>
                <a:cubicBezTo>
                  <a:pt x="77525" y="151006"/>
                  <a:pt x="67358" y="161174"/>
                  <a:pt x="67358" y="173685"/>
                </a:cubicBezTo>
                <a:cubicBezTo>
                  <a:pt x="67358" y="186197"/>
                  <a:pt x="77525" y="196365"/>
                  <a:pt x="90037" y="196365"/>
                </a:cubicBezTo>
                <a:cubicBezTo>
                  <a:pt x="102548" y="196365"/>
                  <a:pt x="112716" y="186197"/>
                  <a:pt x="112716" y="173685"/>
                </a:cubicBezTo>
                <a:cubicBezTo>
                  <a:pt x="112716" y="161174"/>
                  <a:pt x="102529" y="151006"/>
                  <a:pt x="90037" y="151006"/>
                </a:cubicBezTo>
                <a:close/>
                <a:moveTo>
                  <a:pt x="90037" y="186915"/>
                </a:moveTo>
                <a:cubicBezTo>
                  <a:pt x="82742" y="186915"/>
                  <a:pt x="76807" y="180981"/>
                  <a:pt x="76807" y="173685"/>
                </a:cubicBezTo>
                <a:cubicBezTo>
                  <a:pt x="76807" y="166390"/>
                  <a:pt x="82742" y="160456"/>
                  <a:pt x="90037" y="160456"/>
                </a:cubicBezTo>
                <a:cubicBezTo>
                  <a:pt x="97332" y="160456"/>
                  <a:pt x="103267" y="166390"/>
                  <a:pt x="103267" y="173685"/>
                </a:cubicBezTo>
                <a:cubicBezTo>
                  <a:pt x="103267" y="180981"/>
                  <a:pt x="97332" y="186915"/>
                  <a:pt x="90037" y="186915"/>
                </a:cubicBezTo>
                <a:close/>
                <a:moveTo>
                  <a:pt x="428261" y="151006"/>
                </a:moveTo>
                <a:cubicBezTo>
                  <a:pt x="415749" y="151006"/>
                  <a:pt x="405581" y="161174"/>
                  <a:pt x="405581" y="173685"/>
                </a:cubicBezTo>
                <a:cubicBezTo>
                  <a:pt x="405581" y="186197"/>
                  <a:pt x="415749" y="196365"/>
                  <a:pt x="428261" y="196365"/>
                </a:cubicBezTo>
                <a:cubicBezTo>
                  <a:pt x="440772" y="196365"/>
                  <a:pt x="450940" y="186197"/>
                  <a:pt x="450940" y="173685"/>
                </a:cubicBezTo>
                <a:cubicBezTo>
                  <a:pt x="450940" y="161174"/>
                  <a:pt x="440772" y="151006"/>
                  <a:pt x="428261" y="151006"/>
                </a:cubicBezTo>
                <a:close/>
                <a:moveTo>
                  <a:pt x="428261" y="186915"/>
                </a:moveTo>
                <a:cubicBezTo>
                  <a:pt x="420965" y="186915"/>
                  <a:pt x="415031" y="180981"/>
                  <a:pt x="415031" y="173685"/>
                </a:cubicBezTo>
                <a:cubicBezTo>
                  <a:pt x="415031" y="166390"/>
                  <a:pt x="420965" y="160456"/>
                  <a:pt x="428261" y="160456"/>
                </a:cubicBezTo>
                <a:cubicBezTo>
                  <a:pt x="435556" y="160456"/>
                  <a:pt x="441490" y="166390"/>
                  <a:pt x="441490" y="173685"/>
                </a:cubicBezTo>
                <a:cubicBezTo>
                  <a:pt x="441490" y="180981"/>
                  <a:pt x="435556" y="186915"/>
                  <a:pt x="428261" y="186915"/>
                </a:cubicBezTo>
                <a:close/>
              </a:path>
            </a:pathLst>
          </a:custGeom>
          <a:solidFill>
            <a:schemeClr val="accent4"/>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1704" name="Google Shape;1704;p38"/>
          <p:cNvGrpSpPr/>
          <p:nvPr/>
        </p:nvGrpSpPr>
        <p:grpSpPr>
          <a:xfrm>
            <a:off x="5387311" y="4288404"/>
            <a:ext cx="506894" cy="347166"/>
            <a:chOff x="1081227" y="2932794"/>
            <a:chExt cx="1500575" cy="1027725"/>
          </a:xfrm>
        </p:grpSpPr>
        <p:sp>
          <p:nvSpPr>
            <p:cNvPr id="1705" name="Google Shape;1705;p38"/>
            <p:cNvSpPr/>
            <p:nvPr/>
          </p:nvSpPr>
          <p:spPr>
            <a:xfrm>
              <a:off x="1081227" y="2932794"/>
              <a:ext cx="1500575" cy="1027725"/>
            </a:xfrm>
            <a:custGeom>
              <a:avLst/>
              <a:gdLst/>
              <a:ahLst/>
              <a:cxnLst/>
              <a:rect b="b" l="l" r="r" t="t"/>
              <a:pathLst>
                <a:path extrusionOk="0" h="1027725" w="1500575">
                  <a:moveTo>
                    <a:pt x="383437" y="0"/>
                  </a:moveTo>
                  <a:lnTo>
                    <a:pt x="42479" y="0"/>
                  </a:lnTo>
                  <a:cubicBezTo>
                    <a:pt x="19067" y="0"/>
                    <a:pt x="0" y="19067"/>
                    <a:pt x="0" y="42479"/>
                  </a:cubicBezTo>
                  <a:lnTo>
                    <a:pt x="0" y="985246"/>
                  </a:lnTo>
                  <a:cubicBezTo>
                    <a:pt x="0" y="1008658"/>
                    <a:pt x="19067" y="1027725"/>
                    <a:pt x="42479" y="1027725"/>
                  </a:cubicBezTo>
                  <a:lnTo>
                    <a:pt x="383437" y="1027725"/>
                  </a:lnTo>
                  <a:cubicBezTo>
                    <a:pt x="406848" y="1027725"/>
                    <a:pt x="425915" y="1008658"/>
                    <a:pt x="425915" y="985246"/>
                  </a:cubicBezTo>
                  <a:lnTo>
                    <a:pt x="425915" y="42479"/>
                  </a:lnTo>
                  <a:cubicBezTo>
                    <a:pt x="425915" y="19067"/>
                    <a:pt x="406848" y="0"/>
                    <a:pt x="383437" y="0"/>
                  </a:cubicBezTo>
                  <a:close/>
                  <a:moveTo>
                    <a:pt x="28206" y="588102"/>
                  </a:moveTo>
                  <a:lnTo>
                    <a:pt x="28206" y="498631"/>
                  </a:lnTo>
                  <a:lnTo>
                    <a:pt x="397709" y="498631"/>
                  </a:lnTo>
                  <a:lnTo>
                    <a:pt x="397709" y="588102"/>
                  </a:lnTo>
                  <a:lnTo>
                    <a:pt x="28206" y="588102"/>
                  </a:lnTo>
                  <a:close/>
                  <a:moveTo>
                    <a:pt x="397709" y="616308"/>
                  </a:moveTo>
                  <a:lnTo>
                    <a:pt x="397709" y="705778"/>
                  </a:lnTo>
                  <a:lnTo>
                    <a:pt x="28206" y="705778"/>
                  </a:lnTo>
                  <a:lnTo>
                    <a:pt x="28206" y="616308"/>
                  </a:lnTo>
                  <a:lnTo>
                    <a:pt x="397709" y="616308"/>
                  </a:lnTo>
                  <a:close/>
                  <a:moveTo>
                    <a:pt x="28206" y="470425"/>
                  </a:moveTo>
                  <a:lnTo>
                    <a:pt x="28206" y="380954"/>
                  </a:lnTo>
                  <a:lnTo>
                    <a:pt x="397709" y="380954"/>
                  </a:lnTo>
                  <a:lnTo>
                    <a:pt x="397709" y="470425"/>
                  </a:lnTo>
                  <a:lnTo>
                    <a:pt x="28206" y="470425"/>
                  </a:lnTo>
                  <a:close/>
                  <a:moveTo>
                    <a:pt x="28206" y="352748"/>
                  </a:moveTo>
                  <a:lnTo>
                    <a:pt x="28206" y="263278"/>
                  </a:lnTo>
                  <a:lnTo>
                    <a:pt x="397709" y="263278"/>
                  </a:lnTo>
                  <a:lnTo>
                    <a:pt x="397709" y="352748"/>
                  </a:lnTo>
                  <a:lnTo>
                    <a:pt x="28206" y="352748"/>
                  </a:lnTo>
                  <a:close/>
                  <a:moveTo>
                    <a:pt x="28206" y="235071"/>
                  </a:moveTo>
                  <a:lnTo>
                    <a:pt x="28206" y="145601"/>
                  </a:lnTo>
                  <a:lnTo>
                    <a:pt x="397709" y="145601"/>
                  </a:lnTo>
                  <a:lnTo>
                    <a:pt x="397709" y="235071"/>
                  </a:lnTo>
                  <a:lnTo>
                    <a:pt x="28206" y="235071"/>
                  </a:lnTo>
                  <a:close/>
                  <a:moveTo>
                    <a:pt x="28206" y="733985"/>
                  </a:moveTo>
                  <a:lnTo>
                    <a:pt x="397709" y="733985"/>
                  </a:lnTo>
                  <a:lnTo>
                    <a:pt x="397709" y="823455"/>
                  </a:lnTo>
                  <a:lnTo>
                    <a:pt x="28206" y="823455"/>
                  </a:lnTo>
                  <a:lnTo>
                    <a:pt x="28206" y="733985"/>
                  </a:lnTo>
                  <a:close/>
                  <a:moveTo>
                    <a:pt x="42479" y="28206"/>
                  </a:moveTo>
                  <a:lnTo>
                    <a:pt x="383437" y="28206"/>
                  </a:lnTo>
                  <a:cubicBezTo>
                    <a:pt x="391278" y="28206"/>
                    <a:pt x="397709" y="34581"/>
                    <a:pt x="397709" y="42479"/>
                  </a:cubicBezTo>
                  <a:lnTo>
                    <a:pt x="397709" y="117395"/>
                  </a:lnTo>
                  <a:lnTo>
                    <a:pt x="28206" y="117395"/>
                  </a:lnTo>
                  <a:lnTo>
                    <a:pt x="28206" y="42479"/>
                  </a:lnTo>
                  <a:cubicBezTo>
                    <a:pt x="28206" y="34581"/>
                    <a:pt x="34581" y="28206"/>
                    <a:pt x="42479" y="28206"/>
                  </a:cubicBezTo>
                  <a:close/>
                  <a:moveTo>
                    <a:pt x="383437" y="999519"/>
                  </a:moveTo>
                  <a:lnTo>
                    <a:pt x="42479" y="999519"/>
                  </a:lnTo>
                  <a:cubicBezTo>
                    <a:pt x="34637" y="999519"/>
                    <a:pt x="28206" y="993144"/>
                    <a:pt x="28206" y="985246"/>
                  </a:cubicBezTo>
                  <a:lnTo>
                    <a:pt x="28206" y="851661"/>
                  </a:lnTo>
                  <a:lnTo>
                    <a:pt x="397709" y="851661"/>
                  </a:lnTo>
                  <a:lnTo>
                    <a:pt x="397709" y="985246"/>
                  </a:lnTo>
                  <a:cubicBezTo>
                    <a:pt x="397709" y="993088"/>
                    <a:pt x="391278" y="999519"/>
                    <a:pt x="383437" y="999519"/>
                  </a:cubicBezTo>
                  <a:close/>
                  <a:moveTo>
                    <a:pt x="920767" y="0"/>
                  </a:moveTo>
                  <a:lnTo>
                    <a:pt x="579809" y="0"/>
                  </a:lnTo>
                  <a:cubicBezTo>
                    <a:pt x="556398" y="0"/>
                    <a:pt x="537330" y="19067"/>
                    <a:pt x="537330" y="42479"/>
                  </a:cubicBezTo>
                  <a:lnTo>
                    <a:pt x="537330" y="985246"/>
                  </a:lnTo>
                  <a:cubicBezTo>
                    <a:pt x="537330" y="1008658"/>
                    <a:pt x="556398" y="1027725"/>
                    <a:pt x="579809" y="1027725"/>
                  </a:cubicBezTo>
                  <a:lnTo>
                    <a:pt x="920767" y="1027725"/>
                  </a:lnTo>
                  <a:cubicBezTo>
                    <a:pt x="944178" y="1027725"/>
                    <a:pt x="963246" y="1008658"/>
                    <a:pt x="963246" y="985246"/>
                  </a:cubicBezTo>
                  <a:lnTo>
                    <a:pt x="963246" y="42479"/>
                  </a:lnTo>
                  <a:cubicBezTo>
                    <a:pt x="963246" y="19067"/>
                    <a:pt x="944178" y="0"/>
                    <a:pt x="920767" y="0"/>
                  </a:cubicBezTo>
                  <a:close/>
                  <a:moveTo>
                    <a:pt x="565537" y="588102"/>
                  </a:moveTo>
                  <a:lnTo>
                    <a:pt x="565537" y="498631"/>
                  </a:lnTo>
                  <a:lnTo>
                    <a:pt x="935039" y="498631"/>
                  </a:lnTo>
                  <a:lnTo>
                    <a:pt x="935039" y="588102"/>
                  </a:lnTo>
                  <a:lnTo>
                    <a:pt x="565537" y="588102"/>
                  </a:lnTo>
                  <a:close/>
                  <a:moveTo>
                    <a:pt x="935039" y="616308"/>
                  </a:moveTo>
                  <a:lnTo>
                    <a:pt x="935039" y="705778"/>
                  </a:lnTo>
                  <a:lnTo>
                    <a:pt x="565537" y="705778"/>
                  </a:lnTo>
                  <a:lnTo>
                    <a:pt x="565537" y="616308"/>
                  </a:lnTo>
                  <a:lnTo>
                    <a:pt x="935039" y="616308"/>
                  </a:lnTo>
                  <a:close/>
                  <a:moveTo>
                    <a:pt x="565537" y="470425"/>
                  </a:moveTo>
                  <a:lnTo>
                    <a:pt x="565537" y="380954"/>
                  </a:lnTo>
                  <a:lnTo>
                    <a:pt x="935039" y="380954"/>
                  </a:lnTo>
                  <a:lnTo>
                    <a:pt x="935039" y="470425"/>
                  </a:lnTo>
                  <a:lnTo>
                    <a:pt x="565537" y="470425"/>
                  </a:lnTo>
                  <a:close/>
                  <a:moveTo>
                    <a:pt x="565537" y="352748"/>
                  </a:moveTo>
                  <a:lnTo>
                    <a:pt x="565537" y="263278"/>
                  </a:lnTo>
                  <a:lnTo>
                    <a:pt x="935039" y="263278"/>
                  </a:lnTo>
                  <a:lnTo>
                    <a:pt x="935039" y="352748"/>
                  </a:lnTo>
                  <a:lnTo>
                    <a:pt x="565537" y="352748"/>
                  </a:lnTo>
                  <a:close/>
                  <a:moveTo>
                    <a:pt x="565537" y="235071"/>
                  </a:moveTo>
                  <a:lnTo>
                    <a:pt x="565537" y="145601"/>
                  </a:lnTo>
                  <a:lnTo>
                    <a:pt x="935039" y="145601"/>
                  </a:lnTo>
                  <a:lnTo>
                    <a:pt x="935039" y="235071"/>
                  </a:lnTo>
                  <a:lnTo>
                    <a:pt x="565537" y="235071"/>
                  </a:lnTo>
                  <a:close/>
                  <a:moveTo>
                    <a:pt x="565537" y="733985"/>
                  </a:moveTo>
                  <a:lnTo>
                    <a:pt x="935039" y="733985"/>
                  </a:lnTo>
                  <a:lnTo>
                    <a:pt x="935039" y="823455"/>
                  </a:lnTo>
                  <a:lnTo>
                    <a:pt x="565537" y="823455"/>
                  </a:lnTo>
                  <a:lnTo>
                    <a:pt x="565537" y="733985"/>
                  </a:lnTo>
                  <a:close/>
                  <a:moveTo>
                    <a:pt x="579809" y="28206"/>
                  </a:moveTo>
                  <a:lnTo>
                    <a:pt x="920767" y="28206"/>
                  </a:lnTo>
                  <a:cubicBezTo>
                    <a:pt x="928608" y="28206"/>
                    <a:pt x="935039" y="34581"/>
                    <a:pt x="935039" y="42479"/>
                  </a:cubicBezTo>
                  <a:lnTo>
                    <a:pt x="935039" y="117395"/>
                  </a:lnTo>
                  <a:lnTo>
                    <a:pt x="565537" y="117395"/>
                  </a:lnTo>
                  <a:lnTo>
                    <a:pt x="565537" y="42479"/>
                  </a:lnTo>
                  <a:cubicBezTo>
                    <a:pt x="565537" y="34581"/>
                    <a:pt x="571911" y="28206"/>
                    <a:pt x="579809" y="28206"/>
                  </a:cubicBezTo>
                  <a:close/>
                  <a:moveTo>
                    <a:pt x="920767" y="999519"/>
                  </a:moveTo>
                  <a:lnTo>
                    <a:pt x="579809" y="999519"/>
                  </a:lnTo>
                  <a:cubicBezTo>
                    <a:pt x="571968" y="999519"/>
                    <a:pt x="565537" y="993144"/>
                    <a:pt x="565537" y="985246"/>
                  </a:cubicBezTo>
                  <a:lnTo>
                    <a:pt x="565537" y="851661"/>
                  </a:lnTo>
                  <a:lnTo>
                    <a:pt x="935039" y="851661"/>
                  </a:lnTo>
                  <a:lnTo>
                    <a:pt x="935039" y="985246"/>
                  </a:lnTo>
                  <a:cubicBezTo>
                    <a:pt x="935039" y="993088"/>
                    <a:pt x="928608" y="999519"/>
                    <a:pt x="920767" y="999519"/>
                  </a:cubicBezTo>
                  <a:close/>
                  <a:moveTo>
                    <a:pt x="1458097" y="0"/>
                  </a:moveTo>
                  <a:lnTo>
                    <a:pt x="1117139" y="0"/>
                  </a:lnTo>
                  <a:cubicBezTo>
                    <a:pt x="1093728" y="0"/>
                    <a:pt x="1074661" y="19067"/>
                    <a:pt x="1074661" y="42479"/>
                  </a:cubicBezTo>
                  <a:lnTo>
                    <a:pt x="1074661" y="985246"/>
                  </a:lnTo>
                  <a:cubicBezTo>
                    <a:pt x="1074661" y="1008658"/>
                    <a:pt x="1093728" y="1027725"/>
                    <a:pt x="1117139" y="1027725"/>
                  </a:cubicBezTo>
                  <a:lnTo>
                    <a:pt x="1458097" y="1027725"/>
                  </a:lnTo>
                  <a:cubicBezTo>
                    <a:pt x="1481509" y="1027725"/>
                    <a:pt x="1500576" y="1008658"/>
                    <a:pt x="1500576" y="985246"/>
                  </a:cubicBezTo>
                  <a:lnTo>
                    <a:pt x="1500576" y="42479"/>
                  </a:lnTo>
                  <a:cubicBezTo>
                    <a:pt x="1500576" y="19067"/>
                    <a:pt x="1481509" y="0"/>
                    <a:pt x="1458097" y="0"/>
                  </a:cubicBezTo>
                  <a:close/>
                  <a:moveTo>
                    <a:pt x="1102867" y="588102"/>
                  </a:moveTo>
                  <a:lnTo>
                    <a:pt x="1102867" y="498631"/>
                  </a:lnTo>
                  <a:lnTo>
                    <a:pt x="1472370" y="498631"/>
                  </a:lnTo>
                  <a:lnTo>
                    <a:pt x="1472370" y="588102"/>
                  </a:lnTo>
                  <a:lnTo>
                    <a:pt x="1102867" y="588102"/>
                  </a:lnTo>
                  <a:close/>
                  <a:moveTo>
                    <a:pt x="1472370" y="616308"/>
                  </a:moveTo>
                  <a:lnTo>
                    <a:pt x="1472370" y="705778"/>
                  </a:lnTo>
                  <a:lnTo>
                    <a:pt x="1102867" y="705778"/>
                  </a:lnTo>
                  <a:lnTo>
                    <a:pt x="1102867" y="616308"/>
                  </a:lnTo>
                  <a:lnTo>
                    <a:pt x="1472370" y="616308"/>
                  </a:lnTo>
                  <a:close/>
                  <a:moveTo>
                    <a:pt x="1102867" y="470425"/>
                  </a:moveTo>
                  <a:lnTo>
                    <a:pt x="1102867" y="380954"/>
                  </a:lnTo>
                  <a:lnTo>
                    <a:pt x="1472370" y="380954"/>
                  </a:lnTo>
                  <a:lnTo>
                    <a:pt x="1472370" y="470425"/>
                  </a:lnTo>
                  <a:lnTo>
                    <a:pt x="1102867" y="470425"/>
                  </a:lnTo>
                  <a:close/>
                  <a:moveTo>
                    <a:pt x="1102867" y="352748"/>
                  </a:moveTo>
                  <a:lnTo>
                    <a:pt x="1102867" y="263278"/>
                  </a:lnTo>
                  <a:lnTo>
                    <a:pt x="1472370" y="263278"/>
                  </a:lnTo>
                  <a:lnTo>
                    <a:pt x="1472370" y="352748"/>
                  </a:lnTo>
                  <a:lnTo>
                    <a:pt x="1102867" y="352748"/>
                  </a:lnTo>
                  <a:close/>
                  <a:moveTo>
                    <a:pt x="1102867" y="235071"/>
                  </a:moveTo>
                  <a:lnTo>
                    <a:pt x="1102867" y="145601"/>
                  </a:lnTo>
                  <a:lnTo>
                    <a:pt x="1472370" y="145601"/>
                  </a:lnTo>
                  <a:lnTo>
                    <a:pt x="1472370" y="235071"/>
                  </a:lnTo>
                  <a:lnTo>
                    <a:pt x="1102867" y="235071"/>
                  </a:lnTo>
                  <a:close/>
                  <a:moveTo>
                    <a:pt x="1102867" y="733985"/>
                  </a:moveTo>
                  <a:lnTo>
                    <a:pt x="1472370" y="733985"/>
                  </a:lnTo>
                  <a:lnTo>
                    <a:pt x="1472370" y="823455"/>
                  </a:lnTo>
                  <a:lnTo>
                    <a:pt x="1102867" y="823455"/>
                  </a:lnTo>
                  <a:lnTo>
                    <a:pt x="1102867" y="733985"/>
                  </a:lnTo>
                  <a:close/>
                  <a:moveTo>
                    <a:pt x="1117139" y="28206"/>
                  </a:moveTo>
                  <a:lnTo>
                    <a:pt x="1458097" y="28206"/>
                  </a:lnTo>
                  <a:cubicBezTo>
                    <a:pt x="1465939" y="28206"/>
                    <a:pt x="1472370" y="34581"/>
                    <a:pt x="1472370" y="42479"/>
                  </a:cubicBezTo>
                  <a:lnTo>
                    <a:pt x="1472370" y="117395"/>
                  </a:lnTo>
                  <a:lnTo>
                    <a:pt x="1102867" y="117395"/>
                  </a:lnTo>
                  <a:lnTo>
                    <a:pt x="1102867" y="42479"/>
                  </a:lnTo>
                  <a:cubicBezTo>
                    <a:pt x="1102867" y="34581"/>
                    <a:pt x="1109242" y="28206"/>
                    <a:pt x="1117139" y="28206"/>
                  </a:cubicBezTo>
                  <a:close/>
                  <a:moveTo>
                    <a:pt x="1458097" y="999519"/>
                  </a:moveTo>
                  <a:lnTo>
                    <a:pt x="1117139" y="999519"/>
                  </a:lnTo>
                  <a:cubicBezTo>
                    <a:pt x="1109298" y="999519"/>
                    <a:pt x="1102867" y="993144"/>
                    <a:pt x="1102867" y="985246"/>
                  </a:cubicBezTo>
                  <a:lnTo>
                    <a:pt x="1102867" y="851661"/>
                  </a:lnTo>
                  <a:lnTo>
                    <a:pt x="1472370" y="851661"/>
                  </a:lnTo>
                  <a:lnTo>
                    <a:pt x="1472370" y="985246"/>
                  </a:lnTo>
                  <a:cubicBezTo>
                    <a:pt x="1472370" y="993088"/>
                    <a:pt x="1465939" y="999519"/>
                    <a:pt x="1458097" y="999519"/>
                  </a:cubicBezTo>
                  <a:close/>
                </a:path>
              </a:pathLst>
            </a:custGeom>
            <a:solidFill>
              <a:schemeClr val="accent4"/>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706" name="Google Shape;1706;p38"/>
            <p:cNvSpPr/>
            <p:nvPr/>
          </p:nvSpPr>
          <p:spPr>
            <a:xfrm>
              <a:off x="1347157" y="2998458"/>
              <a:ext cx="1168982" cy="724732"/>
            </a:xfrm>
            <a:custGeom>
              <a:avLst/>
              <a:gdLst/>
              <a:ahLst/>
              <a:cxnLst/>
              <a:rect b="b" l="l" r="r" t="t"/>
              <a:pathLst>
                <a:path extrusionOk="0" h="724732" w="1168982">
                  <a:moveTo>
                    <a:pt x="94322" y="10154"/>
                  </a:moveTo>
                  <a:cubicBezTo>
                    <a:pt x="94322" y="15739"/>
                    <a:pt x="89753" y="20309"/>
                    <a:pt x="84168" y="20309"/>
                  </a:cubicBezTo>
                  <a:cubicBezTo>
                    <a:pt x="78583" y="20309"/>
                    <a:pt x="74013" y="15739"/>
                    <a:pt x="74013" y="10154"/>
                  </a:cubicBezTo>
                  <a:cubicBezTo>
                    <a:pt x="74013" y="4569"/>
                    <a:pt x="78583" y="0"/>
                    <a:pt x="84168" y="0"/>
                  </a:cubicBezTo>
                  <a:cubicBezTo>
                    <a:pt x="89753" y="0"/>
                    <a:pt x="94322" y="4513"/>
                    <a:pt x="94322" y="10154"/>
                  </a:cubicBezTo>
                  <a:close/>
                  <a:moveTo>
                    <a:pt x="47161" y="0"/>
                  </a:moveTo>
                  <a:cubicBezTo>
                    <a:pt x="41576" y="0"/>
                    <a:pt x="37007" y="4569"/>
                    <a:pt x="37007" y="10154"/>
                  </a:cubicBezTo>
                  <a:cubicBezTo>
                    <a:pt x="37007" y="15739"/>
                    <a:pt x="41576" y="20309"/>
                    <a:pt x="47161" y="20309"/>
                  </a:cubicBezTo>
                  <a:cubicBezTo>
                    <a:pt x="52746" y="20309"/>
                    <a:pt x="57315" y="15739"/>
                    <a:pt x="57315" y="10154"/>
                  </a:cubicBezTo>
                  <a:cubicBezTo>
                    <a:pt x="57315" y="4569"/>
                    <a:pt x="52746" y="0"/>
                    <a:pt x="47161" y="0"/>
                  </a:cubicBezTo>
                  <a:close/>
                  <a:moveTo>
                    <a:pt x="10154" y="0"/>
                  </a:moveTo>
                  <a:cubicBezTo>
                    <a:pt x="4569" y="0"/>
                    <a:pt x="0" y="4569"/>
                    <a:pt x="0" y="10154"/>
                  </a:cubicBezTo>
                  <a:cubicBezTo>
                    <a:pt x="0" y="15739"/>
                    <a:pt x="4569" y="20309"/>
                    <a:pt x="10154" y="20309"/>
                  </a:cubicBezTo>
                  <a:cubicBezTo>
                    <a:pt x="15739" y="20309"/>
                    <a:pt x="20309" y="15739"/>
                    <a:pt x="20309" y="10154"/>
                  </a:cubicBezTo>
                  <a:cubicBezTo>
                    <a:pt x="20309" y="4569"/>
                    <a:pt x="15739" y="0"/>
                    <a:pt x="10154" y="0"/>
                  </a:cubicBezTo>
                  <a:close/>
                  <a:moveTo>
                    <a:pt x="84168" y="112656"/>
                  </a:moveTo>
                  <a:cubicBezTo>
                    <a:pt x="78583" y="112656"/>
                    <a:pt x="74013" y="117225"/>
                    <a:pt x="74013" y="122810"/>
                  </a:cubicBezTo>
                  <a:cubicBezTo>
                    <a:pt x="74013" y="128395"/>
                    <a:pt x="78583" y="132965"/>
                    <a:pt x="84168" y="132965"/>
                  </a:cubicBezTo>
                  <a:cubicBezTo>
                    <a:pt x="89753" y="132965"/>
                    <a:pt x="94322" y="128395"/>
                    <a:pt x="94322" y="122810"/>
                  </a:cubicBezTo>
                  <a:cubicBezTo>
                    <a:pt x="94322" y="117225"/>
                    <a:pt x="89753" y="112656"/>
                    <a:pt x="84168" y="112656"/>
                  </a:cubicBezTo>
                  <a:close/>
                  <a:moveTo>
                    <a:pt x="47161" y="112656"/>
                  </a:moveTo>
                  <a:cubicBezTo>
                    <a:pt x="41576" y="112656"/>
                    <a:pt x="37007" y="117225"/>
                    <a:pt x="37007" y="122810"/>
                  </a:cubicBezTo>
                  <a:cubicBezTo>
                    <a:pt x="37007" y="128395"/>
                    <a:pt x="41576" y="132965"/>
                    <a:pt x="47161" y="132965"/>
                  </a:cubicBezTo>
                  <a:cubicBezTo>
                    <a:pt x="52746" y="132965"/>
                    <a:pt x="57315" y="128395"/>
                    <a:pt x="57315" y="122810"/>
                  </a:cubicBezTo>
                  <a:cubicBezTo>
                    <a:pt x="57315" y="117225"/>
                    <a:pt x="52746" y="112656"/>
                    <a:pt x="47161" y="112656"/>
                  </a:cubicBezTo>
                  <a:close/>
                  <a:moveTo>
                    <a:pt x="10154" y="112656"/>
                  </a:moveTo>
                  <a:cubicBezTo>
                    <a:pt x="4569" y="112656"/>
                    <a:pt x="0" y="117225"/>
                    <a:pt x="0" y="122810"/>
                  </a:cubicBezTo>
                  <a:cubicBezTo>
                    <a:pt x="0" y="128395"/>
                    <a:pt x="4569" y="132965"/>
                    <a:pt x="10154" y="132965"/>
                  </a:cubicBezTo>
                  <a:cubicBezTo>
                    <a:pt x="15739" y="132965"/>
                    <a:pt x="20309" y="128395"/>
                    <a:pt x="20309" y="122810"/>
                  </a:cubicBezTo>
                  <a:cubicBezTo>
                    <a:pt x="20309" y="117225"/>
                    <a:pt x="15739" y="112656"/>
                    <a:pt x="10154" y="112656"/>
                  </a:cubicBezTo>
                  <a:close/>
                  <a:moveTo>
                    <a:pt x="84168" y="231010"/>
                  </a:moveTo>
                  <a:cubicBezTo>
                    <a:pt x="78583" y="231010"/>
                    <a:pt x="74013" y="235579"/>
                    <a:pt x="74013" y="241164"/>
                  </a:cubicBezTo>
                  <a:cubicBezTo>
                    <a:pt x="74013" y="246749"/>
                    <a:pt x="78583" y="251318"/>
                    <a:pt x="84168" y="251318"/>
                  </a:cubicBezTo>
                  <a:cubicBezTo>
                    <a:pt x="89753" y="251318"/>
                    <a:pt x="94322" y="246749"/>
                    <a:pt x="94322" y="241164"/>
                  </a:cubicBezTo>
                  <a:cubicBezTo>
                    <a:pt x="94322" y="235579"/>
                    <a:pt x="89753" y="231010"/>
                    <a:pt x="84168" y="231010"/>
                  </a:cubicBezTo>
                  <a:close/>
                  <a:moveTo>
                    <a:pt x="47161" y="231010"/>
                  </a:moveTo>
                  <a:cubicBezTo>
                    <a:pt x="41576" y="231010"/>
                    <a:pt x="37007" y="235579"/>
                    <a:pt x="37007" y="241164"/>
                  </a:cubicBezTo>
                  <a:cubicBezTo>
                    <a:pt x="37007" y="246749"/>
                    <a:pt x="41576" y="251318"/>
                    <a:pt x="47161" y="251318"/>
                  </a:cubicBezTo>
                  <a:cubicBezTo>
                    <a:pt x="52746" y="251318"/>
                    <a:pt x="57315" y="246749"/>
                    <a:pt x="57315" y="241164"/>
                  </a:cubicBezTo>
                  <a:cubicBezTo>
                    <a:pt x="57315" y="235579"/>
                    <a:pt x="52746" y="231010"/>
                    <a:pt x="47161" y="231010"/>
                  </a:cubicBezTo>
                  <a:close/>
                  <a:moveTo>
                    <a:pt x="10154" y="231010"/>
                  </a:moveTo>
                  <a:cubicBezTo>
                    <a:pt x="4569" y="231010"/>
                    <a:pt x="0" y="235579"/>
                    <a:pt x="0" y="241164"/>
                  </a:cubicBezTo>
                  <a:cubicBezTo>
                    <a:pt x="0" y="246749"/>
                    <a:pt x="4569" y="251318"/>
                    <a:pt x="10154" y="251318"/>
                  </a:cubicBezTo>
                  <a:cubicBezTo>
                    <a:pt x="15739" y="251318"/>
                    <a:pt x="20309" y="246749"/>
                    <a:pt x="20309" y="241164"/>
                  </a:cubicBezTo>
                  <a:cubicBezTo>
                    <a:pt x="20309" y="235579"/>
                    <a:pt x="15739" y="231010"/>
                    <a:pt x="10154" y="231010"/>
                  </a:cubicBezTo>
                  <a:close/>
                  <a:moveTo>
                    <a:pt x="84168" y="349363"/>
                  </a:moveTo>
                  <a:cubicBezTo>
                    <a:pt x="78583" y="349363"/>
                    <a:pt x="74013" y="353933"/>
                    <a:pt x="74013" y="359518"/>
                  </a:cubicBezTo>
                  <a:cubicBezTo>
                    <a:pt x="74013" y="365102"/>
                    <a:pt x="78583" y="369672"/>
                    <a:pt x="84168" y="369672"/>
                  </a:cubicBezTo>
                  <a:cubicBezTo>
                    <a:pt x="89753" y="369672"/>
                    <a:pt x="94322" y="365102"/>
                    <a:pt x="94322" y="359518"/>
                  </a:cubicBezTo>
                  <a:cubicBezTo>
                    <a:pt x="94322" y="353933"/>
                    <a:pt x="89753" y="349363"/>
                    <a:pt x="84168" y="349363"/>
                  </a:cubicBezTo>
                  <a:close/>
                  <a:moveTo>
                    <a:pt x="47161" y="349363"/>
                  </a:moveTo>
                  <a:cubicBezTo>
                    <a:pt x="41576" y="349363"/>
                    <a:pt x="37007" y="353933"/>
                    <a:pt x="37007" y="359518"/>
                  </a:cubicBezTo>
                  <a:cubicBezTo>
                    <a:pt x="37007" y="365102"/>
                    <a:pt x="41576" y="369672"/>
                    <a:pt x="47161" y="369672"/>
                  </a:cubicBezTo>
                  <a:cubicBezTo>
                    <a:pt x="52746" y="369672"/>
                    <a:pt x="57315" y="365102"/>
                    <a:pt x="57315" y="359518"/>
                  </a:cubicBezTo>
                  <a:cubicBezTo>
                    <a:pt x="57315" y="353933"/>
                    <a:pt x="52746" y="349363"/>
                    <a:pt x="47161" y="349363"/>
                  </a:cubicBezTo>
                  <a:close/>
                  <a:moveTo>
                    <a:pt x="10154" y="349363"/>
                  </a:moveTo>
                  <a:cubicBezTo>
                    <a:pt x="4569" y="349363"/>
                    <a:pt x="0" y="353933"/>
                    <a:pt x="0" y="359518"/>
                  </a:cubicBezTo>
                  <a:cubicBezTo>
                    <a:pt x="0" y="365102"/>
                    <a:pt x="4569" y="369672"/>
                    <a:pt x="10154" y="369672"/>
                  </a:cubicBezTo>
                  <a:cubicBezTo>
                    <a:pt x="15739" y="369672"/>
                    <a:pt x="20309" y="365102"/>
                    <a:pt x="20309" y="359518"/>
                  </a:cubicBezTo>
                  <a:cubicBezTo>
                    <a:pt x="20309" y="353933"/>
                    <a:pt x="15739" y="349363"/>
                    <a:pt x="10154" y="349363"/>
                  </a:cubicBezTo>
                  <a:close/>
                  <a:moveTo>
                    <a:pt x="84168" y="467717"/>
                  </a:moveTo>
                  <a:cubicBezTo>
                    <a:pt x="78583" y="467717"/>
                    <a:pt x="74013" y="472286"/>
                    <a:pt x="74013" y="477871"/>
                  </a:cubicBezTo>
                  <a:cubicBezTo>
                    <a:pt x="74013" y="483456"/>
                    <a:pt x="78583" y="488026"/>
                    <a:pt x="84168" y="488026"/>
                  </a:cubicBezTo>
                  <a:cubicBezTo>
                    <a:pt x="89753" y="488026"/>
                    <a:pt x="94322" y="483456"/>
                    <a:pt x="94322" y="477871"/>
                  </a:cubicBezTo>
                  <a:cubicBezTo>
                    <a:pt x="94322" y="472286"/>
                    <a:pt x="89753" y="467717"/>
                    <a:pt x="84168" y="467717"/>
                  </a:cubicBezTo>
                  <a:close/>
                  <a:moveTo>
                    <a:pt x="47161" y="467717"/>
                  </a:moveTo>
                  <a:cubicBezTo>
                    <a:pt x="41576" y="467717"/>
                    <a:pt x="37007" y="472286"/>
                    <a:pt x="37007" y="477871"/>
                  </a:cubicBezTo>
                  <a:cubicBezTo>
                    <a:pt x="37007" y="483456"/>
                    <a:pt x="41576" y="488026"/>
                    <a:pt x="47161" y="488026"/>
                  </a:cubicBezTo>
                  <a:cubicBezTo>
                    <a:pt x="52746" y="488026"/>
                    <a:pt x="57315" y="483456"/>
                    <a:pt x="57315" y="477871"/>
                  </a:cubicBezTo>
                  <a:cubicBezTo>
                    <a:pt x="57315" y="472286"/>
                    <a:pt x="52746" y="467717"/>
                    <a:pt x="47161" y="467717"/>
                  </a:cubicBezTo>
                  <a:close/>
                  <a:moveTo>
                    <a:pt x="10154" y="467717"/>
                  </a:moveTo>
                  <a:cubicBezTo>
                    <a:pt x="4569" y="467717"/>
                    <a:pt x="0" y="472286"/>
                    <a:pt x="0" y="477871"/>
                  </a:cubicBezTo>
                  <a:cubicBezTo>
                    <a:pt x="0" y="483456"/>
                    <a:pt x="4569" y="488026"/>
                    <a:pt x="10154" y="488026"/>
                  </a:cubicBezTo>
                  <a:cubicBezTo>
                    <a:pt x="15739" y="488026"/>
                    <a:pt x="20309" y="483456"/>
                    <a:pt x="20309" y="477871"/>
                  </a:cubicBezTo>
                  <a:cubicBezTo>
                    <a:pt x="20309" y="472286"/>
                    <a:pt x="15739" y="467717"/>
                    <a:pt x="10154" y="467717"/>
                  </a:cubicBezTo>
                  <a:close/>
                  <a:moveTo>
                    <a:pt x="84168" y="586071"/>
                  </a:moveTo>
                  <a:cubicBezTo>
                    <a:pt x="78583" y="586071"/>
                    <a:pt x="74013" y="590640"/>
                    <a:pt x="74013" y="596225"/>
                  </a:cubicBezTo>
                  <a:cubicBezTo>
                    <a:pt x="74013" y="601810"/>
                    <a:pt x="78583" y="606379"/>
                    <a:pt x="84168" y="606379"/>
                  </a:cubicBezTo>
                  <a:cubicBezTo>
                    <a:pt x="89753" y="606379"/>
                    <a:pt x="94322" y="601810"/>
                    <a:pt x="94322" y="596225"/>
                  </a:cubicBezTo>
                  <a:cubicBezTo>
                    <a:pt x="94322" y="590584"/>
                    <a:pt x="89753" y="586071"/>
                    <a:pt x="84168" y="586071"/>
                  </a:cubicBezTo>
                  <a:close/>
                  <a:moveTo>
                    <a:pt x="47161" y="586071"/>
                  </a:moveTo>
                  <a:cubicBezTo>
                    <a:pt x="41576" y="586071"/>
                    <a:pt x="37007" y="590640"/>
                    <a:pt x="37007" y="596225"/>
                  </a:cubicBezTo>
                  <a:cubicBezTo>
                    <a:pt x="37007" y="601810"/>
                    <a:pt x="41576" y="606379"/>
                    <a:pt x="47161" y="606379"/>
                  </a:cubicBezTo>
                  <a:cubicBezTo>
                    <a:pt x="52746" y="606379"/>
                    <a:pt x="57315" y="601810"/>
                    <a:pt x="57315" y="596225"/>
                  </a:cubicBezTo>
                  <a:cubicBezTo>
                    <a:pt x="57315" y="590584"/>
                    <a:pt x="52746" y="586071"/>
                    <a:pt x="47161" y="586071"/>
                  </a:cubicBezTo>
                  <a:close/>
                  <a:moveTo>
                    <a:pt x="10154" y="586071"/>
                  </a:moveTo>
                  <a:cubicBezTo>
                    <a:pt x="4569" y="586071"/>
                    <a:pt x="0" y="590640"/>
                    <a:pt x="0" y="596225"/>
                  </a:cubicBezTo>
                  <a:cubicBezTo>
                    <a:pt x="0" y="601810"/>
                    <a:pt x="4569" y="606379"/>
                    <a:pt x="10154" y="606379"/>
                  </a:cubicBezTo>
                  <a:cubicBezTo>
                    <a:pt x="15739" y="606379"/>
                    <a:pt x="20309" y="601810"/>
                    <a:pt x="20309" y="596225"/>
                  </a:cubicBezTo>
                  <a:cubicBezTo>
                    <a:pt x="20309" y="590584"/>
                    <a:pt x="15739" y="586071"/>
                    <a:pt x="10154" y="586071"/>
                  </a:cubicBezTo>
                  <a:close/>
                  <a:moveTo>
                    <a:pt x="84168" y="704424"/>
                  </a:moveTo>
                  <a:cubicBezTo>
                    <a:pt x="78583" y="704424"/>
                    <a:pt x="74013" y="708994"/>
                    <a:pt x="74013" y="714579"/>
                  </a:cubicBezTo>
                  <a:cubicBezTo>
                    <a:pt x="74013" y="720163"/>
                    <a:pt x="78583" y="724733"/>
                    <a:pt x="84168" y="724733"/>
                  </a:cubicBezTo>
                  <a:cubicBezTo>
                    <a:pt x="89753" y="724733"/>
                    <a:pt x="94322" y="720163"/>
                    <a:pt x="94322" y="714579"/>
                  </a:cubicBezTo>
                  <a:cubicBezTo>
                    <a:pt x="94322" y="708937"/>
                    <a:pt x="89753" y="704424"/>
                    <a:pt x="84168" y="704424"/>
                  </a:cubicBezTo>
                  <a:close/>
                  <a:moveTo>
                    <a:pt x="47161" y="704424"/>
                  </a:moveTo>
                  <a:cubicBezTo>
                    <a:pt x="41576" y="704424"/>
                    <a:pt x="37007" y="708994"/>
                    <a:pt x="37007" y="714579"/>
                  </a:cubicBezTo>
                  <a:cubicBezTo>
                    <a:pt x="37007" y="720163"/>
                    <a:pt x="41576" y="724733"/>
                    <a:pt x="47161" y="724733"/>
                  </a:cubicBezTo>
                  <a:cubicBezTo>
                    <a:pt x="52746" y="724733"/>
                    <a:pt x="57315" y="720163"/>
                    <a:pt x="57315" y="714579"/>
                  </a:cubicBezTo>
                  <a:cubicBezTo>
                    <a:pt x="57315" y="708937"/>
                    <a:pt x="52746" y="704424"/>
                    <a:pt x="47161" y="704424"/>
                  </a:cubicBezTo>
                  <a:close/>
                  <a:moveTo>
                    <a:pt x="10154" y="704424"/>
                  </a:moveTo>
                  <a:cubicBezTo>
                    <a:pt x="4569" y="704424"/>
                    <a:pt x="0" y="708994"/>
                    <a:pt x="0" y="714579"/>
                  </a:cubicBezTo>
                  <a:cubicBezTo>
                    <a:pt x="0" y="720163"/>
                    <a:pt x="4569" y="724733"/>
                    <a:pt x="10154" y="724733"/>
                  </a:cubicBezTo>
                  <a:cubicBezTo>
                    <a:pt x="15739" y="724733"/>
                    <a:pt x="20309" y="720163"/>
                    <a:pt x="20309" y="714579"/>
                  </a:cubicBezTo>
                  <a:cubicBezTo>
                    <a:pt x="20309" y="708937"/>
                    <a:pt x="15739" y="704424"/>
                    <a:pt x="10154" y="704424"/>
                  </a:cubicBezTo>
                  <a:close/>
                  <a:moveTo>
                    <a:pt x="621498" y="0"/>
                  </a:moveTo>
                  <a:cubicBezTo>
                    <a:pt x="615913" y="0"/>
                    <a:pt x="611344" y="4569"/>
                    <a:pt x="611344" y="10154"/>
                  </a:cubicBezTo>
                  <a:cubicBezTo>
                    <a:pt x="611344" y="15739"/>
                    <a:pt x="615913" y="20309"/>
                    <a:pt x="621498" y="20309"/>
                  </a:cubicBezTo>
                  <a:cubicBezTo>
                    <a:pt x="627083" y="20309"/>
                    <a:pt x="631652" y="15739"/>
                    <a:pt x="631652" y="10154"/>
                  </a:cubicBezTo>
                  <a:cubicBezTo>
                    <a:pt x="631652" y="4569"/>
                    <a:pt x="627083" y="0"/>
                    <a:pt x="621498" y="0"/>
                  </a:cubicBezTo>
                  <a:close/>
                  <a:moveTo>
                    <a:pt x="584491" y="0"/>
                  </a:moveTo>
                  <a:cubicBezTo>
                    <a:pt x="578906" y="0"/>
                    <a:pt x="574337" y="4569"/>
                    <a:pt x="574337" y="10154"/>
                  </a:cubicBezTo>
                  <a:cubicBezTo>
                    <a:pt x="574337" y="15739"/>
                    <a:pt x="578906" y="20309"/>
                    <a:pt x="584491" y="20309"/>
                  </a:cubicBezTo>
                  <a:cubicBezTo>
                    <a:pt x="590076" y="20309"/>
                    <a:pt x="594646" y="15739"/>
                    <a:pt x="594646" y="10154"/>
                  </a:cubicBezTo>
                  <a:cubicBezTo>
                    <a:pt x="594646" y="4569"/>
                    <a:pt x="590076" y="0"/>
                    <a:pt x="584491" y="0"/>
                  </a:cubicBezTo>
                  <a:close/>
                  <a:moveTo>
                    <a:pt x="547485" y="0"/>
                  </a:moveTo>
                  <a:cubicBezTo>
                    <a:pt x="541900" y="0"/>
                    <a:pt x="537330" y="4569"/>
                    <a:pt x="537330" y="10154"/>
                  </a:cubicBezTo>
                  <a:cubicBezTo>
                    <a:pt x="537330" y="15739"/>
                    <a:pt x="541900" y="20309"/>
                    <a:pt x="547485" y="20309"/>
                  </a:cubicBezTo>
                  <a:cubicBezTo>
                    <a:pt x="553069" y="20309"/>
                    <a:pt x="557639" y="15739"/>
                    <a:pt x="557639" y="10154"/>
                  </a:cubicBezTo>
                  <a:cubicBezTo>
                    <a:pt x="557639" y="4569"/>
                    <a:pt x="553069" y="0"/>
                    <a:pt x="547485" y="0"/>
                  </a:cubicBezTo>
                  <a:close/>
                  <a:moveTo>
                    <a:pt x="621498" y="112656"/>
                  </a:moveTo>
                  <a:cubicBezTo>
                    <a:pt x="615913" y="112656"/>
                    <a:pt x="611344" y="117225"/>
                    <a:pt x="611344" y="122810"/>
                  </a:cubicBezTo>
                  <a:cubicBezTo>
                    <a:pt x="611344" y="128395"/>
                    <a:pt x="615913" y="132965"/>
                    <a:pt x="621498" y="132965"/>
                  </a:cubicBezTo>
                  <a:cubicBezTo>
                    <a:pt x="627083" y="132965"/>
                    <a:pt x="631652" y="128395"/>
                    <a:pt x="631652" y="122810"/>
                  </a:cubicBezTo>
                  <a:cubicBezTo>
                    <a:pt x="631652" y="117225"/>
                    <a:pt x="627083" y="112656"/>
                    <a:pt x="621498" y="112656"/>
                  </a:cubicBezTo>
                  <a:close/>
                  <a:moveTo>
                    <a:pt x="584491" y="112656"/>
                  </a:moveTo>
                  <a:cubicBezTo>
                    <a:pt x="578906" y="112656"/>
                    <a:pt x="574337" y="117225"/>
                    <a:pt x="574337" y="122810"/>
                  </a:cubicBezTo>
                  <a:cubicBezTo>
                    <a:pt x="574337" y="128395"/>
                    <a:pt x="578906" y="132965"/>
                    <a:pt x="584491" y="132965"/>
                  </a:cubicBezTo>
                  <a:cubicBezTo>
                    <a:pt x="590076" y="132965"/>
                    <a:pt x="594646" y="128395"/>
                    <a:pt x="594646" y="122810"/>
                  </a:cubicBezTo>
                  <a:cubicBezTo>
                    <a:pt x="594646" y="117225"/>
                    <a:pt x="590076" y="112656"/>
                    <a:pt x="584491" y="112656"/>
                  </a:cubicBezTo>
                  <a:close/>
                  <a:moveTo>
                    <a:pt x="547485" y="112656"/>
                  </a:moveTo>
                  <a:cubicBezTo>
                    <a:pt x="541900" y="112656"/>
                    <a:pt x="537330" y="117225"/>
                    <a:pt x="537330" y="122810"/>
                  </a:cubicBezTo>
                  <a:cubicBezTo>
                    <a:pt x="537330" y="128395"/>
                    <a:pt x="541900" y="132965"/>
                    <a:pt x="547485" y="132965"/>
                  </a:cubicBezTo>
                  <a:cubicBezTo>
                    <a:pt x="553069" y="132965"/>
                    <a:pt x="557639" y="128395"/>
                    <a:pt x="557639" y="122810"/>
                  </a:cubicBezTo>
                  <a:cubicBezTo>
                    <a:pt x="557639" y="117225"/>
                    <a:pt x="553069" y="112656"/>
                    <a:pt x="547485" y="112656"/>
                  </a:cubicBezTo>
                  <a:close/>
                  <a:moveTo>
                    <a:pt x="621498" y="231010"/>
                  </a:moveTo>
                  <a:cubicBezTo>
                    <a:pt x="615913" y="231010"/>
                    <a:pt x="611344" y="235579"/>
                    <a:pt x="611344" y="241164"/>
                  </a:cubicBezTo>
                  <a:cubicBezTo>
                    <a:pt x="611344" y="246749"/>
                    <a:pt x="615913" y="251318"/>
                    <a:pt x="621498" y="251318"/>
                  </a:cubicBezTo>
                  <a:cubicBezTo>
                    <a:pt x="627083" y="251318"/>
                    <a:pt x="631652" y="246749"/>
                    <a:pt x="631652" y="241164"/>
                  </a:cubicBezTo>
                  <a:cubicBezTo>
                    <a:pt x="631652" y="235579"/>
                    <a:pt x="627083" y="231010"/>
                    <a:pt x="621498" y="231010"/>
                  </a:cubicBezTo>
                  <a:close/>
                  <a:moveTo>
                    <a:pt x="584491" y="231010"/>
                  </a:moveTo>
                  <a:cubicBezTo>
                    <a:pt x="578906" y="231010"/>
                    <a:pt x="574337" y="235579"/>
                    <a:pt x="574337" y="241164"/>
                  </a:cubicBezTo>
                  <a:cubicBezTo>
                    <a:pt x="574337" y="246749"/>
                    <a:pt x="578906" y="251318"/>
                    <a:pt x="584491" y="251318"/>
                  </a:cubicBezTo>
                  <a:cubicBezTo>
                    <a:pt x="590076" y="251318"/>
                    <a:pt x="594646" y="246749"/>
                    <a:pt x="594646" y="241164"/>
                  </a:cubicBezTo>
                  <a:cubicBezTo>
                    <a:pt x="594646" y="235579"/>
                    <a:pt x="590076" y="231010"/>
                    <a:pt x="584491" y="231010"/>
                  </a:cubicBezTo>
                  <a:close/>
                  <a:moveTo>
                    <a:pt x="547485" y="231010"/>
                  </a:moveTo>
                  <a:cubicBezTo>
                    <a:pt x="541900" y="231010"/>
                    <a:pt x="537330" y="235579"/>
                    <a:pt x="537330" y="241164"/>
                  </a:cubicBezTo>
                  <a:cubicBezTo>
                    <a:pt x="537330" y="246749"/>
                    <a:pt x="541900" y="251318"/>
                    <a:pt x="547485" y="251318"/>
                  </a:cubicBezTo>
                  <a:cubicBezTo>
                    <a:pt x="553069" y="251318"/>
                    <a:pt x="557639" y="246749"/>
                    <a:pt x="557639" y="241164"/>
                  </a:cubicBezTo>
                  <a:cubicBezTo>
                    <a:pt x="557639" y="235579"/>
                    <a:pt x="553069" y="231010"/>
                    <a:pt x="547485" y="231010"/>
                  </a:cubicBezTo>
                  <a:close/>
                  <a:moveTo>
                    <a:pt x="621498" y="349363"/>
                  </a:moveTo>
                  <a:cubicBezTo>
                    <a:pt x="615913" y="349363"/>
                    <a:pt x="611344" y="353933"/>
                    <a:pt x="611344" y="359518"/>
                  </a:cubicBezTo>
                  <a:cubicBezTo>
                    <a:pt x="611344" y="365102"/>
                    <a:pt x="615913" y="369672"/>
                    <a:pt x="621498" y="369672"/>
                  </a:cubicBezTo>
                  <a:cubicBezTo>
                    <a:pt x="627083" y="369672"/>
                    <a:pt x="631652" y="365102"/>
                    <a:pt x="631652" y="359518"/>
                  </a:cubicBezTo>
                  <a:cubicBezTo>
                    <a:pt x="631652" y="353933"/>
                    <a:pt x="627083" y="349363"/>
                    <a:pt x="621498" y="349363"/>
                  </a:cubicBezTo>
                  <a:close/>
                  <a:moveTo>
                    <a:pt x="584491" y="349363"/>
                  </a:moveTo>
                  <a:cubicBezTo>
                    <a:pt x="578906" y="349363"/>
                    <a:pt x="574337" y="353933"/>
                    <a:pt x="574337" y="359518"/>
                  </a:cubicBezTo>
                  <a:cubicBezTo>
                    <a:pt x="574337" y="365102"/>
                    <a:pt x="578906" y="369672"/>
                    <a:pt x="584491" y="369672"/>
                  </a:cubicBezTo>
                  <a:cubicBezTo>
                    <a:pt x="590076" y="369672"/>
                    <a:pt x="594646" y="365102"/>
                    <a:pt x="594646" y="359518"/>
                  </a:cubicBezTo>
                  <a:cubicBezTo>
                    <a:pt x="594646" y="353933"/>
                    <a:pt x="590076" y="349363"/>
                    <a:pt x="584491" y="349363"/>
                  </a:cubicBezTo>
                  <a:close/>
                  <a:moveTo>
                    <a:pt x="547485" y="349363"/>
                  </a:moveTo>
                  <a:cubicBezTo>
                    <a:pt x="541900" y="349363"/>
                    <a:pt x="537330" y="353933"/>
                    <a:pt x="537330" y="359518"/>
                  </a:cubicBezTo>
                  <a:cubicBezTo>
                    <a:pt x="537330" y="365102"/>
                    <a:pt x="541900" y="369672"/>
                    <a:pt x="547485" y="369672"/>
                  </a:cubicBezTo>
                  <a:cubicBezTo>
                    <a:pt x="553069" y="369672"/>
                    <a:pt x="557639" y="365102"/>
                    <a:pt x="557639" y="359518"/>
                  </a:cubicBezTo>
                  <a:cubicBezTo>
                    <a:pt x="557639" y="353933"/>
                    <a:pt x="553069" y="349363"/>
                    <a:pt x="547485" y="349363"/>
                  </a:cubicBezTo>
                  <a:close/>
                  <a:moveTo>
                    <a:pt x="621498" y="467717"/>
                  </a:moveTo>
                  <a:cubicBezTo>
                    <a:pt x="615913" y="467717"/>
                    <a:pt x="611344" y="472286"/>
                    <a:pt x="611344" y="477871"/>
                  </a:cubicBezTo>
                  <a:cubicBezTo>
                    <a:pt x="611344" y="483456"/>
                    <a:pt x="615913" y="488026"/>
                    <a:pt x="621498" y="488026"/>
                  </a:cubicBezTo>
                  <a:cubicBezTo>
                    <a:pt x="627083" y="488026"/>
                    <a:pt x="631652" y="483456"/>
                    <a:pt x="631652" y="477871"/>
                  </a:cubicBezTo>
                  <a:cubicBezTo>
                    <a:pt x="631652" y="472286"/>
                    <a:pt x="627083" y="467717"/>
                    <a:pt x="621498" y="467717"/>
                  </a:cubicBezTo>
                  <a:close/>
                  <a:moveTo>
                    <a:pt x="584491" y="467717"/>
                  </a:moveTo>
                  <a:cubicBezTo>
                    <a:pt x="578906" y="467717"/>
                    <a:pt x="574337" y="472286"/>
                    <a:pt x="574337" y="477871"/>
                  </a:cubicBezTo>
                  <a:cubicBezTo>
                    <a:pt x="574337" y="483456"/>
                    <a:pt x="578906" y="488026"/>
                    <a:pt x="584491" y="488026"/>
                  </a:cubicBezTo>
                  <a:cubicBezTo>
                    <a:pt x="590076" y="488026"/>
                    <a:pt x="594646" y="483456"/>
                    <a:pt x="594646" y="477871"/>
                  </a:cubicBezTo>
                  <a:cubicBezTo>
                    <a:pt x="594646" y="472286"/>
                    <a:pt x="590076" y="467717"/>
                    <a:pt x="584491" y="467717"/>
                  </a:cubicBezTo>
                  <a:close/>
                  <a:moveTo>
                    <a:pt x="547485" y="467717"/>
                  </a:moveTo>
                  <a:cubicBezTo>
                    <a:pt x="541900" y="467717"/>
                    <a:pt x="537330" y="472286"/>
                    <a:pt x="537330" y="477871"/>
                  </a:cubicBezTo>
                  <a:cubicBezTo>
                    <a:pt x="537330" y="483456"/>
                    <a:pt x="541900" y="488026"/>
                    <a:pt x="547485" y="488026"/>
                  </a:cubicBezTo>
                  <a:cubicBezTo>
                    <a:pt x="553069" y="488026"/>
                    <a:pt x="557639" y="483456"/>
                    <a:pt x="557639" y="477871"/>
                  </a:cubicBezTo>
                  <a:cubicBezTo>
                    <a:pt x="557639" y="472286"/>
                    <a:pt x="553069" y="467717"/>
                    <a:pt x="547485" y="467717"/>
                  </a:cubicBezTo>
                  <a:close/>
                  <a:moveTo>
                    <a:pt x="621498" y="586071"/>
                  </a:moveTo>
                  <a:cubicBezTo>
                    <a:pt x="615913" y="586071"/>
                    <a:pt x="611344" y="590640"/>
                    <a:pt x="611344" y="596225"/>
                  </a:cubicBezTo>
                  <a:cubicBezTo>
                    <a:pt x="611344" y="601810"/>
                    <a:pt x="615913" y="606379"/>
                    <a:pt x="621498" y="606379"/>
                  </a:cubicBezTo>
                  <a:cubicBezTo>
                    <a:pt x="627083" y="606379"/>
                    <a:pt x="631652" y="601810"/>
                    <a:pt x="631652" y="596225"/>
                  </a:cubicBezTo>
                  <a:cubicBezTo>
                    <a:pt x="631652" y="590584"/>
                    <a:pt x="627083" y="586071"/>
                    <a:pt x="621498" y="586071"/>
                  </a:cubicBezTo>
                  <a:close/>
                  <a:moveTo>
                    <a:pt x="584491" y="586071"/>
                  </a:moveTo>
                  <a:cubicBezTo>
                    <a:pt x="578906" y="586071"/>
                    <a:pt x="574337" y="590640"/>
                    <a:pt x="574337" y="596225"/>
                  </a:cubicBezTo>
                  <a:cubicBezTo>
                    <a:pt x="574337" y="601810"/>
                    <a:pt x="578906" y="606379"/>
                    <a:pt x="584491" y="606379"/>
                  </a:cubicBezTo>
                  <a:cubicBezTo>
                    <a:pt x="590076" y="606379"/>
                    <a:pt x="594646" y="601810"/>
                    <a:pt x="594646" y="596225"/>
                  </a:cubicBezTo>
                  <a:cubicBezTo>
                    <a:pt x="594646" y="590584"/>
                    <a:pt x="590076" y="586071"/>
                    <a:pt x="584491" y="586071"/>
                  </a:cubicBezTo>
                  <a:close/>
                  <a:moveTo>
                    <a:pt x="547485" y="586071"/>
                  </a:moveTo>
                  <a:cubicBezTo>
                    <a:pt x="541900" y="586071"/>
                    <a:pt x="537330" y="590640"/>
                    <a:pt x="537330" y="596225"/>
                  </a:cubicBezTo>
                  <a:cubicBezTo>
                    <a:pt x="537330" y="601810"/>
                    <a:pt x="541900" y="606379"/>
                    <a:pt x="547485" y="606379"/>
                  </a:cubicBezTo>
                  <a:cubicBezTo>
                    <a:pt x="553069" y="606379"/>
                    <a:pt x="557639" y="601810"/>
                    <a:pt x="557639" y="596225"/>
                  </a:cubicBezTo>
                  <a:cubicBezTo>
                    <a:pt x="557639" y="590584"/>
                    <a:pt x="553069" y="586071"/>
                    <a:pt x="547485" y="586071"/>
                  </a:cubicBezTo>
                  <a:close/>
                  <a:moveTo>
                    <a:pt x="621498" y="704424"/>
                  </a:moveTo>
                  <a:cubicBezTo>
                    <a:pt x="615913" y="704424"/>
                    <a:pt x="611344" y="708994"/>
                    <a:pt x="611344" y="714579"/>
                  </a:cubicBezTo>
                  <a:cubicBezTo>
                    <a:pt x="611344" y="720163"/>
                    <a:pt x="615913" y="724733"/>
                    <a:pt x="621498" y="724733"/>
                  </a:cubicBezTo>
                  <a:cubicBezTo>
                    <a:pt x="627083" y="724733"/>
                    <a:pt x="631652" y="720163"/>
                    <a:pt x="631652" y="714579"/>
                  </a:cubicBezTo>
                  <a:cubicBezTo>
                    <a:pt x="631652" y="708937"/>
                    <a:pt x="627083" y="704424"/>
                    <a:pt x="621498" y="704424"/>
                  </a:cubicBezTo>
                  <a:close/>
                  <a:moveTo>
                    <a:pt x="584491" y="704424"/>
                  </a:moveTo>
                  <a:cubicBezTo>
                    <a:pt x="578906" y="704424"/>
                    <a:pt x="574337" y="708994"/>
                    <a:pt x="574337" y="714579"/>
                  </a:cubicBezTo>
                  <a:cubicBezTo>
                    <a:pt x="574337" y="720163"/>
                    <a:pt x="578906" y="724733"/>
                    <a:pt x="584491" y="724733"/>
                  </a:cubicBezTo>
                  <a:cubicBezTo>
                    <a:pt x="590076" y="724733"/>
                    <a:pt x="594646" y="720163"/>
                    <a:pt x="594646" y="714579"/>
                  </a:cubicBezTo>
                  <a:cubicBezTo>
                    <a:pt x="594646" y="708937"/>
                    <a:pt x="590076" y="704424"/>
                    <a:pt x="584491" y="704424"/>
                  </a:cubicBezTo>
                  <a:close/>
                  <a:moveTo>
                    <a:pt x="547485" y="704424"/>
                  </a:moveTo>
                  <a:cubicBezTo>
                    <a:pt x="541900" y="704424"/>
                    <a:pt x="537330" y="708994"/>
                    <a:pt x="537330" y="714579"/>
                  </a:cubicBezTo>
                  <a:cubicBezTo>
                    <a:pt x="537330" y="720163"/>
                    <a:pt x="541900" y="724733"/>
                    <a:pt x="547485" y="724733"/>
                  </a:cubicBezTo>
                  <a:cubicBezTo>
                    <a:pt x="553069" y="724733"/>
                    <a:pt x="557639" y="720163"/>
                    <a:pt x="557639" y="714579"/>
                  </a:cubicBezTo>
                  <a:cubicBezTo>
                    <a:pt x="557639" y="708937"/>
                    <a:pt x="553069" y="704424"/>
                    <a:pt x="547485" y="704424"/>
                  </a:cubicBezTo>
                  <a:close/>
                  <a:moveTo>
                    <a:pt x="1158828" y="0"/>
                  </a:moveTo>
                  <a:cubicBezTo>
                    <a:pt x="1153244" y="0"/>
                    <a:pt x="1148674" y="4569"/>
                    <a:pt x="1148674" y="10154"/>
                  </a:cubicBezTo>
                  <a:cubicBezTo>
                    <a:pt x="1148674" y="15739"/>
                    <a:pt x="1153244" y="20309"/>
                    <a:pt x="1158828" y="20309"/>
                  </a:cubicBezTo>
                  <a:cubicBezTo>
                    <a:pt x="1164413" y="20309"/>
                    <a:pt x="1168983" y="15739"/>
                    <a:pt x="1168983" y="10154"/>
                  </a:cubicBezTo>
                  <a:cubicBezTo>
                    <a:pt x="1168983" y="4569"/>
                    <a:pt x="1164413" y="0"/>
                    <a:pt x="1158828" y="0"/>
                  </a:cubicBezTo>
                  <a:close/>
                  <a:moveTo>
                    <a:pt x="1121822" y="0"/>
                  </a:moveTo>
                  <a:cubicBezTo>
                    <a:pt x="1116237" y="0"/>
                    <a:pt x="1111667" y="4569"/>
                    <a:pt x="1111667" y="10154"/>
                  </a:cubicBezTo>
                  <a:cubicBezTo>
                    <a:pt x="1111667" y="15739"/>
                    <a:pt x="1116237" y="20309"/>
                    <a:pt x="1121822" y="20309"/>
                  </a:cubicBezTo>
                  <a:cubicBezTo>
                    <a:pt x="1127406" y="20309"/>
                    <a:pt x="1131976" y="15739"/>
                    <a:pt x="1131976" y="10154"/>
                  </a:cubicBezTo>
                  <a:cubicBezTo>
                    <a:pt x="1131976" y="4569"/>
                    <a:pt x="1127406" y="0"/>
                    <a:pt x="1121822" y="0"/>
                  </a:cubicBezTo>
                  <a:close/>
                  <a:moveTo>
                    <a:pt x="1084815" y="0"/>
                  </a:moveTo>
                  <a:cubicBezTo>
                    <a:pt x="1079230" y="0"/>
                    <a:pt x="1074661" y="4569"/>
                    <a:pt x="1074661" y="10154"/>
                  </a:cubicBezTo>
                  <a:cubicBezTo>
                    <a:pt x="1074661" y="15739"/>
                    <a:pt x="1079230" y="20309"/>
                    <a:pt x="1084815" y="20309"/>
                  </a:cubicBezTo>
                  <a:cubicBezTo>
                    <a:pt x="1090400" y="20309"/>
                    <a:pt x="1094969" y="15739"/>
                    <a:pt x="1094969" y="10154"/>
                  </a:cubicBezTo>
                  <a:cubicBezTo>
                    <a:pt x="1094969" y="4569"/>
                    <a:pt x="1090400" y="0"/>
                    <a:pt x="1084815" y="0"/>
                  </a:cubicBezTo>
                  <a:close/>
                  <a:moveTo>
                    <a:pt x="1158828" y="112656"/>
                  </a:moveTo>
                  <a:cubicBezTo>
                    <a:pt x="1153244" y="112656"/>
                    <a:pt x="1148674" y="117225"/>
                    <a:pt x="1148674" y="122810"/>
                  </a:cubicBezTo>
                  <a:cubicBezTo>
                    <a:pt x="1148674" y="128395"/>
                    <a:pt x="1153244" y="132965"/>
                    <a:pt x="1158828" y="132965"/>
                  </a:cubicBezTo>
                  <a:cubicBezTo>
                    <a:pt x="1164413" y="132965"/>
                    <a:pt x="1168983" y="128395"/>
                    <a:pt x="1168983" y="122810"/>
                  </a:cubicBezTo>
                  <a:cubicBezTo>
                    <a:pt x="1168983" y="117225"/>
                    <a:pt x="1164413" y="112656"/>
                    <a:pt x="1158828" y="112656"/>
                  </a:cubicBezTo>
                  <a:close/>
                  <a:moveTo>
                    <a:pt x="1121822" y="112656"/>
                  </a:moveTo>
                  <a:cubicBezTo>
                    <a:pt x="1116237" y="112656"/>
                    <a:pt x="1111667" y="117225"/>
                    <a:pt x="1111667" y="122810"/>
                  </a:cubicBezTo>
                  <a:cubicBezTo>
                    <a:pt x="1111667" y="128395"/>
                    <a:pt x="1116237" y="132965"/>
                    <a:pt x="1121822" y="132965"/>
                  </a:cubicBezTo>
                  <a:cubicBezTo>
                    <a:pt x="1127406" y="132965"/>
                    <a:pt x="1131976" y="128395"/>
                    <a:pt x="1131976" y="122810"/>
                  </a:cubicBezTo>
                  <a:cubicBezTo>
                    <a:pt x="1131976" y="117225"/>
                    <a:pt x="1127406" y="112656"/>
                    <a:pt x="1121822" y="112656"/>
                  </a:cubicBezTo>
                  <a:close/>
                  <a:moveTo>
                    <a:pt x="1084815" y="112656"/>
                  </a:moveTo>
                  <a:cubicBezTo>
                    <a:pt x="1079230" y="112656"/>
                    <a:pt x="1074661" y="117225"/>
                    <a:pt x="1074661" y="122810"/>
                  </a:cubicBezTo>
                  <a:cubicBezTo>
                    <a:pt x="1074661" y="128395"/>
                    <a:pt x="1079230" y="132965"/>
                    <a:pt x="1084815" y="132965"/>
                  </a:cubicBezTo>
                  <a:cubicBezTo>
                    <a:pt x="1090400" y="132965"/>
                    <a:pt x="1094969" y="128395"/>
                    <a:pt x="1094969" y="122810"/>
                  </a:cubicBezTo>
                  <a:cubicBezTo>
                    <a:pt x="1094969" y="117225"/>
                    <a:pt x="1090400" y="112656"/>
                    <a:pt x="1084815" y="112656"/>
                  </a:cubicBezTo>
                  <a:close/>
                  <a:moveTo>
                    <a:pt x="1158828" y="231010"/>
                  </a:moveTo>
                  <a:cubicBezTo>
                    <a:pt x="1153244" y="231010"/>
                    <a:pt x="1148674" y="235579"/>
                    <a:pt x="1148674" y="241164"/>
                  </a:cubicBezTo>
                  <a:cubicBezTo>
                    <a:pt x="1148674" y="246749"/>
                    <a:pt x="1153244" y="251318"/>
                    <a:pt x="1158828" y="251318"/>
                  </a:cubicBezTo>
                  <a:cubicBezTo>
                    <a:pt x="1164413" y="251318"/>
                    <a:pt x="1168983" y="246749"/>
                    <a:pt x="1168983" y="241164"/>
                  </a:cubicBezTo>
                  <a:cubicBezTo>
                    <a:pt x="1168983" y="235579"/>
                    <a:pt x="1164413" y="231010"/>
                    <a:pt x="1158828" y="231010"/>
                  </a:cubicBezTo>
                  <a:close/>
                  <a:moveTo>
                    <a:pt x="1121822" y="231010"/>
                  </a:moveTo>
                  <a:cubicBezTo>
                    <a:pt x="1116237" y="231010"/>
                    <a:pt x="1111667" y="235579"/>
                    <a:pt x="1111667" y="241164"/>
                  </a:cubicBezTo>
                  <a:cubicBezTo>
                    <a:pt x="1111667" y="246749"/>
                    <a:pt x="1116237" y="251318"/>
                    <a:pt x="1121822" y="251318"/>
                  </a:cubicBezTo>
                  <a:cubicBezTo>
                    <a:pt x="1127406" y="251318"/>
                    <a:pt x="1131976" y="246749"/>
                    <a:pt x="1131976" y="241164"/>
                  </a:cubicBezTo>
                  <a:cubicBezTo>
                    <a:pt x="1131976" y="235579"/>
                    <a:pt x="1127406" y="231010"/>
                    <a:pt x="1121822" y="231010"/>
                  </a:cubicBezTo>
                  <a:close/>
                  <a:moveTo>
                    <a:pt x="1084815" y="231010"/>
                  </a:moveTo>
                  <a:cubicBezTo>
                    <a:pt x="1079230" y="231010"/>
                    <a:pt x="1074661" y="235579"/>
                    <a:pt x="1074661" y="241164"/>
                  </a:cubicBezTo>
                  <a:cubicBezTo>
                    <a:pt x="1074661" y="246749"/>
                    <a:pt x="1079230" y="251318"/>
                    <a:pt x="1084815" y="251318"/>
                  </a:cubicBezTo>
                  <a:cubicBezTo>
                    <a:pt x="1090400" y="251318"/>
                    <a:pt x="1094969" y="246749"/>
                    <a:pt x="1094969" y="241164"/>
                  </a:cubicBezTo>
                  <a:cubicBezTo>
                    <a:pt x="1094969" y="235579"/>
                    <a:pt x="1090400" y="231010"/>
                    <a:pt x="1084815" y="231010"/>
                  </a:cubicBezTo>
                  <a:close/>
                  <a:moveTo>
                    <a:pt x="1158828" y="349363"/>
                  </a:moveTo>
                  <a:cubicBezTo>
                    <a:pt x="1153244" y="349363"/>
                    <a:pt x="1148674" y="353933"/>
                    <a:pt x="1148674" y="359518"/>
                  </a:cubicBezTo>
                  <a:cubicBezTo>
                    <a:pt x="1148674" y="365102"/>
                    <a:pt x="1153244" y="369672"/>
                    <a:pt x="1158828" y="369672"/>
                  </a:cubicBezTo>
                  <a:cubicBezTo>
                    <a:pt x="1164413" y="369672"/>
                    <a:pt x="1168983" y="365102"/>
                    <a:pt x="1168983" y="359518"/>
                  </a:cubicBezTo>
                  <a:cubicBezTo>
                    <a:pt x="1168983" y="353933"/>
                    <a:pt x="1164413" y="349363"/>
                    <a:pt x="1158828" y="349363"/>
                  </a:cubicBezTo>
                  <a:close/>
                  <a:moveTo>
                    <a:pt x="1121822" y="349363"/>
                  </a:moveTo>
                  <a:cubicBezTo>
                    <a:pt x="1116237" y="349363"/>
                    <a:pt x="1111667" y="353933"/>
                    <a:pt x="1111667" y="359518"/>
                  </a:cubicBezTo>
                  <a:cubicBezTo>
                    <a:pt x="1111667" y="365102"/>
                    <a:pt x="1116237" y="369672"/>
                    <a:pt x="1121822" y="369672"/>
                  </a:cubicBezTo>
                  <a:cubicBezTo>
                    <a:pt x="1127406" y="369672"/>
                    <a:pt x="1131976" y="365102"/>
                    <a:pt x="1131976" y="359518"/>
                  </a:cubicBezTo>
                  <a:cubicBezTo>
                    <a:pt x="1131976" y="353933"/>
                    <a:pt x="1127406" y="349363"/>
                    <a:pt x="1121822" y="349363"/>
                  </a:cubicBezTo>
                  <a:close/>
                  <a:moveTo>
                    <a:pt x="1084815" y="349363"/>
                  </a:moveTo>
                  <a:cubicBezTo>
                    <a:pt x="1079230" y="349363"/>
                    <a:pt x="1074661" y="353933"/>
                    <a:pt x="1074661" y="359518"/>
                  </a:cubicBezTo>
                  <a:cubicBezTo>
                    <a:pt x="1074661" y="365102"/>
                    <a:pt x="1079230" y="369672"/>
                    <a:pt x="1084815" y="369672"/>
                  </a:cubicBezTo>
                  <a:cubicBezTo>
                    <a:pt x="1090400" y="369672"/>
                    <a:pt x="1094969" y="365102"/>
                    <a:pt x="1094969" y="359518"/>
                  </a:cubicBezTo>
                  <a:cubicBezTo>
                    <a:pt x="1094969" y="353933"/>
                    <a:pt x="1090400" y="349363"/>
                    <a:pt x="1084815" y="349363"/>
                  </a:cubicBezTo>
                  <a:close/>
                  <a:moveTo>
                    <a:pt x="1158828" y="467717"/>
                  </a:moveTo>
                  <a:cubicBezTo>
                    <a:pt x="1153244" y="467717"/>
                    <a:pt x="1148674" y="472286"/>
                    <a:pt x="1148674" y="477871"/>
                  </a:cubicBezTo>
                  <a:cubicBezTo>
                    <a:pt x="1148674" y="483456"/>
                    <a:pt x="1153244" y="488026"/>
                    <a:pt x="1158828" y="488026"/>
                  </a:cubicBezTo>
                  <a:cubicBezTo>
                    <a:pt x="1164413" y="488026"/>
                    <a:pt x="1168983" y="483456"/>
                    <a:pt x="1168983" y="477871"/>
                  </a:cubicBezTo>
                  <a:cubicBezTo>
                    <a:pt x="1168983" y="472286"/>
                    <a:pt x="1164413" y="467717"/>
                    <a:pt x="1158828" y="467717"/>
                  </a:cubicBezTo>
                  <a:close/>
                  <a:moveTo>
                    <a:pt x="1121822" y="467717"/>
                  </a:moveTo>
                  <a:cubicBezTo>
                    <a:pt x="1116237" y="467717"/>
                    <a:pt x="1111667" y="472286"/>
                    <a:pt x="1111667" y="477871"/>
                  </a:cubicBezTo>
                  <a:cubicBezTo>
                    <a:pt x="1111667" y="483456"/>
                    <a:pt x="1116237" y="488026"/>
                    <a:pt x="1121822" y="488026"/>
                  </a:cubicBezTo>
                  <a:cubicBezTo>
                    <a:pt x="1127406" y="488026"/>
                    <a:pt x="1131976" y="483456"/>
                    <a:pt x="1131976" y="477871"/>
                  </a:cubicBezTo>
                  <a:cubicBezTo>
                    <a:pt x="1131976" y="472286"/>
                    <a:pt x="1127406" y="467717"/>
                    <a:pt x="1121822" y="467717"/>
                  </a:cubicBezTo>
                  <a:close/>
                  <a:moveTo>
                    <a:pt x="1084815" y="467717"/>
                  </a:moveTo>
                  <a:cubicBezTo>
                    <a:pt x="1079230" y="467717"/>
                    <a:pt x="1074661" y="472286"/>
                    <a:pt x="1074661" y="477871"/>
                  </a:cubicBezTo>
                  <a:cubicBezTo>
                    <a:pt x="1074661" y="483456"/>
                    <a:pt x="1079230" y="488026"/>
                    <a:pt x="1084815" y="488026"/>
                  </a:cubicBezTo>
                  <a:cubicBezTo>
                    <a:pt x="1090400" y="488026"/>
                    <a:pt x="1094969" y="483456"/>
                    <a:pt x="1094969" y="477871"/>
                  </a:cubicBezTo>
                  <a:cubicBezTo>
                    <a:pt x="1094969" y="472286"/>
                    <a:pt x="1090400" y="467717"/>
                    <a:pt x="1084815" y="467717"/>
                  </a:cubicBezTo>
                  <a:close/>
                  <a:moveTo>
                    <a:pt x="1158828" y="586071"/>
                  </a:moveTo>
                  <a:cubicBezTo>
                    <a:pt x="1153244" y="586071"/>
                    <a:pt x="1148674" y="590640"/>
                    <a:pt x="1148674" y="596225"/>
                  </a:cubicBezTo>
                  <a:cubicBezTo>
                    <a:pt x="1148674" y="601810"/>
                    <a:pt x="1153244" y="606379"/>
                    <a:pt x="1158828" y="606379"/>
                  </a:cubicBezTo>
                  <a:cubicBezTo>
                    <a:pt x="1164413" y="606379"/>
                    <a:pt x="1168983" y="601810"/>
                    <a:pt x="1168983" y="596225"/>
                  </a:cubicBezTo>
                  <a:cubicBezTo>
                    <a:pt x="1168983" y="590584"/>
                    <a:pt x="1164413" y="586071"/>
                    <a:pt x="1158828" y="586071"/>
                  </a:cubicBezTo>
                  <a:close/>
                  <a:moveTo>
                    <a:pt x="1121822" y="586071"/>
                  </a:moveTo>
                  <a:cubicBezTo>
                    <a:pt x="1116237" y="586071"/>
                    <a:pt x="1111667" y="590640"/>
                    <a:pt x="1111667" y="596225"/>
                  </a:cubicBezTo>
                  <a:cubicBezTo>
                    <a:pt x="1111667" y="601810"/>
                    <a:pt x="1116237" y="606379"/>
                    <a:pt x="1121822" y="606379"/>
                  </a:cubicBezTo>
                  <a:cubicBezTo>
                    <a:pt x="1127406" y="606379"/>
                    <a:pt x="1131976" y="601810"/>
                    <a:pt x="1131976" y="596225"/>
                  </a:cubicBezTo>
                  <a:cubicBezTo>
                    <a:pt x="1131976" y="590584"/>
                    <a:pt x="1127406" y="586071"/>
                    <a:pt x="1121822" y="586071"/>
                  </a:cubicBezTo>
                  <a:close/>
                  <a:moveTo>
                    <a:pt x="1084815" y="586071"/>
                  </a:moveTo>
                  <a:cubicBezTo>
                    <a:pt x="1079230" y="586071"/>
                    <a:pt x="1074661" y="590640"/>
                    <a:pt x="1074661" y="596225"/>
                  </a:cubicBezTo>
                  <a:cubicBezTo>
                    <a:pt x="1074661" y="601810"/>
                    <a:pt x="1079230" y="606379"/>
                    <a:pt x="1084815" y="606379"/>
                  </a:cubicBezTo>
                  <a:cubicBezTo>
                    <a:pt x="1090400" y="606379"/>
                    <a:pt x="1094969" y="601810"/>
                    <a:pt x="1094969" y="596225"/>
                  </a:cubicBezTo>
                  <a:cubicBezTo>
                    <a:pt x="1094969" y="590584"/>
                    <a:pt x="1090400" y="586071"/>
                    <a:pt x="1084815" y="586071"/>
                  </a:cubicBezTo>
                  <a:close/>
                  <a:moveTo>
                    <a:pt x="1158828" y="704424"/>
                  </a:moveTo>
                  <a:cubicBezTo>
                    <a:pt x="1153244" y="704424"/>
                    <a:pt x="1148674" y="708994"/>
                    <a:pt x="1148674" y="714579"/>
                  </a:cubicBezTo>
                  <a:cubicBezTo>
                    <a:pt x="1148674" y="720163"/>
                    <a:pt x="1153244" y="724733"/>
                    <a:pt x="1158828" y="724733"/>
                  </a:cubicBezTo>
                  <a:cubicBezTo>
                    <a:pt x="1164413" y="724733"/>
                    <a:pt x="1168983" y="720163"/>
                    <a:pt x="1168983" y="714579"/>
                  </a:cubicBezTo>
                  <a:cubicBezTo>
                    <a:pt x="1168983" y="708937"/>
                    <a:pt x="1164413" y="704424"/>
                    <a:pt x="1158828" y="704424"/>
                  </a:cubicBezTo>
                  <a:close/>
                  <a:moveTo>
                    <a:pt x="1121822" y="704424"/>
                  </a:moveTo>
                  <a:cubicBezTo>
                    <a:pt x="1116237" y="704424"/>
                    <a:pt x="1111667" y="708994"/>
                    <a:pt x="1111667" y="714579"/>
                  </a:cubicBezTo>
                  <a:cubicBezTo>
                    <a:pt x="1111667" y="720163"/>
                    <a:pt x="1116237" y="724733"/>
                    <a:pt x="1121822" y="724733"/>
                  </a:cubicBezTo>
                  <a:cubicBezTo>
                    <a:pt x="1127406" y="724733"/>
                    <a:pt x="1131976" y="720163"/>
                    <a:pt x="1131976" y="714579"/>
                  </a:cubicBezTo>
                  <a:cubicBezTo>
                    <a:pt x="1131976" y="708937"/>
                    <a:pt x="1127406" y="704424"/>
                    <a:pt x="1121822" y="704424"/>
                  </a:cubicBezTo>
                  <a:close/>
                  <a:moveTo>
                    <a:pt x="1084815" y="704424"/>
                  </a:moveTo>
                  <a:cubicBezTo>
                    <a:pt x="1079230" y="704424"/>
                    <a:pt x="1074661" y="708994"/>
                    <a:pt x="1074661" y="714579"/>
                  </a:cubicBezTo>
                  <a:cubicBezTo>
                    <a:pt x="1074661" y="720163"/>
                    <a:pt x="1079230" y="724733"/>
                    <a:pt x="1084815" y="724733"/>
                  </a:cubicBezTo>
                  <a:cubicBezTo>
                    <a:pt x="1090400" y="724733"/>
                    <a:pt x="1094969" y="720163"/>
                    <a:pt x="1094969" y="714579"/>
                  </a:cubicBezTo>
                  <a:cubicBezTo>
                    <a:pt x="1094969" y="708937"/>
                    <a:pt x="1090400" y="704424"/>
                    <a:pt x="1084815" y="704424"/>
                  </a:cubicBezTo>
                  <a:close/>
                </a:path>
              </a:pathLst>
            </a:custGeom>
            <a:solidFill>
              <a:schemeClr val="accent2"/>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nvGrpSpPr>
          <p:cNvPr id="1707" name="Google Shape;1707;p38"/>
          <p:cNvGrpSpPr/>
          <p:nvPr/>
        </p:nvGrpSpPr>
        <p:grpSpPr>
          <a:xfrm>
            <a:off x="2486939" y="4214591"/>
            <a:ext cx="585108" cy="430988"/>
            <a:chOff x="654300" y="2382877"/>
            <a:chExt cx="1055960" cy="777817"/>
          </a:xfrm>
        </p:grpSpPr>
        <p:sp>
          <p:nvSpPr>
            <p:cNvPr id="1708" name="Google Shape;1708;p38"/>
            <p:cNvSpPr/>
            <p:nvPr/>
          </p:nvSpPr>
          <p:spPr>
            <a:xfrm>
              <a:off x="976038" y="2511430"/>
              <a:ext cx="431013" cy="510418"/>
            </a:xfrm>
            <a:custGeom>
              <a:avLst/>
              <a:gdLst/>
              <a:ahLst/>
              <a:cxnLst/>
              <a:rect b="b" l="l" r="r" t="t"/>
              <a:pathLst>
                <a:path extrusionOk="0" h="718899" w="607060">
                  <a:moveTo>
                    <a:pt x="607061" y="303652"/>
                  </a:moveTo>
                  <a:cubicBezTo>
                    <a:pt x="607061" y="219797"/>
                    <a:pt x="573064" y="143896"/>
                    <a:pt x="518308" y="88996"/>
                  </a:cubicBezTo>
                  <a:cubicBezTo>
                    <a:pt x="490130" y="61012"/>
                    <a:pt x="456714" y="38363"/>
                    <a:pt x="419758" y="23086"/>
                  </a:cubicBezTo>
                  <a:cubicBezTo>
                    <a:pt x="383966" y="8245"/>
                    <a:pt x="344876" y="0"/>
                    <a:pt x="303652" y="0"/>
                  </a:cubicBezTo>
                  <a:cubicBezTo>
                    <a:pt x="262428" y="0"/>
                    <a:pt x="223095" y="8196"/>
                    <a:pt x="187545" y="23086"/>
                  </a:cubicBezTo>
                  <a:cubicBezTo>
                    <a:pt x="150541" y="38363"/>
                    <a:pt x="117126" y="61012"/>
                    <a:pt x="88996" y="88996"/>
                  </a:cubicBezTo>
                  <a:cubicBezTo>
                    <a:pt x="61206" y="116737"/>
                    <a:pt x="38751" y="149959"/>
                    <a:pt x="23474" y="186527"/>
                  </a:cubicBezTo>
                  <a:lnTo>
                    <a:pt x="23086" y="187497"/>
                  </a:lnTo>
                  <a:cubicBezTo>
                    <a:pt x="8245" y="223095"/>
                    <a:pt x="0" y="262428"/>
                    <a:pt x="0" y="303652"/>
                  </a:cubicBezTo>
                  <a:cubicBezTo>
                    <a:pt x="0" y="336485"/>
                    <a:pt x="5287" y="368155"/>
                    <a:pt x="14841" y="397691"/>
                  </a:cubicBezTo>
                  <a:cubicBezTo>
                    <a:pt x="24978" y="428391"/>
                    <a:pt x="39672" y="457102"/>
                    <a:pt x="58247" y="482516"/>
                  </a:cubicBezTo>
                  <a:cubicBezTo>
                    <a:pt x="93069" y="529996"/>
                    <a:pt x="121393" y="560890"/>
                    <a:pt x="143315" y="584945"/>
                  </a:cubicBezTo>
                  <a:lnTo>
                    <a:pt x="143315" y="585139"/>
                  </a:lnTo>
                  <a:cubicBezTo>
                    <a:pt x="180077" y="625442"/>
                    <a:pt x="200979" y="648285"/>
                    <a:pt x="208157" y="694747"/>
                  </a:cubicBezTo>
                  <a:cubicBezTo>
                    <a:pt x="210292" y="708569"/>
                    <a:pt x="221980" y="718899"/>
                    <a:pt x="235996" y="718899"/>
                  </a:cubicBezTo>
                  <a:lnTo>
                    <a:pt x="372618" y="718899"/>
                  </a:lnTo>
                  <a:cubicBezTo>
                    <a:pt x="386633" y="718899"/>
                    <a:pt x="398371" y="708569"/>
                    <a:pt x="400456" y="694698"/>
                  </a:cubicBezTo>
                  <a:cubicBezTo>
                    <a:pt x="407537" y="647945"/>
                    <a:pt x="428197" y="625151"/>
                    <a:pt x="465105" y="584169"/>
                  </a:cubicBezTo>
                  <a:cubicBezTo>
                    <a:pt x="486639" y="560356"/>
                    <a:pt x="514186" y="529802"/>
                    <a:pt x="548766" y="482516"/>
                  </a:cubicBezTo>
                  <a:cubicBezTo>
                    <a:pt x="567340" y="457102"/>
                    <a:pt x="582181" y="428585"/>
                    <a:pt x="592172" y="397885"/>
                  </a:cubicBezTo>
                  <a:cubicBezTo>
                    <a:pt x="601823" y="368155"/>
                    <a:pt x="607061" y="336485"/>
                    <a:pt x="607061" y="303652"/>
                  </a:cubicBezTo>
                  <a:lnTo>
                    <a:pt x="607061" y="303652"/>
                  </a:lnTo>
                  <a:close/>
                </a:path>
              </a:pathLst>
            </a:custGeom>
            <a:solidFill>
              <a:schemeClr val="accent2"/>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709" name="Google Shape;1709;p38"/>
            <p:cNvSpPr/>
            <p:nvPr/>
          </p:nvSpPr>
          <p:spPr>
            <a:xfrm>
              <a:off x="654300" y="2382877"/>
              <a:ext cx="1055960" cy="777817"/>
            </a:xfrm>
            <a:custGeom>
              <a:avLst/>
              <a:gdLst/>
              <a:ahLst/>
              <a:cxnLst/>
              <a:rect b="b" l="l" r="r" t="t"/>
              <a:pathLst>
                <a:path extrusionOk="0" h="1095517" w="1487268">
                  <a:moveTo>
                    <a:pt x="1487269" y="529390"/>
                  </a:moveTo>
                  <a:cubicBezTo>
                    <a:pt x="1487269" y="536083"/>
                    <a:pt x="1481836" y="541515"/>
                    <a:pt x="1475144" y="541515"/>
                  </a:cubicBezTo>
                  <a:lnTo>
                    <a:pt x="1218681" y="541515"/>
                  </a:lnTo>
                  <a:cubicBezTo>
                    <a:pt x="1211989" y="541515"/>
                    <a:pt x="1206556" y="536083"/>
                    <a:pt x="1206556" y="529390"/>
                  </a:cubicBezTo>
                  <a:cubicBezTo>
                    <a:pt x="1206556" y="522697"/>
                    <a:pt x="1211989" y="517265"/>
                    <a:pt x="1218681" y="517265"/>
                  </a:cubicBezTo>
                  <a:lnTo>
                    <a:pt x="1475144" y="517265"/>
                  </a:lnTo>
                  <a:cubicBezTo>
                    <a:pt x="1481836" y="517265"/>
                    <a:pt x="1487269" y="522697"/>
                    <a:pt x="1487269" y="529390"/>
                  </a:cubicBezTo>
                  <a:close/>
                  <a:moveTo>
                    <a:pt x="280712" y="529390"/>
                  </a:moveTo>
                  <a:cubicBezTo>
                    <a:pt x="280712" y="522697"/>
                    <a:pt x="275280" y="517265"/>
                    <a:pt x="268588" y="517265"/>
                  </a:cubicBezTo>
                  <a:lnTo>
                    <a:pt x="12125" y="517265"/>
                  </a:lnTo>
                  <a:cubicBezTo>
                    <a:pt x="5432" y="517265"/>
                    <a:pt x="0" y="522697"/>
                    <a:pt x="0" y="529390"/>
                  </a:cubicBezTo>
                  <a:cubicBezTo>
                    <a:pt x="0" y="536083"/>
                    <a:pt x="5432" y="541515"/>
                    <a:pt x="12125" y="541515"/>
                  </a:cubicBezTo>
                  <a:lnTo>
                    <a:pt x="268588" y="541515"/>
                  </a:lnTo>
                  <a:cubicBezTo>
                    <a:pt x="275280" y="541515"/>
                    <a:pt x="280712" y="536131"/>
                    <a:pt x="280712" y="529390"/>
                  </a:cubicBezTo>
                  <a:close/>
                  <a:moveTo>
                    <a:pt x="1079538" y="205611"/>
                  </a:moveTo>
                  <a:cubicBezTo>
                    <a:pt x="1082641" y="205611"/>
                    <a:pt x="1085746" y="204447"/>
                    <a:pt x="1088122" y="202071"/>
                  </a:cubicBezTo>
                  <a:lnTo>
                    <a:pt x="1269459" y="20733"/>
                  </a:lnTo>
                  <a:cubicBezTo>
                    <a:pt x="1274212" y="15980"/>
                    <a:pt x="1274212" y="8318"/>
                    <a:pt x="1269459" y="3565"/>
                  </a:cubicBezTo>
                  <a:cubicBezTo>
                    <a:pt x="1264706" y="-1188"/>
                    <a:pt x="1257044" y="-1188"/>
                    <a:pt x="1252290" y="3565"/>
                  </a:cubicBezTo>
                  <a:lnTo>
                    <a:pt x="1070953" y="184902"/>
                  </a:lnTo>
                  <a:cubicBezTo>
                    <a:pt x="1066201" y="189655"/>
                    <a:pt x="1066201" y="197318"/>
                    <a:pt x="1070953" y="202071"/>
                  </a:cubicBezTo>
                  <a:cubicBezTo>
                    <a:pt x="1073330" y="204447"/>
                    <a:pt x="1076434" y="205611"/>
                    <a:pt x="1079538" y="205611"/>
                  </a:cubicBezTo>
                  <a:close/>
                  <a:moveTo>
                    <a:pt x="399146" y="856757"/>
                  </a:moveTo>
                  <a:lnTo>
                    <a:pt x="217809" y="1038095"/>
                  </a:lnTo>
                  <a:cubicBezTo>
                    <a:pt x="213057" y="1042848"/>
                    <a:pt x="213057" y="1050511"/>
                    <a:pt x="217809" y="1055264"/>
                  </a:cubicBezTo>
                  <a:cubicBezTo>
                    <a:pt x="220186" y="1057640"/>
                    <a:pt x="223289" y="1058804"/>
                    <a:pt x="226394" y="1058804"/>
                  </a:cubicBezTo>
                  <a:cubicBezTo>
                    <a:pt x="229497" y="1058804"/>
                    <a:pt x="232601" y="1057640"/>
                    <a:pt x="234978" y="1055264"/>
                  </a:cubicBezTo>
                  <a:lnTo>
                    <a:pt x="416315" y="873926"/>
                  </a:lnTo>
                  <a:cubicBezTo>
                    <a:pt x="421068" y="869173"/>
                    <a:pt x="421068" y="861510"/>
                    <a:pt x="416315" y="856757"/>
                  </a:cubicBezTo>
                  <a:cubicBezTo>
                    <a:pt x="411562" y="852005"/>
                    <a:pt x="403899" y="852005"/>
                    <a:pt x="399146" y="856757"/>
                  </a:cubicBezTo>
                  <a:close/>
                  <a:moveTo>
                    <a:pt x="234978" y="3613"/>
                  </a:moveTo>
                  <a:cubicBezTo>
                    <a:pt x="230224" y="-1140"/>
                    <a:pt x="222562" y="-1140"/>
                    <a:pt x="217809" y="3613"/>
                  </a:cubicBezTo>
                  <a:cubicBezTo>
                    <a:pt x="213057" y="8366"/>
                    <a:pt x="213057" y="16029"/>
                    <a:pt x="217809" y="20782"/>
                  </a:cubicBezTo>
                  <a:lnTo>
                    <a:pt x="399146" y="202119"/>
                  </a:lnTo>
                  <a:cubicBezTo>
                    <a:pt x="401523" y="204496"/>
                    <a:pt x="404627" y="205660"/>
                    <a:pt x="407731" y="205660"/>
                  </a:cubicBezTo>
                  <a:cubicBezTo>
                    <a:pt x="410834" y="205660"/>
                    <a:pt x="413939" y="204496"/>
                    <a:pt x="416315" y="202119"/>
                  </a:cubicBezTo>
                  <a:cubicBezTo>
                    <a:pt x="421068" y="197366"/>
                    <a:pt x="421068" y="189703"/>
                    <a:pt x="416315" y="184951"/>
                  </a:cubicBezTo>
                  <a:lnTo>
                    <a:pt x="234978" y="3613"/>
                  </a:lnTo>
                  <a:close/>
                  <a:moveTo>
                    <a:pt x="1088122" y="856757"/>
                  </a:moveTo>
                  <a:cubicBezTo>
                    <a:pt x="1083369" y="852005"/>
                    <a:pt x="1075706" y="852005"/>
                    <a:pt x="1070953" y="856757"/>
                  </a:cubicBezTo>
                  <a:cubicBezTo>
                    <a:pt x="1066201" y="861510"/>
                    <a:pt x="1066201" y="869173"/>
                    <a:pt x="1070953" y="873926"/>
                  </a:cubicBezTo>
                  <a:lnTo>
                    <a:pt x="1161113" y="964085"/>
                  </a:lnTo>
                  <a:cubicBezTo>
                    <a:pt x="1163490" y="966462"/>
                    <a:pt x="1166593" y="967626"/>
                    <a:pt x="1169698" y="967626"/>
                  </a:cubicBezTo>
                  <a:cubicBezTo>
                    <a:pt x="1172801" y="967626"/>
                    <a:pt x="1175905" y="966462"/>
                    <a:pt x="1178282" y="964085"/>
                  </a:cubicBezTo>
                  <a:cubicBezTo>
                    <a:pt x="1183035" y="959333"/>
                    <a:pt x="1183035" y="951670"/>
                    <a:pt x="1178282" y="946917"/>
                  </a:cubicBezTo>
                  <a:lnTo>
                    <a:pt x="1088122" y="856757"/>
                  </a:lnTo>
                  <a:close/>
                  <a:moveTo>
                    <a:pt x="1239099" y="1007734"/>
                  </a:moveTo>
                  <a:cubicBezTo>
                    <a:pt x="1234249" y="1003127"/>
                    <a:pt x="1226587" y="1003273"/>
                    <a:pt x="1221979" y="1008123"/>
                  </a:cubicBezTo>
                  <a:cubicBezTo>
                    <a:pt x="1217371" y="1012972"/>
                    <a:pt x="1217517" y="1020635"/>
                    <a:pt x="1222367" y="1025243"/>
                  </a:cubicBezTo>
                  <a:lnTo>
                    <a:pt x="1254715" y="1056136"/>
                  </a:lnTo>
                  <a:cubicBezTo>
                    <a:pt x="1257044" y="1058367"/>
                    <a:pt x="1260099" y="1059483"/>
                    <a:pt x="1263107" y="1059483"/>
                  </a:cubicBezTo>
                  <a:cubicBezTo>
                    <a:pt x="1266307" y="1059483"/>
                    <a:pt x="1269508" y="1058222"/>
                    <a:pt x="1271884" y="1055748"/>
                  </a:cubicBezTo>
                  <a:cubicBezTo>
                    <a:pt x="1276492" y="1050898"/>
                    <a:pt x="1276347" y="1043236"/>
                    <a:pt x="1271497" y="1038628"/>
                  </a:cubicBezTo>
                  <a:lnTo>
                    <a:pt x="1239099" y="1007734"/>
                  </a:lnTo>
                  <a:close/>
                  <a:moveTo>
                    <a:pt x="556816" y="516877"/>
                  </a:moveTo>
                  <a:cubicBezTo>
                    <a:pt x="554149" y="504510"/>
                    <a:pt x="552791" y="490833"/>
                    <a:pt x="552791" y="476235"/>
                  </a:cubicBezTo>
                  <a:cubicBezTo>
                    <a:pt x="552791" y="469542"/>
                    <a:pt x="547359" y="464110"/>
                    <a:pt x="540666" y="464110"/>
                  </a:cubicBezTo>
                  <a:cubicBezTo>
                    <a:pt x="533974" y="464110"/>
                    <a:pt x="528541" y="469542"/>
                    <a:pt x="528541" y="476235"/>
                  </a:cubicBezTo>
                  <a:cubicBezTo>
                    <a:pt x="528541" y="492531"/>
                    <a:pt x="530093" y="507953"/>
                    <a:pt x="533052" y="521727"/>
                  </a:cubicBezTo>
                  <a:cubicBezTo>
                    <a:pt x="535864" y="536325"/>
                    <a:pt x="540279" y="550875"/>
                    <a:pt x="546195" y="564988"/>
                  </a:cubicBezTo>
                  <a:cubicBezTo>
                    <a:pt x="546195" y="565036"/>
                    <a:pt x="546195" y="565085"/>
                    <a:pt x="546244" y="565134"/>
                  </a:cubicBezTo>
                  <a:cubicBezTo>
                    <a:pt x="546584" y="565861"/>
                    <a:pt x="546922" y="566588"/>
                    <a:pt x="547359" y="567219"/>
                  </a:cubicBezTo>
                  <a:cubicBezTo>
                    <a:pt x="547553" y="567461"/>
                    <a:pt x="547748" y="567655"/>
                    <a:pt x="547941" y="567898"/>
                  </a:cubicBezTo>
                  <a:cubicBezTo>
                    <a:pt x="548135" y="568140"/>
                    <a:pt x="548378" y="568431"/>
                    <a:pt x="548572" y="568674"/>
                  </a:cubicBezTo>
                  <a:cubicBezTo>
                    <a:pt x="548669" y="568819"/>
                    <a:pt x="548766" y="568965"/>
                    <a:pt x="548912" y="569062"/>
                  </a:cubicBezTo>
                  <a:cubicBezTo>
                    <a:pt x="549347" y="569547"/>
                    <a:pt x="549881" y="569935"/>
                    <a:pt x="550463" y="570323"/>
                  </a:cubicBezTo>
                  <a:cubicBezTo>
                    <a:pt x="550803" y="570565"/>
                    <a:pt x="551142" y="570759"/>
                    <a:pt x="551530" y="571002"/>
                  </a:cubicBezTo>
                  <a:cubicBezTo>
                    <a:pt x="551966" y="571244"/>
                    <a:pt x="552403" y="571535"/>
                    <a:pt x="552839" y="571729"/>
                  </a:cubicBezTo>
                  <a:cubicBezTo>
                    <a:pt x="553033" y="571826"/>
                    <a:pt x="553227" y="571826"/>
                    <a:pt x="553422" y="571923"/>
                  </a:cubicBezTo>
                  <a:cubicBezTo>
                    <a:pt x="553810" y="572069"/>
                    <a:pt x="554149" y="572166"/>
                    <a:pt x="554537" y="572263"/>
                  </a:cubicBezTo>
                  <a:cubicBezTo>
                    <a:pt x="554731" y="572311"/>
                    <a:pt x="554877" y="572408"/>
                    <a:pt x="555071" y="572408"/>
                  </a:cubicBezTo>
                  <a:cubicBezTo>
                    <a:pt x="555701" y="572554"/>
                    <a:pt x="556331" y="572554"/>
                    <a:pt x="556913" y="572602"/>
                  </a:cubicBezTo>
                  <a:cubicBezTo>
                    <a:pt x="557108" y="572602"/>
                    <a:pt x="557253" y="572699"/>
                    <a:pt x="557447" y="572699"/>
                  </a:cubicBezTo>
                  <a:cubicBezTo>
                    <a:pt x="558999" y="572699"/>
                    <a:pt x="560599" y="572408"/>
                    <a:pt x="562152" y="571729"/>
                  </a:cubicBezTo>
                  <a:cubicBezTo>
                    <a:pt x="563606" y="571099"/>
                    <a:pt x="564867" y="570226"/>
                    <a:pt x="565935" y="569207"/>
                  </a:cubicBezTo>
                  <a:cubicBezTo>
                    <a:pt x="565983" y="569159"/>
                    <a:pt x="565983" y="569159"/>
                    <a:pt x="566031" y="569110"/>
                  </a:cubicBezTo>
                  <a:cubicBezTo>
                    <a:pt x="566031" y="569110"/>
                    <a:pt x="566031" y="569110"/>
                    <a:pt x="566031" y="569110"/>
                  </a:cubicBezTo>
                  <a:cubicBezTo>
                    <a:pt x="569378" y="565715"/>
                    <a:pt x="570590" y="560526"/>
                    <a:pt x="568601" y="555870"/>
                  </a:cubicBezTo>
                  <a:cubicBezTo>
                    <a:pt x="563316" y="543115"/>
                    <a:pt x="559338" y="530166"/>
                    <a:pt x="556816" y="516877"/>
                  </a:cubicBezTo>
                  <a:close/>
                  <a:moveTo>
                    <a:pt x="716426" y="275644"/>
                  </a:moveTo>
                  <a:cubicBezTo>
                    <a:pt x="729182" y="273073"/>
                    <a:pt x="742907" y="271764"/>
                    <a:pt x="757214" y="271764"/>
                  </a:cubicBezTo>
                  <a:cubicBezTo>
                    <a:pt x="763906" y="271764"/>
                    <a:pt x="769339" y="266332"/>
                    <a:pt x="769339" y="259639"/>
                  </a:cubicBezTo>
                  <a:cubicBezTo>
                    <a:pt x="769339" y="252946"/>
                    <a:pt x="763906" y="247514"/>
                    <a:pt x="757214" y="247514"/>
                  </a:cubicBezTo>
                  <a:cubicBezTo>
                    <a:pt x="741258" y="247514"/>
                    <a:pt x="725933" y="248969"/>
                    <a:pt x="711625" y="251879"/>
                  </a:cubicBezTo>
                  <a:cubicBezTo>
                    <a:pt x="696736" y="254886"/>
                    <a:pt x="682041" y="259396"/>
                    <a:pt x="667975" y="265313"/>
                  </a:cubicBezTo>
                  <a:cubicBezTo>
                    <a:pt x="654881" y="270939"/>
                    <a:pt x="641932" y="277971"/>
                    <a:pt x="629468" y="286313"/>
                  </a:cubicBezTo>
                  <a:cubicBezTo>
                    <a:pt x="618023" y="293976"/>
                    <a:pt x="606576" y="303385"/>
                    <a:pt x="595227" y="314491"/>
                  </a:cubicBezTo>
                  <a:cubicBezTo>
                    <a:pt x="584412" y="325597"/>
                    <a:pt x="575003" y="336995"/>
                    <a:pt x="567292" y="348440"/>
                  </a:cubicBezTo>
                  <a:cubicBezTo>
                    <a:pt x="559193" y="360371"/>
                    <a:pt x="552112" y="373320"/>
                    <a:pt x="546292" y="386997"/>
                  </a:cubicBezTo>
                  <a:cubicBezTo>
                    <a:pt x="546292" y="387046"/>
                    <a:pt x="546292" y="387046"/>
                    <a:pt x="546244" y="387094"/>
                  </a:cubicBezTo>
                  <a:cubicBezTo>
                    <a:pt x="545613" y="388549"/>
                    <a:pt x="545274" y="390149"/>
                    <a:pt x="545274" y="391798"/>
                  </a:cubicBezTo>
                  <a:cubicBezTo>
                    <a:pt x="545274" y="392332"/>
                    <a:pt x="545371" y="392865"/>
                    <a:pt x="545419" y="393350"/>
                  </a:cubicBezTo>
                  <a:cubicBezTo>
                    <a:pt x="545467" y="393593"/>
                    <a:pt x="545467" y="393835"/>
                    <a:pt x="545516" y="394078"/>
                  </a:cubicBezTo>
                  <a:cubicBezTo>
                    <a:pt x="545516" y="394078"/>
                    <a:pt x="545516" y="394126"/>
                    <a:pt x="545516" y="394126"/>
                  </a:cubicBezTo>
                  <a:cubicBezTo>
                    <a:pt x="545661" y="394902"/>
                    <a:pt x="545904" y="395678"/>
                    <a:pt x="546195" y="396406"/>
                  </a:cubicBezTo>
                  <a:cubicBezTo>
                    <a:pt x="546487" y="397085"/>
                    <a:pt x="546825" y="397667"/>
                    <a:pt x="547214" y="398297"/>
                  </a:cubicBezTo>
                  <a:cubicBezTo>
                    <a:pt x="547214" y="398297"/>
                    <a:pt x="547214" y="398297"/>
                    <a:pt x="547214" y="398346"/>
                  </a:cubicBezTo>
                  <a:cubicBezTo>
                    <a:pt x="547262" y="398394"/>
                    <a:pt x="547262" y="398443"/>
                    <a:pt x="547311" y="398540"/>
                  </a:cubicBezTo>
                  <a:cubicBezTo>
                    <a:pt x="547505" y="398831"/>
                    <a:pt x="547796" y="399073"/>
                    <a:pt x="547989" y="399364"/>
                  </a:cubicBezTo>
                  <a:cubicBezTo>
                    <a:pt x="548280" y="399704"/>
                    <a:pt x="548523" y="400043"/>
                    <a:pt x="548815" y="400334"/>
                  </a:cubicBezTo>
                  <a:cubicBezTo>
                    <a:pt x="548815" y="400334"/>
                    <a:pt x="548815" y="400383"/>
                    <a:pt x="548863" y="400383"/>
                  </a:cubicBezTo>
                  <a:cubicBezTo>
                    <a:pt x="548960" y="400480"/>
                    <a:pt x="549056" y="400528"/>
                    <a:pt x="549153" y="400625"/>
                  </a:cubicBezTo>
                  <a:cubicBezTo>
                    <a:pt x="549639" y="401062"/>
                    <a:pt x="550124" y="401498"/>
                    <a:pt x="550657" y="401886"/>
                  </a:cubicBezTo>
                  <a:cubicBezTo>
                    <a:pt x="550657" y="401886"/>
                    <a:pt x="550657" y="401886"/>
                    <a:pt x="550705" y="401886"/>
                  </a:cubicBezTo>
                  <a:cubicBezTo>
                    <a:pt x="550803" y="401983"/>
                    <a:pt x="550948" y="401983"/>
                    <a:pt x="551045" y="402080"/>
                  </a:cubicBezTo>
                  <a:cubicBezTo>
                    <a:pt x="551530" y="402371"/>
                    <a:pt x="552064" y="402711"/>
                    <a:pt x="552598" y="402953"/>
                  </a:cubicBezTo>
                  <a:cubicBezTo>
                    <a:pt x="552646" y="402953"/>
                    <a:pt x="552693" y="403002"/>
                    <a:pt x="552742" y="403002"/>
                  </a:cubicBezTo>
                  <a:cubicBezTo>
                    <a:pt x="552742" y="403002"/>
                    <a:pt x="552742" y="403002"/>
                    <a:pt x="552742" y="403002"/>
                  </a:cubicBezTo>
                  <a:cubicBezTo>
                    <a:pt x="552936" y="403099"/>
                    <a:pt x="553130" y="403099"/>
                    <a:pt x="553373" y="403196"/>
                  </a:cubicBezTo>
                  <a:cubicBezTo>
                    <a:pt x="554683" y="403681"/>
                    <a:pt x="556041" y="403923"/>
                    <a:pt x="557399" y="403923"/>
                  </a:cubicBezTo>
                  <a:cubicBezTo>
                    <a:pt x="557447" y="403923"/>
                    <a:pt x="557496" y="403923"/>
                    <a:pt x="557543" y="403923"/>
                  </a:cubicBezTo>
                  <a:cubicBezTo>
                    <a:pt x="558320" y="403923"/>
                    <a:pt x="559047" y="403826"/>
                    <a:pt x="559775" y="403681"/>
                  </a:cubicBezTo>
                  <a:cubicBezTo>
                    <a:pt x="559968" y="403632"/>
                    <a:pt x="560211" y="403535"/>
                    <a:pt x="560405" y="403487"/>
                  </a:cubicBezTo>
                  <a:cubicBezTo>
                    <a:pt x="560697" y="403390"/>
                    <a:pt x="560988" y="403341"/>
                    <a:pt x="561278" y="403244"/>
                  </a:cubicBezTo>
                  <a:cubicBezTo>
                    <a:pt x="561521" y="403147"/>
                    <a:pt x="561812" y="403099"/>
                    <a:pt x="562055" y="403002"/>
                  </a:cubicBezTo>
                  <a:cubicBezTo>
                    <a:pt x="562636" y="402759"/>
                    <a:pt x="563170" y="402420"/>
                    <a:pt x="563751" y="402129"/>
                  </a:cubicBezTo>
                  <a:cubicBezTo>
                    <a:pt x="563848" y="402080"/>
                    <a:pt x="563994" y="402032"/>
                    <a:pt x="564091" y="401935"/>
                  </a:cubicBezTo>
                  <a:cubicBezTo>
                    <a:pt x="564140" y="401935"/>
                    <a:pt x="564140" y="401886"/>
                    <a:pt x="564188" y="401886"/>
                  </a:cubicBezTo>
                  <a:cubicBezTo>
                    <a:pt x="564867" y="401450"/>
                    <a:pt x="565449" y="400916"/>
                    <a:pt x="566031" y="400383"/>
                  </a:cubicBezTo>
                  <a:cubicBezTo>
                    <a:pt x="566176" y="400237"/>
                    <a:pt x="566273" y="400043"/>
                    <a:pt x="566419" y="399898"/>
                  </a:cubicBezTo>
                  <a:cubicBezTo>
                    <a:pt x="566613" y="399704"/>
                    <a:pt x="566759" y="399510"/>
                    <a:pt x="566905" y="399267"/>
                  </a:cubicBezTo>
                  <a:cubicBezTo>
                    <a:pt x="567099" y="399025"/>
                    <a:pt x="567340" y="398782"/>
                    <a:pt x="567534" y="398540"/>
                  </a:cubicBezTo>
                  <a:cubicBezTo>
                    <a:pt x="567923" y="397958"/>
                    <a:pt x="568214" y="397376"/>
                    <a:pt x="568456" y="396794"/>
                  </a:cubicBezTo>
                  <a:cubicBezTo>
                    <a:pt x="568504" y="396697"/>
                    <a:pt x="568553" y="396648"/>
                    <a:pt x="568601" y="396600"/>
                  </a:cubicBezTo>
                  <a:cubicBezTo>
                    <a:pt x="573840" y="384330"/>
                    <a:pt x="580193" y="372738"/>
                    <a:pt x="587419" y="362069"/>
                  </a:cubicBezTo>
                  <a:cubicBezTo>
                    <a:pt x="594452" y="351690"/>
                    <a:pt x="602696" y="341651"/>
                    <a:pt x="612444" y="331660"/>
                  </a:cubicBezTo>
                  <a:cubicBezTo>
                    <a:pt x="622484" y="321815"/>
                    <a:pt x="632765" y="313327"/>
                    <a:pt x="642950" y="306537"/>
                  </a:cubicBezTo>
                  <a:cubicBezTo>
                    <a:pt x="654348" y="298923"/>
                    <a:pt x="665648" y="292764"/>
                    <a:pt x="677434" y="287720"/>
                  </a:cubicBezTo>
                  <a:cubicBezTo>
                    <a:pt x="689994" y="282385"/>
                    <a:pt x="703089" y="278311"/>
                    <a:pt x="716426" y="275644"/>
                  </a:cubicBezTo>
                  <a:close/>
                  <a:moveTo>
                    <a:pt x="827343" y="944880"/>
                  </a:moveTo>
                  <a:lnTo>
                    <a:pt x="687085" y="944880"/>
                  </a:lnTo>
                  <a:cubicBezTo>
                    <a:pt x="680391" y="944880"/>
                    <a:pt x="674960" y="950312"/>
                    <a:pt x="674960" y="957005"/>
                  </a:cubicBezTo>
                  <a:cubicBezTo>
                    <a:pt x="674960" y="963698"/>
                    <a:pt x="680391" y="969129"/>
                    <a:pt x="687085" y="969129"/>
                  </a:cubicBezTo>
                  <a:lnTo>
                    <a:pt x="827343" y="969129"/>
                  </a:lnTo>
                  <a:cubicBezTo>
                    <a:pt x="834036" y="969129"/>
                    <a:pt x="839468" y="963698"/>
                    <a:pt x="839468" y="957005"/>
                  </a:cubicBezTo>
                  <a:cubicBezTo>
                    <a:pt x="839468" y="950312"/>
                    <a:pt x="834036" y="944880"/>
                    <a:pt x="827343" y="944880"/>
                  </a:cubicBezTo>
                  <a:close/>
                  <a:moveTo>
                    <a:pt x="811727" y="1008074"/>
                  </a:moveTo>
                  <a:lnTo>
                    <a:pt x="702653" y="1008074"/>
                  </a:lnTo>
                  <a:cubicBezTo>
                    <a:pt x="695959" y="1008074"/>
                    <a:pt x="690528" y="1013506"/>
                    <a:pt x="690528" y="1020199"/>
                  </a:cubicBezTo>
                  <a:cubicBezTo>
                    <a:pt x="690528" y="1026892"/>
                    <a:pt x="695959" y="1032323"/>
                    <a:pt x="702653" y="1032323"/>
                  </a:cubicBezTo>
                  <a:lnTo>
                    <a:pt x="811727" y="1032323"/>
                  </a:lnTo>
                  <a:cubicBezTo>
                    <a:pt x="818419" y="1032323"/>
                    <a:pt x="823852" y="1026892"/>
                    <a:pt x="823852" y="1020199"/>
                  </a:cubicBezTo>
                  <a:cubicBezTo>
                    <a:pt x="823852" y="1013506"/>
                    <a:pt x="818419" y="1008074"/>
                    <a:pt x="811727" y="1008074"/>
                  </a:cubicBezTo>
                  <a:close/>
                  <a:moveTo>
                    <a:pt x="796159" y="1071268"/>
                  </a:moveTo>
                  <a:lnTo>
                    <a:pt x="718269" y="1071268"/>
                  </a:lnTo>
                  <a:cubicBezTo>
                    <a:pt x="711576" y="1071268"/>
                    <a:pt x="706145" y="1076700"/>
                    <a:pt x="706145" y="1083393"/>
                  </a:cubicBezTo>
                  <a:cubicBezTo>
                    <a:pt x="706145" y="1090086"/>
                    <a:pt x="711576" y="1095518"/>
                    <a:pt x="718269" y="1095518"/>
                  </a:cubicBezTo>
                  <a:lnTo>
                    <a:pt x="796159" y="1095518"/>
                  </a:lnTo>
                  <a:cubicBezTo>
                    <a:pt x="802851" y="1095518"/>
                    <a:pt x="808284" y="1090086"/>
                    <a:pt x="808284" y="1083393"/>
                  </a:cubicBezTo>
                  <a:cubicBezTo>
                    <a:pt x="808284" y="1076700"/>
                    <a:pt x="802851" y="1071268"/>
                    <a:pt x="796159" y="1071268"/>
                  </a:cubicBezTo>
                  <a:close/>
                </a:path>
              </a:pathLst>
            </a:custGeom>
            <a:solidFill>
              <a:schemeClr val="accent4"/>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nvGrpSpPr>
          <p:cNvPr id="1710" name="Google Shape;1710;p38"/>
          <p:cNvGrpSpPr/>
          <p:nvPr/>
        </p:nvGrpSpPr>
        <p:grpSpPr>
          <a:xfrm>
            <a:off x="8219430" y="2320751"/>
            <a:ext cx="515766" cy="349014"/>
            <a:chOff x="524783" y="2483734"/>
            <a:chExt cx="1605746" cy="1086594"/>
          </a:xfrm>
        </p:grpSpPr>
        <p:sp>
          <p:nvSpPr>
            <p:cNvPr id="1711" name="Google Shape;1711;p38"/>
            <p:cNvSpPr/>
            <p:nvPr/>
          </p:nvSpPr>
          <p:spPr>
            <a:xfrm>
              <a:off x="689885" y="3180743"/>
              <a:ext cx="654471" cy="220095"/>
            </a:xfrm>
            <a:custGeom>
              <a:avLst/>
              <a:gdLst/>
              <a:ahLst/>
              <a:cxnLst/>
              <a:rect b="b" l="l" r="r" t="t"/>
              <a:pathLst>
                <a:path extrusionOk="0" h="220095" w="654471">
                  <a:moveTo>
                    <a:pt x="113132" y="220036"/>
                  </a:moveTo>
                  <a:lnTo>
                    <a:pt x="31146" y="220036"/>
                  </a:lnTo>
                  <a:cubicBezTo>
                    <a:pt x="13941" y="220036"/>
                    <a:pt x="0" y="206095"/>
                    <a:pt x="0" y="188890"/>
                  </a:cubicBezTo>
                  <a:lnTo>
                    <a:pt x="0" y="31146"/>
                  </a:lnTo>
                  <a:cubicBezTo>
                    <a:pt x="0" y="13941"/>
                    <a:pt x="13941" y="0"/>
                    <a:pt x="31146" y="0"/>
                  </a:cubicBezTo>
                  <a:lnTo>
                    <a:pt x="113132" y="0"/>
                  </a:lnTo>
                  <a:cubicBezTo>
                    <a:pt x="130337" y="0"/>
                    <a:pt x="144278" y="13941"/>
                    <a:pt x="144278" y="31146"/>
                  </a:cubicBezTo>
                  <a:lnTo>
                    <a:pt x="144278" y="188890"/>
                  </a:lnTo>
                  <a:cubicBezTo>
                    <a:pt x="144278" y="206154"/>
                    <a:pt x="130337" y="220036"/>
                    <a:pt x="113132" y="220036"/>
                  </a:cubicBezTo>
                  <a:close/>
                  <a:moveTo>
                    <a:pt x="399375" y="188950"/>
                  </a:moveTo>
                  <a:lnTo>
                    <a:pt x="399375" y="31205"/>
                  </a:lnTo>
                  <a:cubicBezTo>
                    <a:pt x="399375" y="14001"/>
                    <a:pt x="385434" y="59"/>
                    <a:pt x="368229" y="59"/>
                  </a:cubicBezTo>
                  <a:lnTo>
                    <a:pt x="286243" y="59"/>
                  </a:lnTo>
                  <a:cubicBezTo>
                    <a:pt x="269038" y="59"/>
                    <a:pt x="255097" y="14001"/>
                    <a:pt x="255097" y="31205"/>
                  </a:cubicBezTo>
                  <a:lnTo>
                    <a:pt x="255097" y="188950"/>
                  </a:lnTo>
                  <a:cubicBezTo>
                    <a:pt x="255097" y="206154"/>
                    <a:pt x="269038" y="220095"/>
                    <a:pt x="286243" y="220095"/>
                  </a:cubicBezTo>
                  <a:lnTo>
                    <a:pt x="368229" y="220095"/>
                  </a:lnTo>
                  <a:cubicBezTo>
                    <a:pt x="385434" y="220036"/>
                    <a:pt x="399375" y="206154"/>
                    <a:pt x="399375" y="188950"/>
                  </a:cubicBezTo>
                  <a:close/>
                  <a:moveTo>
                    <a:pt x="654472" y="188950"/>
                  </a:moveTo>
                  <a:lnTo>
                    <a:pt x="654472" y="31205"/>
                  </a:lnTo>
                  <a:cubicBezTo>
                    <a:pt x="654472" y="14001"/>
                    <a:pt x="640531" y="59"/>
                    <a:pt x="623326" y="59"/>
                  </a:cubicBezTo>
                  <a:lnTo>
                    <a:pt x="541340" y="59"/>
                  </a:lnTo>
                  <a:cubicBezTo>
                    <a:pt x="524135" y="59"/>
                    <a:pt x="510194" y="14001"/>
                    <a:pt x="510194" y="31205"/>
                  </a:cubicBezTo>
                  <a:lnTo>
                    <a:pt x="510194" y="188950"/>
                  </a:lnTo>
                  <a:cubicBezTo>
                    <a:pt x="510194" y="206154"/>
                    <a:pt x="524135" y="220095"/>
                    <a:pt x="541340" y="220095"/>
                  </a:cubicBezTo>
                  <a:lnTo>
                    <a:pt x="623326" y="220095"/>
                  </a:lnTo>
                  <a:cubicBezTo>
                    <a:pt x="640531" y="220036"/>
                    <a:pt x="654472" y="206154"/>
                    <a:pt x="654472" y="188950"/>
                  </a:cubicBezTo>
                  <a:close/>
                </a:path>
              </a:pathLst>
            </a:custGeom>
            <a:solidFill>
              <a:schemeClr val="accent2"/>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712" name="Google Shape;1712;p38"/>
            <p:cNvSpPr/>
            <p:nvPr/>
          </p:nvSpPr>
          <p:spPr>
            <a:xfrm>
              <a:off x="524783" y="2483734"/>
              <a:ext cx="1605746" cy="1086594"/>
            </a:xfrm>
            <a:custGeom>
              <a:avLst/>
              <a:gdLst/>
              <a:ahLst/>
              <a:cxnLst/>
              <a:rect b="b" l="l" r="r" t="t"/>
              <a:pathLst>
                <a:path extrusionOk="0" h="1086594" w="1605746">
                  <a:moveTo>
                    <a:pt x="1605332" y="620657"/>
                  </a:moveTo>
                  <a:lnTo>
                    <a:pt x="1570033" y="13941"/>
                  </a:lnTo>
                  <a:cubicBezTo>
                    <a:pt x="1569559" y="6110"/>
                    <a:pt x="1563092" y="0"/>
                    <a:pt x="1555202" y="0"/>
                  </a:cubicBezTo>
                  <a:lnTo>
                    <a:pt x="1404932" y="0"/>
                  </a:lnTo>
                  <a:cubicBezTo>
                    <a:pt x="1397101" y="0"/>
                    <a:pt x="1390576" y="6110"/>
                    <a:pt x="1390101" y="13941"/>
                  </a:cubicBezTo>
                  <a:lnTo>
                    <a:pt x="1355515" y="609029"/>
                  </a:lnTo>
                  <a:lnTo>
                    <a:pt x="1296130" y="609029"/>
                  </a:lnTo>
                  <a:lnTo>
                    <a:pt x="1261544" y="13941"/>
                  </a:lnTo>
                  <a:cubicBezTo>
                    <a:pt x="1261070" y="6110"/>
                    <a:pt x="1254603" y="0"/>
                    <a:pt x="1246713" y="0"/>
                  </a:cubicBezTo>
                  <a:lnTo>
                    <a:pt x="1096443" y="0"/>
                  </a:lnTo>
                  <a:cubicBezTo>
                    <a:pt x="1088671" y="0"/>
                    <a:pt x="1082205" y="5992"/>
                    <a:pt x="1081671" y="13763"/>
                  </a:cubicBezTo>
                  <a:lnTo>
                    <a:pt x="1047262" y="490380"/>
                  </a:lnTo>
                  <a:lnTo>
                    <a:pt x="1041627" y="490380"/>
                  </a:lnTo>
                  <a:lnTo>
                    <a:pt x="577765" y="133540"/>
                  </a:lnTo>
                  <a:cubicBezTo>
                    <a:pt x="573257" y="130100"/>
                    <a:pt x="567205" y="129506"/>
                    <a:pt x="562163" y="131998"/>
                  </a:cubicBezTo>
                  <a:cubicBezTo>
                    <a:pt x="557120" y="134490"/>
                    <a:pt x="553857" y="139651"/>
                    <a:pt x="553857" y="145287"/>
                  </a:cubicBezTo>
                  <a:lnTo>
                    <a:pt x="553857" y="475430"/>
                  </a:lnTo>
                  <a:lnTo>
                    <a:pt x="22840" y="132828"/>
                  </a:lnTo>
                  <a:cubicBezTo>
                    <a:pt x="18272" y="129862"/>
                    <a:pt x="12458" y="129684"/>
                    <a:pt x="7712" y="132295"/>
                  </a:cubicBezTo>
                  <a:cubicBezTo>
                    <a:pt x="2966" y="134905"/>
                    <a:pt x="0" y="139888"/>
                    <a:pt x="0" y="145346"/>
                  </a:cubicBezTo>
                  <a:lnTo>
                    <a:pt x="0" y="1071763"/>
                  </a:lnTo>
                  <a:cubicBezTo>
                    <a:pt x="0" y="1079950"/>
                    <a:pt x="6644" y="1086595"/>
                    <a:pt x="14831" y="1086595"/>
                  </a:cubicBezTo>
                  <a:lnTo>
                    <a:pt x="1590916" y="1086595"/>
                  </a:lnTo>
                  <a:cubicBezTo>
                    <a:pt x="1599103" y="1086595"/>
                    <a:pt x="1605747" y="1079950"/>
                    <a:pt x="1605747" y="1071763"/>
                  </a:cubicBezTo>
                  <a:lnTo>
                    <a:pt x="1605747" y="623861"/>
                  </a:lnTo>
                  <a:cubicBezTo>
                    <a:pt x="1605688" y="622793"/>
                    <a:pt x="1605569" y="621725"/>
                    <a:pt x="1605332" y="620657"/>
                  </a:cubicBezTo>
                  <a:close/>
                  <a:moveTo>
                    <a:pt x="1541261" y="29662"/>
                  </a:moveTo>
                  <a:lnTo>
                    <a:pt x="1544820" y="90530"/>
                  </a:lnTo>
                  <a:lnTo>
                    <a:pt x="1415433" y="90530"/>
                  </a:lnTo>
                  <a:lnTo>
                    <a:pt x="1418992" y="29662"/>
                  </a:lnTo>
                  <a:lnTo>
                    <a:pt x="1541261" y="29662"/>
                  </a:lnTo>
                  <a:close/>
                  <a:moveTo>
                    <a:pt x="1232771" y="29662"/>
                  </a:moveTo>
                  <a:lnTo>
                    <a:pt x="1236331" y="90530"/>
                  </a:lnTo>
                  <a:lnTo>
                    <a:pt x="1105875" y="90530"/>
                  </a:lnTo>
                  <a:lnTo>
                    <a:pt x="1110265" y="29662"/>
                  </a:lnTo>
                  <a:lnTo>
                    <a:pt x="1232771" y="29662"/>
                  </a:lnTo>
                  <a:close/>
                  <a:moveTo>
                    <a:pt x="1576025" y="1056932"/>
                  </a:moveTo>
                  <a:lnTo>
                    <a:pt x="29603" y="1056932"/>
                  </a:lnTo>
                  <a:lnTo>
                    <a:pt x="29603" y="172517"/>
                  </a:lnTo>
                  <a:lnTo>
                    <a:pt x="560620" y="515118"/>
                  </a:lnTo>
                  <a:cubicBezTo>
                    <a:pt x="565188" y="518084"/>
                    <a:pt x="571002" y="518262"/>
                    <a:pt x="575748" y="515652"/>
                  </a:cubicBezTo>
                  <a:cubicBezTo>
                    <a:pt x="580494" y="513042"/>
                    <a:pt x="583460" y="508058"/>
                    <a:pt x="583460" y="502600"/>
                  </a:cubicBezTo>
                  <a:lnTo>
                    <a:pt x="583460" y="175364"/>
                  </a:lnTo>
                  <a:lnTo>
                    <a:pt x="1027448" y="516898"/>
                  </a:lnTo>
                  <a:cubicBezTo>
                    <a:pt x="1030058" y="518915"/>
                    <a:pt x="1033202" y="519983"/>
                    <a:pt x="1036465" y="519983"/>
                  </a:cubicBezTo>
                  <a:lnTo>
                    <a:pt x="1060966" y="519983"/>
                  </a:lnTo>
                  <a:cubicBezTo>
                    <a:pt x="1068738" y="519983"/>
                    <a:pt x="1075204" y="513991"/>
                    <a:pt x="1075739" y="506219"/>
                  </a:cubicBezTo>
                  <a:lnTo>
                    <a:pt x="1103621" y="120133"/>
                  </a:lnTo>
                  <a:lnTo>
                    <a:pt x="1237933" y="120133"/>
                  </a:lnTo>
                  <a:lnTo>
                    <a:pt x="1267239" y="624632"/>
                  </a:lnTo>
                  <a:cubicBezTo>
                    <a:pt x="1267714" y="632463"/>
                    <a:pt x="1274180" y="638573"/>
                    <a:pt x="1282070" y="638573"/>
                  </a:cubicBezTo>
                  <a:lnTo>
                    <a:pt x="1369456" y="638573"/>
                  </a:lnTo>
                  <a:cubicBezTo>
                    <a:pt x="1377287" y="638573"/>
                    <a:pt x="1383813" y="632463"/>
                    <a:pt x="1384287" y="624632"/>
                  </a:cubicBezTo>
                  <a:lnTo>
                    <a:pt x="1413594" y="120133"/>
                  </a:lnTo>
                  <a:lnTo>
                    <a:pt x="1546422" y="120133"/>
                  </a:lnTo>
                  <a:lnTo>
                    <a:pt x="1575729" y="624632"/>
                  </a:lnTo>
                  <a:cubicBezTo>
                    <a:pt x="1575729" y="625106"/>
                    <a:pt x="1575788" y="625640"/>
                    <a:pt x="1575907" y="626115"/>
                  </a:cubicBezTo>
                  <a:lnTo>
                    <a:pt x="1575907" y="1056932"/>
                  </a:lnTo>
                  <a:close/>
                </a:path>
              </a:pathLst>
            </a:custGeom>
            <a:solidFill>
              <a:schemeClr val="accen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
        <p:nvSpPr>
          <p:cNvPr id="1713" name="Google Shape;1713;p38"/>
          <p:cNvSpPr/>
          <p:nvPr/>
        </p:nvSpPr>
        <p:spPr>
          <a:xfrm>
            <a:off x="10990981" y="2375840"/>
            <a:ext cx="569673" cy="230378"/>
          </a:xfrm>
          <a:custGeom>
            <a:avLst/>
            <a:gdLst/>
            <a:ahLst/>
            <a:cxnLst/>
            <a:rect b="b" l="l" r="r" t="t"/>
            <a:pathLst>
              <a:path extrusionOk="0" h="228663" w="565432">
                <a:moveTo>
                  <a:pt x="525384" y="93363"/>
                </a:moveTo>
                <a:lnTo>
                  <a:pt x="417110" y="52994"/>
                </a:lnTo>
                <a:cubicBezTo>
                  <a:pt x="410268" y="49630"/>
                  <a:pt x="307588" y="0"/>
                  <a:pt x="221029" y="0"/>
                </a:cubicBezTo>
                <a:cubicBezTo>
                  <a:pt x="139364" y="0"/>
                  <a:pt x="88638" y="30163"/>
                  <a:pt x="79963" y="35720"/>
                </a:cubicBezTo>
                <a:lnTo>
                  <a:pt x="62085" y="35720"/>
                </a:lnTo>
                <a:lnTo>
                  <a:pt x="62085" y="17274"/>
                </a:lnTo>
                <a:cubicBezTo>
                  <a:pt x="62085" y="14666"/>
                  <a:pt x="59968" y="12549"/>
                  <a:pt x="57360" y="12549"/>
                </a:cubicBezTo>
                <a:lnTo>
                  <a:pt x="12738" y="12549"/>
                </a:lnTo>
                <a:cubicBezTo>
                  <a:pt x="10130" y="12549"/>
                  <a:pt x="8013" y="14666"/>
                  <a:pt x="8013" y="17274"/>
                </a:cubicBezTo>
                <a:cubicBezTo>
                  <a:pt x="8013" y="19882"/>
                  <a:pt x="10130" y="21999"/>
                  <a:pt x="12738" y="21999"/>
                </a:cubicBezTo>
                <a:lnTo>
                  <a:pt x="52635" y="21999"/>
                </a:lnTo>
                <a:lnTo>
                  <a:pt x="52635" y="35720"/>
                </a:lnTo>
                <a:lnTo>
                  <a:pt x="43696" y="35720"/>
                </a:lnTo>
                <a:cubicBezTo>
                  <a:pt x="19599" y="35720"/>
                  <a:pt x="0" y="55319"/>
                  <a:pt x="0" y="79415"/>
                </a:cubicBezTo>
                <a:lnTo>
                  <a:pt x="0" y="157356"/>
                </a:lnTo>
                <a:cubicBezTo>
                  <a:pt x="0" y="181000"/>
                  <a:pt x="18880" y="200296"/>
                  <a:pt x="42354" y="201014"/>
                </a:cubicBezTo>
                <a:cubicBezTo>
                  <a:pt x="51860" y="217513"/>
                  <a:pt x="69663" y="228664"/>
                  <a:pt x="90037" y="228664"/>
                </a:cubicBezTo>
                <a:cubicBezTo>
                  <a:pt x="110392" y="228664"/>
                  <a:pt x="128195" y="217532"/>
                  <a:pt x="137701" y="201033"/>
                </a:cubicBezTo>
                <a:lnTo>
                  <a:pt x="380596" y="201033"/>
                </a:lnTo>
                <a:cubicBezTo>
                  <a:pt x="390103" y="217532"/>
                  <a:pt x="407906" y="228664"/>
                  <a:pt x="428261" y="228664"/>
                </a:cubicBezTo>
                <a:cubicBezTo>
                  <a:pt x="448615" y="228664"/>
                  <a:pt x="466418" y="217532"/>
                  <a:pt x="475925" y="201033"/>
                </a:cubicBezTo>
                <a:lnTo>
                  <a:pt x="560708" y="201033"/>
                </a:lnTo>
                <a:cubicBezTo>
                  <a:pt x="563316" y="201033"/>
                  <a:pt x="565432" y="198916"/>
                  <a:pt x="565432" y="196308"/>
                </a:cubicBezTo>
                <a:lnTo>
                  <a:pt x="565432" y="152140"/>
                </a:lnTo>
                <a:cubicBezTo>
                  <a:pt x="565432" y="126059"/>
                  <a:pt x="549746" y="102983"/>
                  <a:pt x="525384" y="93363"/>
                </a:cubicBezTo>
                <a:close/>
                <a:moveTo>
                  <a:pt x="90037" y="219233"/>
                </a:moveTo>
                <a:cubicBezTo>
                  <a:pt x="64920" y="219233"/>
                  <a:pt x="44489" y="198803"/>
                  <a:pt x="44489" y="173685"/>
                </a:cubicBezTo>
                <a:cubicBezTo>
                  <a:pt x="44489" y="148568"/>
                  <a:pt x="64920" y="128138"/>
                  <a:pt x="90037" y="128138"/>
                </a:cubicBezTo>
                <a:cubicBezTo>
                  <a:pt x="115154" y="128138"/>
                  <a:pt x="135584" y="148568"/>
                  <a:pt x="135584" y="173685"/>
                </a:cubicBezTo>
                <a:cubicBezTo>
                  <a:pt x="135584" y="198803"/>
                  <a:pt x="115154" y="219233"/>
                  <a:pt x="90037" y="219233"/>
                </a:cubicBezTo>
                <a:close/>
                <a:moveTo>
                  <a:pt x="428261" y="219233"/>
                </a:moveTo>
                <a:cubicBezTo>
                  <a:pt x="403143" y="219233"/>
                  <a:pt x="382713" y="198803"/>
                  <a:pt x="382713" y="173685"/>
                </a:cubicBezTo>
                <a:cubicBezTo>
                  <a:pt x="382713" y="148568"/>
                  <a:pt x="403143" y="128138"/>
                  <a:pt x="428261" y="128138"/>
                </a:cubicBezTo>
                <a:cubicBezTo>
                  <a:pt x="453378" y="128138"/>
                  <a:pt x="473808" y="148568"/>
                  <a:pt x="473808" y="173685"/>
                </a:cubicBezTo>
                <a:cubicBezTo>
                  <a:pt x="473808" y="198803"/>
                  <a:pt x="453378" y="219233"/>
                  <a:pt x="428261" y="219233"/>
                </a:cubicBezTo>
                <a:close/>
                <a:moveTo>
                  <a:pt x="555983" y="191602"/>
                </a:moveTo>
                <a:lnTo>
                  <a:pt x="480234" y="191602"/>
                </a:lnTo>
                <a:cubicBezTo>
                  <a:pt x="482181" y="185970"/>
                  <a:pt x="483258" y="179960"/>
                  <a:pt x="483258" y="173667"/>
                </a:cubicBezTo>
                <a:cubicBezTo>
                  <a:pt x="483258" y="143333"/>
                  <a:pt x="458594" y="118669"/>
                  <a:pt x="428261" y="118669"/>
                </a:cubicBezTo>
                <a:cubicBezTo>
                  <a:pt x="397927" y="118669"/>
                  <a:pt x="373263" y="143333"/>
                  <a:pt x="373263" y="173667"/>
                </a:cubicBezTo>
                <a:cubicBezTo>
                  <a:pt x="373263" y="179941"/>
                  <a:pt x="374340" y="185970"/>
                  <a:pt x="376287" y="191602"/>
                </a:cubicBezTo>
                <a:lnTo>
                  <a:pt x="142029" y="191602"/>
                </a:lnTo>
                <a:cubicBezTo>
                  <a:pt x="143976" y="185970"/>
                  <a:pt x="145053" y="179960"/>
                  <a:pt x="145053" y="173667"/>
                </a:cubicBezTo>
                <a:cubicBezTo>
                  <a:pt x="145053" y="143333"/>
                  <a:pt x="120390" y="118669"/>
                  <a:pt x="90056" y="118669"/>
                </a:cubicBezTo>
                <a:cubicBezTo>
                  <a:pt x="59722" y="118669"/>
                  <a:pt x="35058" y="143333"/>
                  <a:pt x="35058" y="173667"/>
                </a:cubicBezTo>
                <a:cubicBezTo>
                  <a:pt x="35058" y="179752"/>
                  <a:pt x="36060" y="185592"/>
                  <a:pt x="37893" y="191054"/>
                </a:cubicBezTo>
                <a:cubicBezTo>
                  <a:pt x="21772" y="188276"/>
                  <a:pt x="9469" y="174234"/>
                  <a:pt x="9469" y="157338"/>
                </a:cubicBezTo>
                <a:lnTo>
                  <a:pt x="9469" y="79396"/>
                </a:lnTo>
                <a:cubicBezTo>
                  <a:pt x="9469" y="60516"/>
                  <a:pt x="24834" y="45151"/>
                  <a:pt x="43715" y="45151"/>
                </a:cubicBezTo>
                <a:lnTo>
                  <a:pt x="81381" y="45151"/>
                </a:lnTo>
                <a:cubicBezTo>
                  <a:pt x="82326" y="45151"/>
                  <a:pt x="83271" y="44867"/>
                  <a:pt x="84046" y="44319"/>
                </a:cubicBezTo>
                <a:cubicBezTo>
                  <a:pt x="84556" y="43979"/>
                  <a:pt x="135868" y="9431"/>
                  <a:pt x="221029" y="9431"/>
                </a:cubicBezTo>
                <a:cubicBezTo>
                  <a:pt x="306492" y="9431"/>
                  <a:pt x="412083" y="61026"/>
                  <a:pt x="413141" y="61555"/>
                </a:cubicBezTo>
                <a:cubicBezTo>
                  <a:pt x="413292" y="61631"/>
                  <a:pt x="413424" y="61688"/>
                  <a:pt x="413576" y="61744"/>
                </a:cubicBezTo>
                <a:lnTo>
                  <a:pt x="522002" y="102170"/>
                </a:lnTo>
                <a:cubicBezTo>
                  <a:pt x="542659" y="110316"/>
                  <a:pt x="556002" y="129933"/>
                  <a:pt x="556002" y="152140"/>
                </a:cubicBezTo>
                <a:lnTo>
                  <a:pt x="556002" y="191602"/>
                </a:lnTo>
                <a:close/>
                <a:moveTo>
                  <a:pt x="379027" y="86559"/>
                </a:moveTo>
                <a:cubicBezTo>
                  <a:pt x="379027" y="89167"/>
                  <a:pt x="376911" y="91284"/>
                  <a:pt x="374303" y="91284"/>
                </a:cubicBezTo>
                <a:lnTo>
                  <a:pt x="140479" y="91284"/>
                </a:lnTo>
                <a:cubicBezTo>
                  <a:pt x="137871" y="91284"/>
                  <a:pt x="135755" y="89167"/>
                  <a:pt x="135755" y="86559"/>
                </a:cubicBezTo>
                <a:lnTo>
                  <a:pt x="135755" y="56037"/>
                </a:lnTo>
                <a:cubicBezTo>
                  <a:pt x="135755" y="53429"/>
                  <a:pt x="137871" y="51312"/>
                  <a:pt x="140479" y="51312"/>
                </a:cubicBezTo>
                <a:cubicBezTo>
                  <a:pt x="143088" y="51312"/>
                  <a:pt x="145204" y="53429"/>
                  <a:pt x="145204" y="56037"/>
                </a:cubicBezTo>
                <a:lnTo>
                  <a:pt x="145204" y="81834"/>
                </a:lnTo>
                <a:lnTo>
                  <a:pt x="374303" y="81834"/>
                </a:lnTo>
                <a:cubicBezTo>
                  <a:pt x="376911" y="81834"/>
                  <a:pt x="379027" y="83951"/>
                  <a:pt x="379027" y="86559"/>
                </a:cubicBezTo>
                <a:close/>
                <a:moveTo>
                  <a:pt x="90037" y="151006"/>
                </a:moveTo>
                <a:cubicBezTo>
                  <a:pt x="77525" y="151006"/>
                  <a:pt x="67358" y="161174"/>
                  <a:pt x="67358" y="173685"/>
                </a:cubicBezTo>
                <a:cubicBezTo>
                  <a:pt x="67358" y="186197"/>
                  <a:pt x="77525" y="196365"/>
                  <a:pt x="90037" y="196365"/>
                </a:cubicBezTo>
                <a:cubicBezTo>
                  <a:pt x="102548" y="196365"/>
                  <a:pt x="112716" y="186197"/>
                  <a:pt x="112716" y="173685"/>
                </a:cubicBezTo>
                <a:cubicBezTo>
                  <a:pt x="112716" y="161174"/>
                  <a:pt x="102529" y="151006"/>
                  <a:pt x="90037" y="151006"/>
                </a:cubicBezTo>
                <a:close/>
                <a:moveTo>
                  <a:pt x="90037" y="186915"/>
                </a:moveTo>
                <a:cubicBezTo>
                  <a:pt x="82742" y="186915"/>
                  <a:pt x="76807" y="180981"/>
                  <a:pt x="76807" y="173685"/>
                </a:cubicBezTo>
                <a:cubicBezTo>
                  <a:pt x="76807" y="166390"/>
                  <a:pt x="82742" y="160456"/>
                  <a:pt x="90037" y="160456"/>
                </a:cubicBezTo>
                <a:cubicBezTo>
                  <a:pt x="97332" y="160456"/>
                  <a:pt x="103267" y="166390"/>
                  <a:pt x="103267" y="173685"/>
                </a:cubicBezTo>
                <a:cubicBezTo>
                  <a:pt x="103267" y="180981"/>
                  <a:pt x="97332" y="186915"/>
                  <a:pt x="90037" y="186915"/>
                </a:cubicBezTo>
                <a:close/>
                <a:moveTo>
                  <a:pt x="428261" y="151006"/>
                </a:moveTo>
                <a:cubicBezTo>
                  <a:pt x="415749" y="151006"/>
                  <a:pt x="405581" y="161174"/>
                  <a:pt x="405581" y="173685"/>
                </a:cubicBezTo>
                <a:cubicBezTo>
                  <a:pt x="405581" y="186197"/>
                  <a:pt x="415749" y="196365"/>
                  <a:pt x="428261" y="196365"/>
                </a:cubicBezTo>
                <a:cubicBezTo>
                  <a:pt x="440772" y="196365"/>
                  <a:pt x="450940" y="186197"/>
                  <a:pt x="450940" y="173685"/>
                </a:cubicBezTo>
                <a:cubicBezTo>
                  <a:pt x="450940" y="161174"/>
                  <a:pt x="440772" y="151006"/>
                  <a:pt x="428261" y="151006"/>
                </a:cubicBezTo>
                <a:close/>
                <a:moveTo>
                  <a:pt x="428261" y="186915"/>
                </a:moveTo>
                <a:cubicBezTo>
                  <a:pt x="420965" y="186915"/>
                  <a:pt x="415031" y="180981"/>
                  <a:pt x="415031" y="173685"/>
                </a:cubicBezTo>
                <a:cubicBezTo>
                  <a:pt x="415031" y="166390"/>
                  <a:pt x="420965" y="160456"/>
                  <a:pt x="428261" y="160456"/>
                </a:cubicBezTo>
                <a:cubicBezTo>
                  <a:pt x="435556" y="160456"/>
                  <a:pt x="441490" y="166390"/>
                  <a:pt x="441490" y="173685"/>
                </a:cubicBezTo>
                <a:cubicBezTo>
                  <a:pt x="441490" y="180981"/>
                  <a:pt x="435556" y="186915"/>
                  <a:pt x="428261" y="186915"/>
                </a:cubicBezTo>
                <a:close/>
              </a:path>
            </a:pathLst>
          </a:custGeom>
          <a:solidFill>
            <a:schemeClr val="accen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nvGrpSpPr>
          <p:cNvPr id="1714" name="Google Shape;1714;p38"/>
          <p:cNvGrpSpPr/>
          <p:nvPr/>
        </p:nvGrpSpPr>
        <p:grpSpPr>
          <a:xfrm>
            <a:off x="11054187" y="4288404"/>
            <a:ext cx="506894" cy="347166"/>
            <a:chOff x="1081227" y="2932794"/>
            <a:chExt cx="1500575" cy="1027725"/>
          </a:xfrm>
        </p:grpSpPr>
        <p:sp>
          <p:nvSpPr>
            <p:cNvPr id="1715" name="Google Shape;1715;p38"/>
            <p:cNvSpPr/>
            <p:nvPr/>
          </p:nvSpPr>
          <p:spPr>
            <a:xfrm>
              <a:off x="1081227" y="2932794"/>
              <a:ext cx="1500575" cy="1027725"/>
            </a:xfrm>
            <a:custGeom>
              <a:avLst/>
              <a:gdLst/>
              <a:ahLst/>
              <a:cxnLst/>
              <a:rect b="b" l="l" r="r" t="t"/>
              <a:pathLst>
                <a:path extrusionOk="0" h="1027725" w="1500575">
                  <a:moveTo>
                    <a:pt x="383437" y="0"/>
                  </a:moveTo>
                  <a:lnTo>
                    <a:pt x="42479" y="0"/>
                  </a:lnTo>
                  <a:cubicBezTo>
                    <a:pt x="19067" y="0"/>
                    <a:pt x="0" y="19067"/>
                    <a:pt x="0" y="42479"/>
                  </a:cubicBezTo>
                  <a:lnTo>
                    <a:pt x="0" y="985246"/>
                  </a:lnTo>
                  <a:cubicBezTo>
                    <a:pt x="0" y="1008658"/>
                    <a:pt x="19067" y="1027725"/>
                    <a:pt x="42479" y="1027725"/>
                  </a:cubicBezTo>
                  <a:lnTo>
                    <a:pt x="383437" y="1027725"/>
                  </a:lnTo>
                  <a:cubicBezTo>
                    <a:pt x="406848" y="1027725"/>
                    <a:pt x="425915" y="1008658"/>
                    <a:pt x="425915" y="985246"/>
                  </a:cubicBezTo>
                  <a:lnTo>
                    <a:pt x="425915" y="42479"/>
                  </a:lnTo>
                  <a:cubicBezTo>
                    <a:pt x="425915" y="19067"/>
                    <a:pt x="406848" y="0"/>
                    <a:pt x="383437" y="0"/>
                  </a:cubicBezTo>
                  <a:close/>
                  <a:moveTo>
                    <a:pt x="28206" y="588102"/>
                  </a:moveTo>
                  <a:lnTo>
                    <a:pt x="28206" y="498631"/>
                  </a:lnTo>
                  <a:lnTo>
                    <a:pt x="397709" y="498631"/>
                  </a:lnTo>
                  <a:lnTo>
                    <a:pt x="397709" y="588102"/>
                  </a:lnTo>
                  <a:lnTo>
                    <a:pt x="28206" y="588102"/>
                  </a:lnTo>
                  <a:close/>
                  <a:moveTo>
                    <a:pt x="397709" y="616308"/>
                  </a:moveTo>
                  <a:lnTo>
                    <a:pt x="397709" y="705778"/>
                  </a:lnTo>
                  <a:lnTo>
                    <a:pt x="28206" y="705778"/>
                  </a:lnTo>
                  <a:lnTo>
                    <a:pt x="28206" y="616308"/>
                  </a:lnTo>
                  <a:lnTo>
                    <a:pt x="397709" y="616308"/>
                  </a:lnTo>
                  <a:close/>
                  <a:moveTo>
                    <a:pt x="28206" y="470425"/>
                  </a:moveTo>
                  <a:lnTo>
                    <a:pt x="28206" y="380954"/>
                  </a:lnTo>
                  <a:lnTo>
                    <a:pt x="397709" y="380954"/>
                  </a:lnTo>
                  <a:lnTo>
                    <a:pt x="397709" y="470425"/>
                  </a:lnTo>
                  <a:lnTo>
                    <a:pt x="28206" y="470425"/>
                  </a:lnTo>
                  <a:close/>
                  <a:moveTo>
                    <a:pt x="28206" y="352748"/>
                  </a:moveTo>
                  <a:lnTo>
                    <a:pt x="28206" y="263278"/>
                  </a:lnTo>
                  <a:lnTo>
                    <a:pt x="397709" y="263278"/>
                  </a:lnTo>
                  <a:lnTo>
                    <a:pt x="397709" y="352748"/>
                  </a:lnTo>
                  <a:lnTo>
                    <a:pt x="28206" y="352748"/>
                  </a:lnTo>
                  <a:close/>
                  <a:moveTo>
                    <a:pt x="28206" y="235071"/>
                  </a:moveTo>
                  <a:lnTo>
                    <a:pt x="28206" y="145601"/>
                  </a:lnTo>
                  <a:lnTo>
                    <a:pt x="397709" y="145601"/>
                  </a:lnTo>
                  <a:lnTo>
                    <a:pt x="397709" y="235071"/>
                  </a:lnTo>
                  <a:lnTo>
                    <a:pt x="28206" y="235071"/>
                  </a:lnTo>
                  <a:close/>
                  <a:moveTo>
                    <a:pt x="28206" y="733985"/>
                  </a:moveTo>
                  <a:lnTo>
                    <a:pt x="397709" y="733985"/>
                  </a:lnTo>
                  <a:lnTo>
                    <a:pt x="397709" y="823455"/>
                  </a:lnTo>
                  <a:lnTo>
                    <a:pt x="28206" y="823455"/>
                  </a:lnTo>
                  <a:lnTo>
                    <a:pt x="28206" y="733985"/>
                  </a:lnTo>
                  <a:close/>
                  <a:moveTo>
                    <a:pt x="42479" y="28206"/>
                  </a:moveTo>
                  <a:lnTo>
                    <a:pt x="383437" y="28206"/>
                  </a:lnTo>
                  <a:cubicBezTo>
                    <a:pt x="391278" y="28206"/>
                    <a:pt x="397709" y="34581"/>
                    <a:pt x="397709" y="42479"/>
                  </a:cubicBezTo>
                  <a:lnTo>
                    <a:pt x="397709" y="117395"/>
                  </a:lnTo>
                  <a:lnTo>
                    <a:pt x="28206" y="117395"/>
                  </a:lnTo>
                  <a:lnTo>
                    <a:pt x="28206" y="42479"/>
                  </a:lnTo>
                  <a:cubicBezTo>
                    <a:pt x="28206" y="34581"/>
                    <a:pt x="34581" y="28206"/>
                    <a:pt x="42479" y="28206"/>
                  </a:cubicBezTo>
                  <a:close/>
                  <a:moveTo>
                    <a:pt x="383437" y="999519"/>
                  </a:moveTo>
                  <a:lnTo>
                    <a:pt x="42479" y="999519"/>
                  </a:lnTo>
                  <a:cubicBezTo>
                    <a:pt x="34637" y="999519"/>
                    <a:pt x="28206" y="993144"/>
                    <a:pt x="28206" y="985246"/>
                  </a:cubicBezTo>
                  <a:lnTo>
                    <a:pt x="28206" y="851661"/>
                  </a:lnTo>
                  <a:lnTo>
                    <a:pt x="397709" y="851661"/>
                  </a:lnTo>
                  <a:lnTo>
                    <a:pt x="397709" y="985246"/>
                  </a:lnTo>
                  <a:cubicBezTo>
                    <a:pt x="397709" y="993088"/>
                    <a:pt x="391278" y="999519"/>
                    <a:pt x="383437" y="999519"/>
                  </a:cubicBezTo>
                  <a:close/>
                  <a:moveTo>
                    <a:pt x="920767" y="0"/>
                  </a:moveTo>
                  <a:lnTo>
                    <a:pt x="579809" y="0"/>
                  </a:lnTo>
                  <a:cubicBezTo>
                    <a:pt x="556398" y="0"/>
                    <a:pt x="537330" y="19067"/>
                    <a:pt x="537330" y="42479"/>
                  </a:cubicBezTo>
                  <a:lnTo>
                    <a:pt x="537330" y="985246"/>
                  </a:lnTo>
                  <a:cubicBezTo>
                    <a:pt x="537330" y="1008658"/>
                    <a:pt x="556398" y="1027725"/>
                    <a:pt x="579809" y="1027725"/>
                  </a:cubicBezTo>
                  <a:lnTo>
                    <a:pt x="920767" y="1027725"/>
                  </a:lnTo>
                  <a:cubicBezTo>
                    <a:pt x="944178" y="1027725"/>
                    <a:pt x="963246" y="1008658"/>
                    <a:pt x="963246" y="985246"/>
                  </a:cubicBezTo>
                  <a:lnTo>
                    <a:pt x="963246" y="42479"/>
                  </a:lnTo>
                  <a:cubicBezTo>
                    <a:pt x="963246" y="19067"/>
                    <a:pt x="944178" y="0"/>
                    <a:pt x="920767" y="0"/>
                  </a:cubicBezTo>
                  <a:close/>
                  <a:moveTo>
                    <a:pt x="565537" y="588102"/>
                  </a:moveTo>
                  <a:lnTo>
                    <a:pt x="565537" y="498631"/>
                  </a:lnTo>
                  <a:lnTo>
                    <a:pt x="935039" y="498631"/>
                  </a:lnTo>
                  <a:lnTo>
                    <a:pt x="935039" y="588102"/>
                  </a:lnTo>
                  <a:lnTo>
                    <a:pt x="565537" y="588102"/>
                  </a:lnTo>
                  <a:close/>
                  <a:moveTo>
                    <a:pt x="935039" y="616308"/>
                  </a:moveTo>
                  <a:lnTo>
                    <a:pt x="935039" y="705778"/>
                  </a:lnTo>
                  <a:lnTo>
                    <a:pt x="565537" y="705778"/>
                  </a:lnTo>
                  <a:lnTo>
                    <a:pt x="565537" y="616308"/>
                  </a:lnTo>
                  <a:lnTo>
                    <a:pt x="935039" y="616308"/>
                  </a:lnTo>
                  <a:close/>
                  <a:moveTo>
                    <a:pt x="565537" y="470425"/>
                  </a:moveTo>
                  <a:lnTo>
                    <a:pt x="565537" y="380954"/>
                  </a:lnTo>
                  <a:lnTo>
                    <a:pt x="935039" y="380954"/>
                  </a:lnTo>
                  <a:lnTo>
                    <a:pt x="935039" y="470425"/>
                  </a:lnTo>
                  <a:lnTo>
                    <a:pt x="565537" y="470425"/>
                  </a:lnTo>
                  <a:close/>
                  <a:moveTo>
                    <a:pt x="565537" y="352748"/>
                  </a:moveTo>
                  <a:lnTo>
                    <a:pt x="565537" y="263278"/>
                  </a:lnTo>
                  <a:lnTo>
                    <a:pt x="935039" y="263278"/>
                  </a:lnTo>
                  <a:lnTo>
                    <a:pt x="935039" y="352748"/>
                  </a:lnTo>
                  <a:lnTo>
                    <a:pt x="565537" y="352748"/>
                  </a:lnTo>
                  <a:close/>
                  <a:moveTo>
                    <a:pt x="565537" y="235071"/>
                  </a:moveTo>
                  <a:lnTo>
                    <a:pt x="565537" y="145601"/>
                  </a:lnTo>
                  <a:lnTo>
                    <a:pt x="935039" y="145601"/>
                  </a:lnTo>
                  <a:lnTo>
                    <a:pt x="935039" y="235071"/>
                  </a:lnTo>
                  <a:lnTo>
                    <a:pt x="565537" y="235071"/>
                  </a:lnTo>
                  <a:close/>
                  <a:moveTo>
                    <a:pt x="565537" y="733985"/>
                  </a:moveTo>
                  <a:lnTo>
                    <a:pt x="935039" y="733985"/>
                  </a:lnTo>
                  <a:lnTo>
                    <a:pt x="935039" y="823455"/>
                  </a:lnTo>
                  <a:lnTo>
                    <a:pt x="565537" y="823455"/>
                  </a:lnTo>
                  <a:lnTo>
                    <a:pt x="565537" y="733985"/>
                  </a:lnTo>
                  <a:close/>
                  <a:moveTo>
                    <a:pt x="579809" y="28206"/>
                  </a:moveTo>
                  <a:lnTo>
                    <a:pt x="920767" y="28206"/>
                  </a:lnTo>
                  <a:cubicBezTo>
                    <a:pt x="928608" y="28206"/>
                    <a:pt x="935039" y="34581"/>
                    <a:pt x="935039" y="42479"/>
                  </a:cubicBezTo>
                  <a:lnTo>
                    <a:pt x="935039" y="117395"/>
                  </a:lnTo>
                  <a:lnTo>
                    <a:pt x="565537" y="117395"/>
                  </a:lnTo>
                  <a:lnTo>
                    <a:pt x="565537" y="42479"/>
                  </a:lnTo>
                  <a:cubicBezTo>
                    <a:pt x="565537" y="34581"/>
                    <a:pt x="571911" y="28206"/>
                    <a:pt x="579809" y="28206"/>
                  </a:cubicBezTo>
                  <a:close/>
                  <a:moveTo>
                    <a:pt x="920767" y="999519"/>
                  </a:moveTo>
                  <a:lnTo>
                    <a:pt x="579809" y="999519"/>
                  </a:lnTo>
                  <a:cubicBezTo>
                    <a:pt x="571968" y="999519"/>
                    <a:pt x="565537" y="993144"/>
                    <a:pt x="565537" y="985246"/>
                  </a:cubicBezTo>
                  <a:lnTo>
                    <a:pt x="565537" y="851661"/>
                  </a:lnTo>
                  <a:lnTo>
                    <a:pt x="935039" y="851661"/>
                  </a:lnTo>
                  <a:lnTo>
                    <a:pt x="935039" y="985246"/>
                  </a:lnTo>
                  <a:cubicBezTo>
                    <a:pt x="935039" y="993088"/>
                    <a:pt x="928608" y="999519"/>
                    <a:pt x="920767" y="999519"/>
                  </a:cubicBezTo>
                  <a:close/>
                  <a:moveTo>
                    <a:pt x="1458097" y="0"/>
                  </a:moveTo>
                  <a:lnTo>
                    <a:pt x="1117139" y="0"/>
                  </a:lnTo>
                  <a:cubicBezTo>
                    <a:pt x="1093728" y="0"/>
                    <a:pt x="1074661" y="19067"/>
                    <a:pt x="1074661" y="42479"/>
                  </a:cubicBezTo>
                  <a:lnTo>
                    <a:pt x="1074661" y="985246"/>
                  </a:lnTo>
                  <a:cubicBezTo>
                    <a:pt x="1074661" y="1008658"/>
                    <a:pt x="1093728" y="1027725"/>
                    <a:pt x="1117139" y="1027725"/>
                  </a:cubicBezTo>
                  <a:lnTo>
                    <a:pt x="1458097" y="1027725"/>
                  </a:lnTo>
                  <a:cubicBezTo>
                    <a:pt x="1481509" y="1027725"/>
                    <a:pt x="1500576" y="1008658"/>
                    <a:pt x="1500576" y="985246"/>
                  </a:cubicBezTo>
                  <a:lnTo>
                    <a:pt x="1500576" y="42479"/>
                  </a:lnTo>
                  <a:cubicBezTo>
                    <a:pt x="1500576" y="19067"/>
                    <a:pt x="1481509" y="0"/>
                    <a:pt x="1458097" y="0"/>
                  </a:cubicBezTo>
                  <a:close/>
                  <a:moveTo>
                    <a:pt x="1102867" y="588102"/>
                  </a:moveTo>
                  <a:lnTo>
                    <a:pt x="1102867" y="498631"/>
                  </a:lnTo>
                  <a:lnTo>
                    <a:pt x="1472370" y="498631"/>
                  </a:lnTo>
                  <a:lnTo>
                    <a:pt x="1472370" y="588102"/>
                  </a:lnTo>
                  <a:lnTo>
                    <a:pt x="1102867" y="588102"/>
                  </a:lnTo>
                  <a:close/>
                  <a:moveTo>
                    <a:pt x="1472370" y="616308"/>
                  </a:moveTo>
                  <a:lnTo>
                    <a:pt x="1472370" y="705778"/>
                  </a:lnTo>
                  <a:lnTo>
                    <a:pt x="1102867" y="705778"/>
                  </a:lnTo>
                  <a:lnTo>
                    <a:pt x="1102867" y="616308"/>
                  </a:lnTo>
                  <a:lnTo>
                    <a:pt x="1472370" y="616308"/>
                  </a:lnTo>
                  <a:close/>
                  <a:moveTo>
                    <a:pt x="1102867" y="470425"/>
                  </a:moveTo>
                  <a:lnTo>
                    <a:pt x="1102867" y="380954"/>
                  </a:lnTo>
                  <a:lnTo>
                    <a:pt x="1472370" y="380954"/>
                  </a:lnTo>
                  <a:lnTo>
                    <a:pt x="1472370" y="470425"/>
                  </a:lnTo>
                  <a:lnTo>
                    <a:pt x="1102867" y="470425"/>
                  </a:lnTo>
                  <a:close/>
                  <a:moveTo>
                    <a:pt x="1102867" y="352748"/>
                  </a:moveTo>
                  <a:lnTo>
                    <a:pt x="1102867" y="263278"/>
                  </a:lnTo>
                  <a:lnTo>
                    <a:pt x="1472370" y="263278"/>
                  </a:lnTo>
                  <a:lnTo>
                    <a:pt x="1472370" y="352748"/>
                  </a:lnTo>
                  <a:lnTo>
                    <a:pt x="1102867" y="352748"/>
                  </a:lnTo>
                  <a:close/>
                  <a:moveTo>
                    <a:pt x="1102867" y="235071"/>
                  </a:moveTo>
                  <a:lnTo>
                    <a:pt x="1102867" y="145601"/>
                  </a:lnTo>
                  <a:lnTo>
                    <a:pt x="1472370" y="145601"/>
                  </a:lnTo>
                  <a:lnTo>
                    <a:pt x="1472370" y="235071"/>
                  </a:lnTo>
                  <a:lnTo>
                    <a:pt x="1102867" y="235071"/>
                  </a:lnTo>
                  <a:close/>
                  <a:moveTo>
                    <a:pt x="1102867" y="733985"/>
                  </a:moveTo>
                  <a:lnTo>
                    <a:pt x="1472370" y="733985"/>
                  </a:lnTo>
                  <a:lnTo>
                    <a:pt x="1472370" y="823455"/>
                  </a:lnTo>
                  <a:lnTo>
                    <a:pt x="1102867" y="823455"/>
                  </a:lnTo>
                  <a:lnTo>
                    <a:pt x="1102867" y="733985"/>
                  </a:lnTo>
                  <a:close/>
                  <a:moveTo>
                    <a:pt x="1117139" y="28206"/>
                  </a:moveTo>
                  <a:lnTo>
                    <a:pt x="1458097" y="28206"/>
                  </a:lnTo>
                  <a:cubicBezTo>
                    <a:pt x="1465939" y="28206"/>
                    <a:pt x="1472370" y="34581"/>
                    <a:pt x="1472370" y="42479"/>
                  </a:cubicBezTo>
                  <a:lnTo>
                    <a:pt x="1472370" y="117395"/>
                  </a:lnTo>
                  <a:lnTo>
                    <a:pt x="1102867" y="117395"/>
                  </a:lnTo>
                  <a:lnTo>
                    <a:pt x="1102867" y="42479"/>
                  </a:lnTo>
                  <a:cubicBezTo>
                    <a:pt x="1102867" y="34581"/>
                    <a:pt x="1109242" y="28206"/>
                    <a:pt x="1117139" y="28206"/>
                  </a:cubicBezTo>
                  <a:close/>
                  <a:moveTo>
                    <a:pt x="1458097" y="999519"/>
                  </a:moveTo>
                  <a:lnTo>
                    <a:pt x="1117139" y="999519"/>
                  </a:lnTo>
                  <a:cubicBezTo>
                    <a:pt x="1109298" y="999519"/>
                    <a:pt x="1102867" y="993144"/>
                    <a:pt x="1102867" y="985246"/>
                  </a:cubicBezTo>
                  <a:lnTo>
                    <a:pt x="1102867" y="851661"/>
                  </a:lnTo>
                  <a:lnTo>
                    <a:pt x="1472370" y="851661"/>
                  </a:lnTo>
                  <a:lnTo>
                    <a:pt x="1472370" y="985246"/>
                  </a:lnTo>
                  <a:cubicBezTo>
                    <a:pt x="1472370" y="993088"/>
                    <a:pt x="1465939" y="999519"/>
                    <a:pt x="1458097" y="999519"/>
                  </a:cubicBezTo>
                  <a:close/>
                </a:path>
              </a:pathLst>
            </a:custGeom>
            <a:solidFill>
              <a:schemeClr val="accen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716" name="Google Shape;1716;p38"/>
            <p:cNvSpPr/>
            <p:nvPr/>
          </p:nvSpPr>
          <p:spPr>
            <a:xfrm>
              <a:off x="1347157" y="2998458"/>
              <a:ext cx="1168982" cy="724732"/>
            </a:xfrm>
            <a:custGeom>
              <a:avLst/>
              <a:gdLst/>
              <a:ahLst/>
              <a:cxnLst/>
              <a:rect b="b" l="l" r="r" t="t"/>
              <a:pathLst>
                <a:path extrusionOk="0" h="724732" w="1168982">
                  <a:moveTo>
                    <a:pt x="94322" y="10154"/>
                  </a:moveTo>
                  <a:cubicBezTo>
                    <a:pt x="94322" y="15739"/>
                    <a:pt x="89753" y="20309"/>
                    <a:pt x="84168" y="20309"/>
                  </a:cubicBezTo>
                  <a:cubicBezTo>
                    <a:pt x="78583" y="20309"/>
                    <a:pt x="74013" y="15739"/>
                    <a:pt x="74013" y="10154"/>
                  </a:cubicBezTo>
                  <a:cubicBezTo>
                    <a:pt x="74013" y="4569"/>
                    <a:pt x="78583" y="0"/>
                    <a:pt x="84168" y="0"/>
                  </a:cubicBezTo>
                  <a:cubicBezTo>
                    <a:pt x="89753" y="0"/>
                    <a:pt x="94322" y="4513"/>
                    <a:pt x="94322" y="10154"/>
                  </a:cubicBezTo>
                  <a:close/>
                  <a:moveTo>
                    <a:pt x="47161" y="0"/>
                  </a:moveTo>
                  <a:cubicBezTo>
                    <a:pt x="41576" y="0"/>
                    <a:pt x="37007" y="4569"/>
                    <a:pt x="37007" y="10154"/>
                  </a:cubicBezTo>
                  <a:cubicBezTo>
                    <a:pt x="37007" y="15739"/>
                    <a:pt x="41576" y="20309"/>
                    <a:pt x="47161" y="20309"/>
                  </a:cubicBezTo>
                  <a:cubicBezTo>
                    <a:pt x="52746" y="20309"/>
                    <a:pt x="57315" y="15739"/>
                    <a:pt x="57315" y="10154"/>
                  </a:cubicBezTo>
                  <a:cubicBezTo>
                    <a:pt x="57315" y="4569"/>
                    <a:pt x="52746" y="0"/>
                    <a:pt x="47161" y="0"/>
                  </a:cubicBezTo>
                  <a:close/>
                  <a:moveTo>
                    <a:pt x="10154" y="0"/>
                  </a:moveTo>
                  <a:cubicBezTo>
                    <a:pt x="4569" y="0"/>
                    <a:pt x="0" y="4569"/>
                    <a:pt x="0" y="10154"/>
                  </a:cubicBezTo>
                  <a:cubicBezTo>
                    <a:pt x="0" y="15739"/>
                    <a:pt x="4569" y="20309"/>
                    <a:pt x="10154" y="20309"/>
                  </a:cubicBezTo>
                  <a:cubicBezTo>
                    <a:pt x="15739" y="20309"/>
                    <a:pt x="20309" y="15739"/>
                    <a:pt x="20309" y="10154"/>
                  </a:cubicBezTo>
                  <a:cubicBezTo>
                    <a:pt x="20309" y="4569"/>
                    <a:pt x="15739" y="0"/>
                    <a:pt x="10154" y="0"/>
                  </a:cubicBezTo>
                  <a:close/>
                  <a:moveTo>
                    <a:pt x="84168" y="112656"/>
                  </a:moveTo>
                  <a:cubicBezTo>
                    <a:pt x="78583" y="112656"/>
                    <a:pt x="74013" y="117225"/>
                    <a:pt x="74013" y="122810"/>
                  </a:cubicBezTo>
                  <a:cubicBezTo>
                    <a:pt x="74013" y="128395"/>
                    <a:pt x="78583" y="132965"/>
                    <a:pt x="84168" y="132965"/>
                  </a:cubicBezTo>
                  <a:cubicBezTo>
                    <a:pt x="89753" y="132965"/>
                    <a:pt x="94322" y="128395"/>
                    <a:pt x="94322" y="122810"/>
                  </a:cubicBezTo>
                  <a:cubicBezTo>
                    <a:pt x="94322" y="117225"/>
                    <a:pt x="89753" y="112656"/>
                    <a:pt x="84168" y="112656"/>
                  </a:cubicBezTo>
                  <a:close/>
                  <a:moveTo>
                    <a:pt x="47161" y="112656"/>
                  </a:moveTo>
                  <a:cubicBezTo>
                    <a:pt x="41576" y="112656"/>
                    <a:pt x="37007" y="117225"/>
                    <a:pt x="37007" y="122810"/>
                  </a:cubicBezTo>
                  <a:cubicBezTo>
                    <a:pt x="37007" y="128395"/>
                    <a:pt x="41576" y="132965"/>
                    <a:pt x="47161" y="132965"/>
                  </a:cubicBezTo>
                  <a:cubicBezTo>
                    <a:pt x="52746" y="132965"/>
                    <a:pt x="57315" y="128395"/>
                    <a:pt x="57315" y="122810"/>
                  </a:cubicBezTo>
                  <a:cubicBezTo>
                    <a:pt x="57315" y="117225"/>
                    <a:pt x="52746" y="112656"/>
                    <a:pt x="47161" y="112656"/>
                  </a:cubicBezTo>
                  <a:close/>
                  <a:moveTo>
                    <a:pt x="10154" y="112656"/>
                  </a:moveTo>
                  <a:cubicBezTo>
                    <a:pt x="4569" y="112656"/>
                    <a:pt x="0" y="117225"/>
                    <a:pt x="0" y="122810"/>
                  </a:cubicBezTo>
                  <a:cubicBezTo>
                    <a:pt x="0" y="128395"/>
                    <a:pt x="4569" y="132965"/>
                    <a:pt x="10154" y="132965"/>
                  </a:cubicBezTo>
                  <a:cubicBezTo>
                    <a:pt x="15739" y="132965"/>
                    <a:pt x="20309" y="128395"/>
                    <a:pt x="20309" y="122810"/>
                  </a:cubicBezTo>
                  <a:cubicBezTo>
                    <a:pt x="20309" y="117225"/>
                    <a:pt x="15739" y="112656"/>
                    <a:pt x="10154" y="112656"/>
                  </a:cubicBezTo>
                  <a:close/>
                  <a:moveTo>
                    <a:pt x="84168" y="231010"/>
                  </a:moveTo>
                  <a:cubicBezTo>
                    <a:pt x="78583" y="231010"/>
                    <a:pt x="74013" y="235579"/>
                    <a:pt x="74013" y="241164"/>
                  </a:cubicBezTo>
                  <a:cubicBezTo>
                    <a:pt x="74013" y="246749"/>
                    <a:pt x="78583" y="251318"/>
                    <a:pt x="84168" y="251318"/>
                  </a:cubicBezTo>
                  <a:cubicBezTo>
                    <a:pt x="89753" y="251318"/>
                    <a:pt x="94322" y="246749"/>
                    <a:pt x="94322" y="241164"/>
                  </a:cubicBezTo>
                  <a:cubicBezTo>
                    <a:pt x="94322" y="235579"/>
                    <a:pt x="89753" y="231010"/>
                    <a:pt x="84168" y="231010"/>
                  </a:cubicBezTo>
                  <a:close/>
                  <a:moveTo>
                    <a:pt x="47161" y="231010"/>
                  </a:moveTo>
                  <a:cubicBezTo>
                    <a:pt x="41576" y="231010"/>
                    <a:pt x="37007" y="235579"/>
                    <a:pt x="37007" y="241164"/>
                  </a:cubicBezTo>
                  <a:cubicBezTo>
                    <a:pt x="37007" y="246749"/>
                    <a:pt x="41576" y="251318"/>
                    <a:pt x="47161" y="251318"/>
                  </a:cubicBezTo>
                  <a:cubicBezTo>
                    <a:pt x="52746" y="251318"/>
                    <a:pt x="57315" y="246749"/>
                    <a:pt x="57315" y="241164"/>
                  </a:cubicBezTo>
                  <a:cubicBezTo>
                    <a:pt x="57315" y="235579"/>
                    <a:pt x="52746" y="231010"/>
                    <a:pt x="47161" y="231010"/>
                  </a:cubicBezTo>
                  <a:close/>
                  <a:moveTo>
                    <a:pt x="10154" y="231010"/>
                  </a:moveTo>
                  <a:cubicBezTo>
                    <a:pt x="4569" y="231010"/>
                    <a:pt x="0" y="235579"/>
                    <a:pt x="0" y="241164"/>
                  </a:cubicBezTo>
                  <a:cubicBezTo>
                    <a:pt x="0" y="246749"/>
                    <a:pt x="4569" y="251318"/>
                    <a:pt x="10154" y="251318"/>
                  </a:cubicBezTo>
                  <a:cubicBezTo>
                    <a:pt x="15739" y="251318"/>
                    <a:pt x="20309" y="246749"/>
                    <a:pt x="20309" y="241164"/>
                  </a:cubicBezTo>
                  <a:cubicBezTo>
                    <a:pt x="20309" y="235579"/>
                    <a:pt x="15739" y="231010"/>
                    <a:pt x="10154" y="231010"/>
                  </a:cubicBezTo>
                  <a:close/>
                  <a:moveTo>
                    <a:pt x="84168" y="349363"/>
                  </a:moveTo>
                  <a:cubicBezTo>
                    <a:pt x="78583" y="349363"/>
                    <a:pt x="74013" y="353933"/>
                    <a:pt x="74013" y="359518"/>
                  </a:cubicBezTo>
                  <a:cubicBezTo>
                    <a:pt x="74013" y="365102"/>
                    <a:pt x="78583" y="369672"/>
                    <a:pt x="84168" y="369672"/>
                  </a:cubicBezTo>
                  <a:cubicBezTo>
                    <a:pt x="89753" y="369672"/>
                    <a:pt x="94322" y="365102"/>
                    <a:pt x="94322" y="359518"/>
                  </a:cubicBezTo>
                  <a:cubicBezTo>
                    <a:pt x="94322" y="353933"/>
                    <a:pt x="89753" y="349363"/>
                    <a:pt x="84168" y="349363"/>
                  </a:cubicBezTo>
                  <a:close/>
                  <a:moveTo>
                    <a:pt x="47161" y="349363"/>
                  </a:moveTo>
                  <a:cubicBezTo>
                    <a:pt x="41576" y="349363"/>
                    <a:pt x="37007" y="353933"/>
                    <a:pt x="37007" y="359518"/>
                  </a:cubicBezTo>
                  <a:cubicBezTo>
                    <a:pt x="37007" y="365102"/>
                    <a:pt x="41576" y="369672"/>
                    <a:pt x="47161" y="369672"/>
                  </a:cubicBezTo>
                  <a:cubicBezTo>
                    <a:pt x="52746" y="369672"/>
                    <a:pt x="57315" y="365102"/>
                    <a:pt x="57315" y="359518"/>
                  </a:cubicBezTo>
                  <a:cubicBezTo>
                    <a:pt x="57315" y="353933"/>
                    <a:pt x="52746" y="349363"/>
                    <a:pt x="47161" y="349363"/>
                  </a:cubicBezTo>
                  <a:close/>
                  <a:moveTo>
                    <a:pt x="10154" y="349363"/>
                  </a:moveTo>
                  <a:cubicBezTo>
                    <a:pt x="4569" y="349363"/>
                    <a:pt x="0" y="353933"/>
                    <a:pt x="0" y="359518"/>
                  </a:cubicBezTo>
                  <a:cubicBezTo>
                    <a:pt x="0" y="365102"/>
                    <a:pt x="4569" y="369672"/>
                    <a:pt x="10154" y="369672"/>
                  </a:cubicBezTo>
                  <a:cubicBezTo>
                    <a:pt x="15739" y="369672"/>
                    <a:pt x="20309" y="365102"/>
                    <a:pt x="20309" y="359518"/>
                  </a:cubicBezTo>
                  <a:cubicBezTo>
                    <a:pt x="20309" y="353933"/>
                    <a:pt x="15739" y="349363"/>
                    <a:pt x="10154" y="349363"/>
                  </a:cubicBezTo>
                  <a:close/>
                  <a:moveTo>
                    <a:pt x="84168" y="467717"/>
                  </a:moveTo>
                  <a:cubicBezTo>
                    <a:pt x="78583" y="467717"/>
                    <a:pt x="74013" y="472286"/>
                    <a:pt x="74013" y="477871"/>
                  </a:cubicBezTo>
                  <a:cubicBezTo>
                    <a:pt x="74013" y="483456"/>
                    <a:pt x="78583" y="488026"/>
                    <a:pt x="84168" y="488026"/>
                  </a:cubicBezTo>
                  <a:cubicBezTo>
                    <a:pt x="89753" y="488026"/>
                    <a:pt x="94322" y="483456"/>
                    <a:pt x="94322" y="477871"/>
                  </a:cubicBezTo>
                  <a:cubicBezTo>
                    <a:pt x="94322" y="472286"/>
                    <a:pt x="89753" y="467717"/>
                    <a:pt x="84168" y="467717"/>
                  </a:cubicBezTo>
                  <a:close/>
                  <a:moveTo>
                    <a:pt x="47161" y="467717"/>
                  </a:moveTo>
                  <a:cubicBezTo>
                    <a:pt x="41576" y="467717"/>
                    <a:pt x="37007" y="472286"/>
                    <a:pt x="37007" y="477871"/>
                  </a:cubicBezTo>
                  <a:cubicBezTo>
                    <a:pt x="37007" y="483456"/>
                    <a:pt x="41576" y="488026"/>
                    <a:pt x="47161" y="488026"/>
                  </a:cubicBezTo>
                  <a:cubicBezTo>
                    <a:pt x="52746" y="488026"/>
                    <a:pt x="57315" y="483456"/>
                    <a:pt x="57315" y="477871"/>
                  </a:cubicBezTo>
                  <a:cubicBezTo>
                    <a:pt x="57315" y="472286"/>
                    <a:pt x="52746" y="467717"/>
                    <a:pt x="47161" y="467717"/>
                  </a:cubicBezTo>
                  <a:close/>
                  <a:moveTo>
                    <a:pt x="10154" y="467717"/>
                  </a:moveTo>
                  <a:cubicBezTo>
                    <a:pt x="4569" y="467717"/>
                    <a:pt x="0" y="472286"/>
                    <a:pt x="0" y="477871"/>
                  </a:cubicBezTo>
                  <a:cubicBezTo>
                    <a:pt x="0" y="483456"/>
                    <a:pt x="4569" y="488026"/>
                    <a:pt x="10154" y="488026"/>
                  </a:cubicBezTo>
                  <a:cubicBezTo>
                    <a:pt x="15739" y="488026"/>
                    <a:pt x="20309" y="483456"/>
                    <a:pt x="20309" y="477871"/>
                  </a:cubicBezTo>
                  <a:cubicBezTo>
                    <a:pt x="20309" y="472286"/>
                    <a:pt x="15739" y="467717"/>
                    <a:pt x="10154" y="467717"/>
                  </a:cubicBezTo>
                  <a:close/>
                  <a:moveTo>
                    <a:pt x="84168" y="586071"/>
                  </a:moveTo>
                  <a:cubicBezTo>
                    <a:pt x="78583" y="586071"/>
                    <a:pt x="74013" y="590640"/>
                    <a:pt x="74013" y="596225"/>
                  </a:cubicBezTo>
                  <a:cubicBezTo>
                    <a:pt x="74013" y="601810"/>
                    <a:pt x="78583" y="606379"/>
                    <a:pt x="84168" y="606379"/>
                  </a:cubicBezTo>
                  <a:cubicBezTo>
                    <a:pt x="89753" y="606379"/>
                    <a:pt x="94322" y="601810"/>
                    <a:pt x="94322" y="596225"/>
                  </a:cubicBezTo>
                  <a:cubicBezTo>
                    <a:pt x="94322" y="590584"/>
                    <a:pt x="89753" y="586071"/>
                    <a:pt x="84168" y="586071"/>
                  </a:cubicBezTo>
                  <a:close/>
                  <a:moveTo>
                    <a:pt x="47161" y="586071"/>
                  </a:moveTo>
                  <a:cubicBezTo>
                    <a:pt x="41576" y="586071"/>
                    <a:pt x="37007" y="590640"/>
                    <a:pt x="37007" y="596225"/>
                  </a:cubicBezTo>
                  <a:cubicBezTo>
                    <a:pt x="37007" y="601810"/>
                    <a:pt x="41576" y="606379"/>
                    <a:pt x="47161" y="606379"/>
                  </a:cubicBezTo>
                  <a:cubicBezTo>
                    <a:pt x="52746" y="606379"/>
                    <a:pt x="57315" y="601810"/>
                    <a:pt x="57315" y="596225"/>
                  </a:cubicBezTo>
                  <a:cubicBezTo>
                    <a:pt x="57315" y="590584"/>
                    <a:pt x="52746" y="586071"/>
                    <a:pt x="47161" y="586071"/>
                  </a:cubicBezTo>
                  <a:close/>
                  <a:moveTo>
                    <a:pt x="10154" y="586071"/>
                  </a:moveTo>
                  <a:cubicBezTo>
                    <a:pt x="4569" y="586071"/>
                    <a:pt x="0" y="590640"/>
                    <a:pt x="0" y="596225"/>
                  </a:cubicBezTo>
                  <a:cubicBezTo>
                    <a:pt x="0" y="601810"/>
                    <a:pt x="4569" y="606379"/>
                    <a:pt x="10154" y="606379"/>
                  </a:cubicBezTo>
                  <a:cubicBezTo>
                    <a:pt x="15739" y="606379"/>
                    <a:pt x="20309" y="601810"/>
                    <a:pt x="20309" y="596225"/>
                  </a:cubicBezTo>
                  <a:cubicBezTo>
                    <a:pt x="20309" y="590584"/>
                    <a:pt x="15739" y="586071"/>
                    <a:pt x="10154" y="586071"/>
                  </a:cubicBezTo>
                  <a:close/>
                  <a:moveTo>
                    <a:pt x="84168" y="704424"/>
                  </a:moveTo>
                  <a:cubicBezTo>
                    <a:pt x="78583" y="704424"/>
                    <a:pt x="74013" y="708994"/>
                    <a:pt x="74013" y="714579"/>
                  </a:cubicBezTo>
                  <a:cubicBezTo>
                    <a:pt x="74013" y="720163"/>
                    <a:pt x="78583" y="724733"/>
                    <a:pt x="84168" y="724733"/>
                  </a:cubicBezTo>
                  <a:cubicBezTo>
                    <a:pt x="89753" y="724733"/>
                    <a:pt x="94322" y="720163"/>
                    <a:pt x="94322" y="714579"/>
                  </a:cubicBezTo>
                  <a:cubicBezTo>
                    <a:pt x="94322" y="708937"/>
                    <a:pt x="89753" y="704424"/>
                    <a:pt x="84168" y="704424"/>
                  </a:cubicBezTo>
                  <a:close/>
                  <a:moveTo>
                    <a:pt x="47161" y="704424"/>
                  </a:moveTo>
                  <a:cubicBezTo>
                    <a:pt x="41576" y="704424"/>
                    <a:pt x="37007" y="708994"/>
                    <a:pt x="37007" y="714579"/>
                  </a:cubicBezTo>
                  <a:cubicBezTo>
                    <a:pt x="37007" y="720163"/>
                    <a:pt x="41576" y="724733"/>
                    <a:pt x="47161" y="724733"/>
                  </a:cubicBezTo>
                  <a:cubicBezTo>
                    <a:pt x="52746" y="724733"/>
                    <a:pt x="57315" y="720163"/>
                    <a:pt x="57315" y="714579"/>
                  </a:cubicBezTo>
                  <a:cubicBezTo>
                    <a:pt x="57315" y="708937"/>
                    <a:pt x="52746" y="704424"/>
                    <a:pt x="47161" y="704424"/>
                  </a:cubicBezTo>
                  <a:close/>
                  <a:moveTo>
                    <a:pt x="10154" y="704424"/>
                  </a:moveTo>
                  <a:cubicBezTo>
                    <a:pt x="4569" y="704424"/>
                    <a:pt x="0" y="708994"/>
                    <a:pt x="0" y="714579"/>
                  </a:cubicBezTo>
                  <a:cubicBezTo>
                    <a:pt x="0" y="720163"/>
                    <a:pt x="4569" y="724733"/>
                    <a:pt x="10154" y="724733"/>
                  </a:cubicBezTo>
                  <a:cubicBezTo>
                    <a:pt x="15739" y="724733"/>
                    <a:pt x="20309" y="720163"/>
                    <a:pt x="20309" y="714579"/>
                  </a:cubicBezTo>
                  <a:cubicBezTo>
                    <a:pt x="20309" y="708937"/>
                    <a:pt x="15739" y="704424"/>
                    <a:pt x="10154" y="704424"/>
                  </a:cubicBezTo>
                  <a:close/>
                  <a:moveTo>
                    <a:pt x="621498" y="0"/>
                  </a:moveTo>
                  <a:cubicBezTo>
                    <a:pt x="615913" y="0"/>
                    <a:pt x="611344" y="4569"/>
                    <a:pt x="611344" y="10154"/>
                  </a:cubicBezTo>
                  <a:cubicBezTo>
                    <a:pt x="611344" y="15739"/>
                    <a:pt x="615913" y="20309"/>
                    <a:pt x="621498" y="20309"/>
                  </a:cubicBezTo>
                  <a:cubicBezTo>
                    <a:pt x="627083" y="20309"/>
                    <a:pt x="631652" y="15739"/>
                    <a:pt x="631652" y="10154"/>
                  </a:cubicBezTo>
                  <a:cubicBezTo>
                    <a:pt x="631652" y="4569"/>
                    <a:pt x="627083" y="0"/>
                    <a:pt x="621498" y="0"/>
                  </a:cubicBezTo>
                  <a:close/>
                  <a:moveTo>
                    <a:pt x="584491" y="0"/>
                  </a:moveTo>
                  <a:cubicBezTo>
                    <a:pt x="578906" y="0"/>
                    <a:pt x="574337" y="4569"/>
                    <a:pt x="574337" y="10154"/>
                  </a:cubicBezTo>
                  <a:cubicBezTo>
                    <a:pt x="574337" y="15739"/>
                    <a:pt x="578906" y="20309"/>
                    <a:pt x="584491" y="20309"/>
                  </a:cubicBezTo>
                  <a:cubicBezTo>
                    <a:pt x="590076" y="20309"/>
                    <a:pt x="594646" y="15739"/>
                    <a:pt x="594646" y="10154"/>
                  </a:cubicBezTo>
                  <a:cubicBezTo>
                    <a:pt x="594646" y="4569"/>
                    <a:pt x="590076" y="0"/>
                    <a:pt x="584491" y="0"/>
                  </a:cubicBezTo>
                  <a:close/>
                  <a:moveTo>
                    <a:pt x="547485" y="0"/>
                  </a:moveTo>
                  <a:cubicBezTo>
                    <a:pt x="541900" y="0"/>
                    <a:pt x="537330" y="4569"/>
                    <a:pt x="537330" y="10154"/>
                  </a:cubicBezTo>
                  <a:cubicBezTo>
                    <a:pt x="537330" y="15739"/>
                    <a:pt x="541900" y="20309"/>
                    <a:pt x="547485" y="20309"/>
                  </a:cubicBezTo>
                  <a:cubicBezTo>
                    <a:pt x="553069" y="20309"/>
                    <a:pt x="557639" y="15739"/>
                    <a:pt x="557639" y="10154"/>
                  </a:cubicBezTo>
                  <a:cubicBezTo>
                    <a:pt x="557639" y="4569"/>
                    <a:pt x="553069" y="0"/>
                    <a:pt x="547485" y="0"/>
                  </a:cubicBezTo>
                  <a:close/>
                  <a:moveTo>
                    <a:pt x="621498" y="112656"/>
                  </a:moveTo>
                  <a:cubicBezTo>
                    <a:pt x="615913" y="112656"/>
                    <a:pt x="611344" y="117225"/>
                    <a:pt x="611344" y="122810"/>
                  </a:cubicBezTo>
                  <a:cubicBezTo>
                    <a:pt x="611344" y="128395"/>
                    <a:pt x="615913" y="132965"/>
                    <a:pt x="621498" y="132965"/>
                  </a:cubicBezTo>
                  <a:cubicBezTo>
                    <a:pt x="627083" y="132965"/>
                    <a:pt x="631652" y="128395"/>
                    <a:pt x="631652" y="122810"/>
                  </a:cubicBezTo>
                  <a:cubicBezTo>
                    <a:pt x="631652" y="117225"/>
                    <a:pt x="627083" y="112656"/>
                    <a:pt x="621498" y="112656"/>
                  </a:cubicBezTo>
                  <a:close/>
                  <a:moveTo>
                    <a:pt x="584491" y="112656"/>
                  </a:moveTo>
                  <a:cubicBezTo>
                    <a:pt x="578906" y="112656"/>
                    <a:pt x="574337" y="117225"/>
                    <a:pt x="574337" y="122810"/>
                  </a:cubicBezTo>
                  <a:cubicBezTo>
                    <a:pt x="574337" y="128395"/>
                    <a:pt x="578906" y="132965"/>
                    <a:pt x="584491" y="132965"/>
                  </a:cubicBezTo>
                  <a:cubicBezTo>
                    <a:pt x="590076" y="132965"/>
                    <a:pt x="594646" y="128395"/>
                    <a:pt x="594646" y="122810"/>
                  </a:cubicBezTo>
                  <a:cubicBezTo>
                    <a:pt x="594646" y="117225"/>
                    <a:pt x="590076" y="112656"/>
                    <a:pt x="584491" y="112656"/>
                  </a:cubicBezTo>
                  <a:close/>
                  <a:moveTo>
                    <a:pt x="547485" y="112656"/>
                  </a:moveTo>
                  <a:cubicBezTo>
                    <a:pt x="541900" y="112656"/>
                    <a:pt x="537330" y="117225"/>
                    <a:pt x="537330" y="122810"/>
                  </a:cubicBezTo>
                  <a:cubicBezTo>
                    <a:pt x="537330" y="128395"/>
                    <a:pt x="541900" y="132965"/>
                    <a:pt x="547485" y="132965"/>
                  </a:cubicBezTo>
                  <a:cubicBezTo>
                    <a:pt x="553069" y="132965"/>
                    <a:pt x="557639" y="128395"/>
                    <a:pt x="557639" y="122810"/>
                  </a:cubicBezTo>
                  <a:cubicBezTo>
                    <a:pt x="557639" y="117225"/>
                    <a:pt x="553069" y="112656"/>
                    <a:pt x="547485" y="112656"/>
                  </a:cubicBezTo>
                  <a:close/>
                  <a:moveTo>
                    <a:pt x="621498" y="231010"/>
                  </a:moveTo>
                  <a:cubicBezTo>
                    <a:pt x="615913" y="231010"/>
                    <a:pt x="611344" y="235579"/>
                    <a:pt x="611344" y="241164"/>
                  </a:cubicBezTo>
                  <a:cubicBezTo>
                    <a:pt x="611344" y="246749"/>
                    <a:pt x="615913" y="251318"/>
                    <a:pt x="621498" y="251318"/>
                  </a:cubicBezTo>
                  <a:cubicBezTo>
                    <a:pt x="627083" y="251318"/>
                    <a:pt x="631652" y="246749"/>
                    <a:pt x="631652" y="241164"/>
                  </a:cubicBezTo>
                  <a:cubicBezTo>
                    <a:pt x="631652" y="235579"/>
                    <a:pt x="627083" y="231010"/>
                    <a:pt x="621498" y="231010"/>
                  </a:cubicBezTo>
                  <a:close/>
                  <a:moveTo>
                    <a:pt x="584491" y="231010"/>
                  </a:moveTo>
                  <a:cubicBezTo>
                    <a:pt x="578906" y="231010"/>
                    <a:pt x="574337" y="235579"/>
                    <a:pt x="574337" y="241164"/>
                  </a:cubicBezTo>
                  <a:cubicBezTo>
                    <a:pt x="574337" y="246749"/>
                    <a:pt x="578906" y="251318"/>
                    <a:pt x="584491" y="251318"/>
                  </a:cubicBezTo>
                  <a:cubicBezTo>
                    <a:pt x="590076" y="251318"/>
                    <a:pt x="594646" y="246749"/>
                    <a:pt x="594646" y="241164"/>
                  </a:cubicBezTo>
                  <a:cubicBezTo>
                    <a:pt x="594646" y="235579"/>
                    <a:pt x="590076" y="231010"/>
                    <a:pt x="584491" y="231010"/>
                  </a:cubicBezTo>
                  <a:close/>
                  <a:moveTo>
                    <a:pt x="547485" y="231010"/>
                  </a:moveTo>
                  <a:cubicBezTo>
                    <a:pt x="541900" y="231010"/>
                    <a:pt x="537330" y="235579"/>
                    <a:pt x="537330" y="241164"/>
                  </a:cubicBezTo>
                  <a:cubicBezTo>
                    <a:pt x="537330" y="246749"/>
                    <a:pt x="541900" y="251318"/>
                    <a:pt x="547485" y="251318"/>
                  </a:cubicBezTo>
                  <a:cubicBezTo>
                    <a:pt x="553069" y="251318"/>
                    <a:pt x="557639" y="246749"/>
                    <a:pt x="557639" y="241164"/>
                  </a:cubicBezTo>
                  <a:cubicBezTo>
                    <a:pt x="557639" y="235579"/>
                    <a:pt x="553069" y="231010"/>
                    <a:pt x="547485" y="231010"/>
                  </a:cubicBezTo>
                  <a:close/>
                  <a:moveTo>
                    <a:pt x="621498" y="349363"/>
                  </a:moveTo>
                  <a:cubicBezTo>
                    <a:pt x="615913" y="349363"/>
                    <a:pt x="611344" y="353933"/>
                    <a:pt x="611344" y="359518"/>
                  </a:cubicBezTo>
                  <a:cubicBezTo>
                    <a:pt x="611344" y="365102"/>
                    <a:pt x="615913" y="369672"/>
                    <a:pt x="621498" y="369672"/>
                  </a:cubicBezTo>
                  <a:cubicBezTo>
                    <a:pt x="627083" y="369672"/>
                    <a:pt x="631652" y="365102"/>
                    <a:pt x="631652" y="359518"/>
                  </a:cubicBezTo>
                  <a:cubicBezTo>
                    <a:pt x="631652" y="353933"/>
                    <a:pt x="627083" y="349363"/>
                    <a:pt x="621498" y="349363"/>
                  </a:cubicBezTo>
                  <a:close/>
                  <a:moveTo>
                    <a:pt x="584491" y="349363"/>
                  </a:moveTo>
                  <a:cubicBezTo>
                    <a:pt x="578906" y="349363"/>
                    <a:pt x="574337" y="353933"/>
                    <a:pt x="574337" y="359518"/>
                  </a:cubicBezTo>
                  <a:cubicBezTo>
                    <a:pt x="574337" y="365102"/>
                    <a:pt x="578906" y="369672"/>
                    <a:pt x="584491" y="369672"/>
                  </a:cubicBezTo>
                  <a:cubicBezTo>
                    <a:pt x="590076" y="369672"/>
                    <a:pt x="594646" y="365102"/>
                    <a:pt x="594646" y="359518"/>
                  </a:cubicBezTo>
                  <a:cubicBezTo>
                    <a:pt x="594646" y="353933"/>
                    <a:pt x="590076" y="349363"/>
                    <a:pt x="584491" y="349363"/>
                  </a:cubicBezTo>
                  <a:close/>
                  <a:moveTo>
                    <a:pt x="547485" y="349363"/>
                  </a:moveTo>
                  <a:cubicBezTo>
                    <a:pt x="541900" y="349363"/>
                    <a:pt x="537330" y="353933"/>
                    <a:pt x="537330" y="359518"/>
                  </a:cubicBezTo>
                  <a:cubicBezTo>
                    <a:pt x="537330" y="365102"/>
                    <a:pt x="541900" y="369672"/>
                    <a:pt x="547485" y="369672"/>
                  </a:cubicBezTo>
                  <a:cubicBezTo>
                    <a:pt x="553069" y="369672"/>
                    <a:pt x="557639" y="365102"/>
                    <a:pt x="557639" y="359518"/>
                  </a:cubicBezTo>
                  <a:cubicBezTo>
                    <a:pt x="557639" y="353933"/>
                    <a:pt x="553069" y="349363"/>
                    <a:pt x="547485" y="349363"/>
                  </a:cubicBezTo>
                  <a:close/>
                  <a:moveTo>
                    <a:pt x="621498" y="467717"/>
                  </a:moveTo>
                  <a:cubicBezTo>
                    <a:pt x="615913" y="467717"/>
                    <a:pt x="611344" y="472286"/>
                    <a:pt x="611344" y="477871"/>
                  </a:cubicBezTo>
                  <a:cubicBezTo>
                    <a:pt x="611344" y="483456"/>
                    <a:pt x="615913" y="488026"/>
                    <a:pt x="621498" y="488026"/>
                  </a:cubicBezTo>
                  <a:cubicBezTo>
                    <a:pt x="627083" y="488026"/>
                    <a:pt x="631652" y="483456"/>
                    <a:pt x="631652" y="477871"/>
                  </a:cubicBezTo>
                  <a:cubicBezTo>
                    <a:pt x="631652" y="472286"/>
                    <a:pt x="627083" y="467717"/>
                    <a:pt x="621498" y="467717"/>
                  </a:cubicBezTo>
                  <a:close/>
                  <a:moveTo>
                    <a:pt x="584491" y="467717"/>
                  </a:moveTo>
                  <a:cubicBezTo>
                    <a:pt x="578906" y="467717"/>
                    <a:pt x="574337" y="472286"/>
                    <a:pt x="574337" y="477871"/>
                  </a:cubicBezTo>
                  <a:cubicBezTo>
                    <a:pt x="574337" y="483456"/>
                    <a:pt x="578906" y="488026"/>
                    <a:pt x="584491" y="488026"/>
                  </a:cubicBezTo>
                  <a:cubicBezTo>
                    <a:pt x="590076" y="488026"/>
                    <a:pt x="594646" y="483456"/>
                    <a:pt x="594646" y="477871"/>
                  </a:cubicBezTo>
                  <a:cubicBezTo>
                    <a:pt x="594646" y="472286"/>
                    <a:pt x="590076" y="467717"/>
                    <a:pt x="584491" y="467717"/>
                  </a:cubicBezTo>
                  <a:close/>
                  <a:moveTo>
                    <a:pt x="547485" y="467717"/>
                  </a:moveTo>
                  <a:cubicBezTo>
                    <a:pt x="541900" y="467717"/>
                    <a:pt x="537330" y="472286"/>
                    <a:pt x="537330" y="477871"/>
                  </a:cubicBezTo>
                  <a:cubicBezTo>
                    <a:pt x="537330" y="483456"/>
                    <a:pt x="541900" y="488026"/>
                    <a:pt x="547485" y="488026"/>
                  </a:cubicBezTo>
                  <a:cubicBezTo>
                    <a:pt x="553069" y="488026"/>
                    <a:pt x="557639" y="483456"/>
                    <a:pt x="557639" y="477871"/>
                  </a:cubicBezTo>
                  <a:cubicBezTo>
                    <a:pt x="557639" y="472286"/>
                    <a:pt x="553069" y="467717"/>
                    <a:pt x="547485" y="467717"/>
                  </a:cubicBezTo>
                  <a:close/>
                  <a:moveTo>
                    <a:pt x="621498" y="586071"/>
                  </a:moveTo>
                  <a:cubicBezTo>
                    <a:pt x="615913" y="586071"/>
                    <a:pt x="611344" y="590640"/>
                    <a:pt x="611344" y="596225"/>
                  </a:cubicBezTo>
                  <a:cubicBezTo>
                    <a:pt x="611344" y="601810"/>
                    <a:pt x="615913" y="606379"/>
                    <a:pt x="621498" y="606379"/>
                  </a:cubicBezTo>
                  <a:cubicBezTo>
                    <a:pt x="627083" y="606379"/>
                    <a:pt x="631652" y="601810"/>
                    <a:pt x="631652" y="596225"/>
                  </a:cubicBezTo>
                  <a:cubicBezTo>
                    <a:pt x="631652" y="590584"/>
                    <a:pt x="627083" y="586071"/>
                    <a:pt x="621498" y="586071"/>
                  </a:cubicBezTo>
                  <a:close/>
                  <a:moveTo>
                    <a:pt x="584491" y="586071"/>
                  </a:moveTo>
                  <a:cubicBezTo>
                    <a:pt x="578906" y="586071"/>
                    <a:pt x="574337" y="590640"/>
                    <a:pt x="574337" y="596225"/>
                  </a:cubicBezTo>
                  <a:cubicBezTo>
                    <a:pt x="574337" y="601810"/>
                    <a:pt x="578906" y="606379"/>
                    <a:pt x="584491" y="606379"/>
                  </a:cubicBezTo>
                  <a:cubicBezTo>
                    <a:pt x="590076" y="606379"/>
                    <a:pt x="594646" y="601810"/>
                    <a:pt x="594646" y="596225"/>
                  </a:cubicBezTo>
                  <a:cubicBezTo>
                    <a:pt x="594646" y="590584"/>
                    <a:pt x="590076" y="586071"/>
                    <a:pt x="584491" y="586071"/>
                  </a:cubicBezTo>
                  <a:close/>
                  <a:moveTo>
                    <a:pt x="547485" y="586071"/>
                  </a:moveTo>
                  <a:cubicBezTo>
                    <a:pt x="541900" y="586071"/>
                    <a:pt x="537330" y="590640"/>
                    <a:pt x="537330" y="596225"/>
                  </a:cubicBezTo>
                  <a:cubicBezTo>
                    <a:pt x="537330" y="601810"/>
                    <a:pt x="541900" y="606379"/>
                    <a:pt x="547485" y="606379"/>
                  </a:cubicBezTo>
                  <a:cubicBezTo>
                    <a:pt x="553069" y="606379"/>
                    <a:pt x="557639" y="601810"/>
                    <a:pt x="557639" y="596225"/>
                  </a:cubicBezTo>
                  <a:cubicBezTo>
                    <a:pt x="557639" y="590584"/>
                    <a:pt x="553069" y="586071"/>
                    <a:pt x="547485" y="586071"/>
                  </a:cubicBezTo>
                  <a:close/>
                  <a:moveTo>
                    <a:pt x="621498" y="704424"/>
                  </a:moveTo>
                  <a:cubicBezTo>
                    <a:pt x="615913" y="704424"/>
                    <a:pt x="611344" y="708994"/>
                    <a:pt x="611344" y="714579"/>
                  </a:cubicBezTo>
                  <a:cubicBezTo>
                    <a:pt x="611344" y="720163"/>
                    <a:pt x="615913" y="724733"/>
                    <a:pt x="621498" y="724733"/>
                  </a:cubicBezTo>
                  <a:cubicBezTo>
                    <a:pt x="627083" y="724733"/>
                    <a:pt x="631652" y="720163"/>
                    <a:pt x="631652" y="714579"/>
                  </a:cubicBezTo>
                  <a:cubicBezTo>
                    <a:pt x="631652" y="708937"/>
                    <a:pt x="627083" y="704424"/>
                    <a:pt x="621498" y="704424"/>
                  </a:cubicBezTo>
                  <a:close/>
                  <a:moveTo>
                    <a:pt x="584491" y="704424"/>
                  </a:moveTo>
                  <a:cubicBezTo>
                    <a:pt x="578906" y="704424"/>
                    <a:pt x="574337" y="708994"/>
                    <a:pt x="574337" y="714579"/>
                  </a:cubicBezTo>
                  <a:cubicBezTo>
                    <a:pt x="574337" y="720163"/>
                    <a:pt x="578906" y="724733"/>
                    <a:pt x="584491" y="724733"/>
                  </a:cubicBezTo>
                  <a:cubicBezTo>
                    <a:pt x="590076" y="724733"/>
                    <a:pt x="594646" y="720163"/>
                    <a:pt x="594646" y="714579"/>
                  </a:cubicBezTo>
                  <a:cubicBezTo>
                    <a:pt x="594646" y="708937"/>
                    <a:pt x="590076" y="704424"/>
                    <a:pt x="584491" y="704424"/>
                  </a:cubicBezTo>
                  <a:close/>
                  <a:moveTo>
                    <a:pt x="547485" y="704424"/>
                  </a:moveTo>
                  <a:cubicBezTo>
                    <a:pt x="541900" y="704424"/>
                    <a:pt x="537330" y="708994"/>
                    <a:pt x="537330" y="714579"/>
                  </a:cubicBezTo>
                  <a:cubicBezTo>
                    <a:pt x="537330" y="720163"/>
                    <a:pt x="541900" y="724733"/>
                    <a:pt x="547485" y="724733"/>
                  </a:cubicBezTo>
                  <a:cubicBezTo>
                    <a:pt x="553069" y="724733"/>
                    <a:pt x="557639" y="720163"/>
                    <a:pt x="557639" y="714579"/>
                  </a:cubicBezTo>
                  <a:cubicBezTo>
                    <a:pt x="557639" y="708937"/>
                    <a:pt x="553069" y="704424"/>
                    <a:pt x="547485" y="704424"/>
                  </a:cubicBezTo>
                  <a:close/>
                  <a:moveTo>
                    <a:pt x="1158828" y="0"/>
                  </a:moveTo>
                  <a:cubicBezTo>
                    <a:pt x="1153244" y="0"/>
                    <a:pt x="1148674" y="4569"/>
                    <a:pt x="1148674" y="10154"/>
                  </a:cubicBezTo>
                  <a:cubicBezTo>
                    <a:pt x="1148674" y="15739"/>
                    <a:pt x="1153244" y="20309"/>
                    <a:pt x="1158828" y="20309"/>
                  </a:cubicBezTo>
                  <a:cubicBezTo>
                    <a:pt x="1164413" y="20309"/>
                    <a:pt x="1168983" y="15739"/>
                    <a:pt x="1168983" y="10154"/>
                  </a:cubicBezTo>
                  <a:cubicBezTo>
                    <a:pt x="1168983" y="4569"/>
                    <a:pt x="1164413" y="0"/>
                    <a:pt x="1158828" y="0"/>
                  </a:cubicBezTo>
                  <a:close/>
                  <a:moveTo>
                    <a:pt x="1121822" y="0"/>
                  </a:moveTo>
                  <a:cubicBezTo>
                    <a:pt x="1116237" y="0"/>
                    <a:pt x="1111667" y="4569"/>
                    <a:pt x="1111667" y="10154"/>
                  </a:cubicBezTo>
                  <a:cubicBezTo>
                    <a:pt x="1111667" y="15739"/>
                    <a:pt x="1116237" y="20309"/>
                    <a:pt x="1121822" y="20309"/>
                  </a:cubicBezTo>
                  <a:cubicBezTo>
                    <a:pt x="1127406" y="20309"/>
                    <a:pt x="1131976" y="15739"/>
                    <a:pt x="1131976" y="10154"/>
                  </a:cubicBezTo>
                  <a:cubicBezTo>
                    <a:pt x="1131976" y="4569"/>
                    <a:pt x="1127406" y="0"/>
                    <a:pt x="1121822" y="0"/>
                  </a:cubicBezTo>
                  <a:close/>
                  <a:moveTo>
                    <a:pt x="1084815" y="0"/>
                  </a:moveTo>
                  <a:cubicBezTo>
                    <a:pt x="1079230" y="0"/>
                    <a:pt x="1074661" y="4569"/>
                    <a:pt x="1074661" y="10154"/>
                  </a:cubicBezTo>
                  <a:cubicBezTo>
                    <a:pt x="1074661" y="15739"/>
                    <a:pt x="1079230" y="20309"/>
                    <a:pt x="1084815" y="20309"/>
                  </a:cubicBezTo>
                  <a:cubicBezTo>
                    <a:pt x="1090400" y="20309"/>
                    <a:pt x="1094969" y="15739"/>
                    <a:pt x="1094969" y="10154"/>
                  </a:cubicBezTo>
                  <a:cubicBezTo>
                    <a:pt x="1094969" y="4569"/>
                    <a:pt x="1090400" y="0"/>
                    <a:pt x="1084815" y="0"/>
                  </a:cubicBezTo>
                  <a:close/>
                  <a:moveTo>
                    <a:pt x="1158828" y="112656"/>
                  </a:moveTo>
                  <a:cubicBezTo>
                    <a:pt x="1153244" y="112656"/>
                    <a:pt x="1148674" y="117225"/>
                    <a:pt x="1148674" y="122810"/>
                  </a:cubicBezTo>
                  <a:cubicBezTo>
                    <a:pt x="1148674" y="128395"/>
                    <a:pt x="1153244" y="132965"/>
                    <a:pt x="1158828" y="132965"/>
                  </a:cubicBezTo>
                  <a:cubicBezTo>
                    <a:pt x="1164413" y="132965"/>
                    <a:pt x="1168983" y="128395"/>
                    <a:pt x="1168983" y="122810"/>
                  </a:cubicBezTo>
                  <a:cubicBezTo>
                    <a:pt x="1168983" y="117225"/>
                    <a:pt x="1164413" y="112656"/>
                    <a:pt x="1158828" y="112656"/>
                  </a:cubicBezTo>
                  <a:close/>
                  <a:moveTo>
                    <a:pt x="1121822" y="112656"/>
                  </a:moveTo>
                  <a:cubicBezTo>
                    <a:pt x="1116237" y="112656"/>
                    <a:pt x="1111667" y="117225"/>
                    <a:pt x="1111667" y="122810"/>
                  </a:cubicBezTo>
                  <a:cubicBezTo>
                    <a:pt x="1111667" y="128395"/>
                    <a:pt x="1116237" y="132965"/>
                    <a:pt x="1121822" y="132965"/>
                  </a:cubicBezTo>
                  <a:cubicBezTo>
                    <a:pt x="1127406" y="132965"/>
                    <a:pt x="1131976" y="128395"/>
                    <a:pt x="1131976" y="122810"/>
                  </a:cubicBezTo>
                  <a:cubicBezTo>
                    <a:pt x="1131976" y="117225"/>
                    <a:pt x="1127406" y="112656"/>
                    <a:pt x="1121822" y="112656"/>
                  </a:cubicBezTo>
                  <a:close/>
                  <a:moveTo>
                    <a:pt x="1084815" y="112656"/>
                  </a:moveTo>
                  <a:cubicBezTo>
                    <a:pt x="1079230" y="112656"/>
                    <a:pt x="1074661" y="117225"/>
                    <a:pt x="1074661" y="122810"/>
                  </a:cubicBezTo>
                  <a:cubicBezTo>
                    <a:pt x="1074661" y="128395"/>
                    <a:pt x="1079230" y="132965"/>
                    <a:pt x="1084815" y="132965"/>
                  </a:cubicBezTo>
                  <a:cubicBezTo>
                    <a:pt x="1090400" y="132965"/>
                    <a:pt x="1094969" y="128395"/>
                    <a:pt x="1094969" y="122810"/>
                  </a:cubicBezTo>
                  <a:cubicBezTo>
                    <a:pt x="1094969" y="117225"/>
                    <a:pt x="1090400" y="112656"/>
                    <a:pt x="1084815" y="112656"/>
                  </a:cubicBezTo>
                  <a:close/>
                  <a:moveTo>
                    <a:pt x="1158828" y="231010"/>
                  </a:moveTo>
                  <a:cubicBezTo>
                    <a:pt x="1153244" y="231010"/>
                    <a:pt x="1148674" y="235579"/>
                    <a:pt x="1148674" y="241164"/>
                  </a:cubicBezTo>
                  <a:cubicBezTo>
                    <a:pt x="1148674" y="246749"/>
                    <a:pt x="1153244" y="251318"/>
                    <a:pt x="1158828" y="251318"/>
                  </a:cubicBezTo>
                  <a:cubicBezTo>
                    <a:pt x="1164413" y="251318"/>
                    <a:pt x="1168983" y="246749"/>
                    <a:pt x="1168983" y="241164"/>
                  </a:cubicBezTo>
                  <a:cubicBezTo>
                    <a:pt x="1168983" y="235579"/>
                    <a:pt x="1164413" y="231010"/>
                    <a:pt x="1158828" y="231010"/>
                  </a:cubicBezTo>
                  <a:close/>
                  <a:moveTo>
                    <a:pt x="1121822" y="231010"/>
                  </a:moveTo>
                  <a:cubicBezTo>
                    <a:pt x="1116237" y="231010"/>
                    <a:pt x="1111667" y="235579"/>
                    <a:pt x="1111667" y="241164"/>
                  </a:cubicBezTo>
                  <a:cubicBezTo>
                    <a:pt x="1111667" y="246749"/>
                    <a:pt x="1116237" y="251318"/>
                    <a:pt x="1121822" y="251318"/>
                  </a:cubicBezTo>
                  <a:cubicBezTo>
                    <a:pt x="1127406" y="251318"/>
                    <a:pt x="1131976" y="246749"/>
                    <a:pt x="1131976" y="241164"/>
                  </a:cubicBezTo>
                  <a:cubicBezTo>
                    <a:pt x="1131976" y="235579"/>
                    <a:pt x="1127406" y="231010"/>
                    <a:pt x="1121822" y="231010"/>
                  </a:cubicBezTo>
                  <a:close/>
                  <a:moveTo>
                    <a:pt x="1084815" y="231010"/>
                  </a:moveTo>
                  <a:cubicBezTo>
                    <a:pt x="1079230" y="231010"/>
                    <a:pt x="1074661" y="235579"/>
                    <a:pt x="1074661" y="241164"/>
                  </a:cubicBezTo>
                  <a:cubicBezTo>
                    <a:pt x="1074661" y="246749"/>
                    <a:pt x="1079230" y="251318"/>
                    <a:pt x="1084815" y="251318"/>
                  </a:cubicBezTo>
                  <a:cubicBezTo>
                    <a:pt x="1090400" y="251318"/>
                    <a:pt x="1094969" y="246749"/>
                    <a:pt x="1094969" y="241164"/>
                  </a:cubicBezTo>
                  <a:cubicBezTo>
                    <a:pt x="1094969" y="235579"/>
                    <a:pt x="1090400" y="231010"/>
                    <a:pt x="1084815" y="231010"/>
                  </a:cubicBezTo>
                  <a:close/>
                  <a:moveTo>
                    <a:pt x="1158828" y="349363"/>
                  </a:moveTo>
                  <a:cubicBezTo>
                    <a:pt x="1153244" y="349363"/>
                    <a:pt x="1148674" y="353933"/>
                    <a:pt x="1148674" y="359518"/>
                  </a:cubicBezTo>
                  <a:cubicBezTo>
                    <a:pt x="1148674" y="365102"/>
                    <a:pt x="1153244" y="369672"/>
                    <a:pt x="1158828" y="369672"/>
                  </a:cubicBezTo>
                  <a:cubicBezTo>
                    <a:pt x="1164413" y="369672"/>
                    <a:pt x="1168983" y="365102"/>
                    <a:pt x="1168983" y="359518"/>
                  </a:cubicBezTo>
                  <a:cubicBezTo>
                    <a:pt x="1168983" y="353933"/>
                    <a:pt x="1164413" y="349363"/>
                    <a:pt x="1158828" y="349363"/>
                  </a:cubicBezTo>
                  <a:close/>
                  <a:moveTo>
                    <a:pt x="1121822" y="349363"/>
                  </a:moveTo>
                  <a:cubicBezTo>
                    <a:pt x="1116237" y="349363"/>
                    <a:pt x="1111667" y="353933"/>
                    <a:pt x="1111667" y="359518"/>
                  </a:cubicBezTo>
                  <a:cubicBezTo>
                    <a:pt x="1111667" y="365102"/>
                    <a:pt x="1116237" y="369672"/>
                    <a:pt x="1121822" y="369672"/>
                  </a:cubicBezTo>
                  <a:cubicBezTo>
                    <a:pt x="1127406" y="369672"/>
                    <a:pt x="1131976" y="365102"/>
                    <a:pt x="1131976" y="359518"/>
                  </a:cubicBezTo>
                  <a:cubicBezTo>
                    <a:pt x="1131976" y="353933"/>
                    <a:pt x="1127406" y="349363"/>
                    <a:pt x="1121822" y="349363"/>
                  </a:cubicBezTo>
                  <a:close/>
                  <a:moveTo>
                    <a:pt x="1084815" y="349363"/>
                  </a:moveTo>
                  <a:cubicBezTo>
                    <a:pt x="1079230" y="349363"/>
                    <a:pt x="1074661" y="353933"/>
                    <a:pt x="1074661" y="359518"/>
                  </a:cubicBezTo>
                  <a:cubicBezTo>
                    <a:pt x="1074661" y="365102"/>
                    <a:pt x="1079230" y="369672"/>
                    <a:pt x="1084815" y="369672"/>
                  </a:cubicBezTo>
                  <a:cubicBezTo>
                    <a:pt x="1090400" y="369672"/>
                    <a:pt x="1094969" y="365102"/>
                    <a:pt x="1094969" y="359518"/>
                  </a:cubicBezTo>
                  <a:cubicBezTo>
                    <a:pt x="1094969" y="353933"/>
                    <a:pt x="1090400" y="349363"/>
                    <a:pt x="1084815" y="349363"/>
                  </a:cubicBezTo>
                  <a:close/>
                  <a:moveTo>
                    <a:pt x="1158828" y="467717"/>
                  </a:moveTo>
                  <a:cubicBezTo>
                    <a:pt x="1153244" y="467717"/>
                    <a:pt x="1148674" y="472286"/>
                    <a:pt x="1148674" y="477871"/>
                  </a:cubicBezTo>
                  <a:cubicBezTo>
                    <a:pt x="1148674" y="483456"/>
                    <a:pt x="1153244" y="488026"/>
                    <a:pt x="1158828" y="488026"/>
                  </a:cubicBezTo>
                  <a:cubicBezTo>
                    <a:pt x="1164413" y="488026"/>
                    <a:pt x="1168983" y="483456"/>
                    <a:pt x="1168983" y="477871"/>
                  </a:cubicBezTo>
                  <a:cubicBezTo>
                    <a:pt x="1168983" y="472286"/>
                    <a:pt x="1164413" y="467717"/>
                    <a:pt x="1158828" y="467717"/>
                  </a:cubicBezTo>
                  <a:close/>
                  <a:moveTo>
                    <a:pt x="1121822" y="467717"/>
                  </a:moveTo>
                  <a:cubicBezTo>
                    <a:pt x="1116237" y="467717"/>
                    <a:pt x="1111667" y="472286"/>
                    <a:pt x="1111667" y="477871"/>
                  </a:cubicBezTo>
                  <a:cubicBezTo>
                    <a:pt x="1111667" y="483456"/>
                    <a:pt x="1116237" y="488026"/>
                    <a:pt x="1121822" y="488026"/>
                  </a:cubicBezTo>
                  <a:cubicBezTo>
                    <a:pt x="1127406" y="488026"/>
                    <a:pt x="1131976" y="483456"/>
                    <a:pt x="1131976" y="477871"/>
                  </a:cubicBezTo>
                  <a:cubicBezTo>
                    <a:pt x="1131976" y="472286"/>
                    <a:pt x="1127406" y="467717"/>
                    <a:pt x="1121822" y="467717"/>
                  </a:cubicBezTo>
                  <a:close/>
                  <a:moveTo>
                    <a:pt x="1084815" y="467717"/>
                  </a:moveTo>
                  <a:cubicBezTo>
                    <a:pt x="1079230" y="467717"/>
                    <a:pt x="1074661" y="472286"/>
                    <a:pt x="1074661" y="477871"/>
                  </a:cubicBezTo>
                  <a:cubicBezTo>
                    <a:pt x="1074661" y="483456"/>
                    <a:pt x="1079230" y="488026"/>
                    <a:pt x="1084815" y="488026"/>
                  </a:cubicBezTo>
                  <a:cubicBezTo>
                    <a:pt x="1090400" y="488026"/>
                    <a:pt x="1094969" y="483456"/>
                    <a:pt x="1094969" y="477871"/>
                  </a:cubicBezTo>
                  <a:cubicBezTo>
                    <a:pt x="1094969" y="472286"/>
                    <a:pt x="1090400" y="467717"/>
                    <a:pt x="1084815" y="467717"/>
                  </a:cubicBezTo>
                  <a:close/>
                  <a:moveTo>
                    <a:pt x="1158828" y="586071"/>
                  </a:moveTo>
                  <a:cubicBezTo>
                    <a:pt x="1153244" y="586071"/>
                    <a:pt x="1148674" y="590640"/>
                    <a:pt x="1148674" y="596225"/>
                  </a:cubicBezTo>
                  <a:cubicBezTo>
                    <a:pt x="1148674" y="601810"/>
                    <a:pt x="1153244" y="606379"/>
                    <a:pt x="1158828" y="606379"/>
                  </a:cubicBezTo>
                  <a:cubicBezTo>
                    <a:pt x="1164413" y="606379"/>
                    <a:pt x="1168983" y="601810"/>
                    <a:pt x="1168983" y="596225"/>
                  </a:cubicBezTo>
                  <a:cubicBezTo>
                    <a:pt x="1168983" y="590584"/>
                    <a:pt x="1164413" y="586071"/>
                    <a:pt x="1158828" y="586071"/>
                  </a:cubicBezTo>
                  <a:close/>
                  <a:moveTo>
                    <a:pt x="1121822" y="586071"/>
                  </a:moveTo>
                  <a:cubicBezTo>
                    <a:pt x="1116237" y="586071"/>
                    <a:pt x="1111667" y="590640"/>
                    <a:pt x="1111667" y="596225"/>
                  </a:cubicBezTo>
                  <a:cubicBezTo>
                    <a:pt x="1111667" y="601810"/>
                    <a:pt x="1116237" y="606379"/>
                    <a:pt x="1121822" y="606379"/>
                  </a:cubicBezTo>
                  <a:cubicBezTo>
                    <a:pt x="1127406" y="606379"/>
                    <a:pt x="1131976" y="601810"/>
                    <a:pt x="1131976" y="596225"/>
                  </a:cubicBezTo>
                  <a:cubicBezTo>
                    <a:pt x="1131976" y="590584"/>
                    <a:pt x="1127406" y="586071"/>
                    <a:pt x="1121822" y="586071"/>
                  </a:cubicBezTo>
                  <a:close/>
                  <a:moveTo>
                    <a:pt x="1084815" y="586071"/>
                  </a:moveTo>
                  <a:cubicBezTo>
                    <a:pt x="1079230" y="586071"/>
                    <a:pt x="1074661" y="590640"/>
                    <a:pt x="1074661" y="596225"/>
                  </a:cubicBezTo>
                  <a:cubicBezTo>
                    <a:pt x="1074661" y="601810"/>
                    <a:pt x="1079230" y="606379"/>
                    <a:pt x="1084815" y="606379"/>
                  </a:cubicBezTo>
                  <a:cubicBezTo>
                    <a:pt x="1090400" y="606379"/>
                    <a:pt x="1094969" y="601810"/>
                    <a:pt x="1094969" y="596225"/>
                  </a:cubicBezTo>
                  <a:cubicBezTo>
                    <a:pt x="1094969" y="590584"/>
                    <a:pt x="1090400" y="586071"/>
                    <a:pt x="1084815" y="586071"/>
                  </a:cubicBezTo>
                  <a:close/>
                  <a:moveTo>
                    <a:pt x="1158828" y="704424"/>
                  </a:moveTo>
                  <a:cubicBezTo>
                    <a:pt x="1153244" y="704424"/>
                    <a:pt x="1148674" y="708994"/>
                    <a:pt x="1148674" y="714579"/>
                  </a:cubicBezTo>
                  <a:cubicBezTo>
                    <a:pt x="1148674" y="720163"/>
                    <a:pt x="1153244" y="724733"/>
                    <a:pt x="1158828" y="724733"/>
                  </a:cubicBezTo>
                  <a:cubicBezTo>
                    <a:pt x="1164413" y="724733"/>
                    <a:pt x="1168983" y="720163"/>
                    <a:pt x="1168983" y="714579"/>
                  </a:cubicBezTo>
                  <a:cubicBezTo>
                    <a:pt x="1168983" y="708937"/>
                    <a:pt x="1164413" y="704424"/>
                    <a:pt x="1158828" y="704424"/>
                  </a:cubicBezTo>
                  <a:close/>
                  <a:moveTo>
                    <a:pt x="1121822" y="704424"/>
                  </a:moveTo>
                  <a:cubicBezTo>
                    <a:pt x="1116237" y="704424"/>
                    <a:pt x="1111667" y="708994"/>
                    <a:pt x="1111667" y="714579"/>
                  </a:cubicBezTo>
                  <a:cubicBezTo>
                    <a:pt x="1111667" y="720163"/>
                    <a:pt x="1116237" y="724733"/>
                    <a:pt x="1121822" y="724733"/>
                  </a:cubicBezTo>
                  <a:cubicBezTo>
                    <a:pt x="1127406" y="724733"/>
                    <a:pt x="1131976" y="720163"/>
                    <a:pt x="1131976" y="714579"/>
                  </a:cubicBezTo>
                  <a:cubicBezTo>
                    <a:pt x="1131976" y="708937"/>
                    <a:pt x="1127406" y="704424"/>
                    <a:pt x="1121822" y="704424"/>
                  </a:cubicBezTo>
                  <a:close/>
                  <a:moveTo>
                    <a:pt x="1084815" y="704424"/>
                  </a:moveTo>
                  <a:cubicBezTo>
                    <a:pt x="1079230" y="704424"/>
                    <a:pt x="1074661" y="708994"/>
                    <a:pt x="1074661" y="714579"/>
                  </a:cubicBezTo>
                  <a:cubicBezTo>
                    <a:pt x="1074661" y="720163"/>
                    <a:pt x="1079230" y="724733"/>
                    <a:pt x="1084815" y="724733"/>
                  </a:cubicBezTo>
                  <a:cubicBezTo>
                    <a:pt x="1090400" y="724733"/>
                    <a:pt x="1094969" y="720163"/>
                    <a:pt x="1094969" y="714579"/>
                  </a:cubicBezTo>
                  <a:cubicBezTo>
                    <a:pt x="1094969" y="708937"/>
                    <a:pt x="1090400" y="704424"/>
                    <a:pt x="1084815" y="704424"/>
                  </a:cubicBezTo>
                  <a:close/>
                </a:path>
              </a:pathLst>
            </a:custGeom>
            <a:solidFill>
              <a:schemeClr val="accent2"/>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nvGrpSpPr>
          <p:cNvPr id="1717" name="Google Shape;1717;p38"/>
          <p:cNvGrpSpPr/>
          <p:nvPr/>
        </p:nvGrpSpPr>
        <p:grpSpPr>
          <a:xfrm>
            <a:off x="8153815" y="4214591"/>
            <a:ext cx="585108" cy="430988"/>
            <a:chOff x="654300" y="2382877"/>
            <a:chExt cx="1055960" cy="777817"/>
          </a:xfrm>
        </p:grpSpPr>
        <p:sp>
          <p:nvSpPr>
            <p:cNvPr id="1718" name="Google Shape;1718;p38"/>
            <p:cNvSpPr/>
            <p:nvPr/>
          </p:nvSpPr>
          <p:spPr>
            <a:xfrm>
              <a:off x="976038" y="2511430"/>
              <a:ext cx="431013" cy="510418"/>
            </a:xfrm>
            <a:custGeom>
              <a:avLst/>
              <a:gdLst/>
              <a:ahLst/>
              <a:cxnLst/>
              <a:rect b="b" l="l" r="r" t="t"/>
              <a:pathLst>
                <a:path extrusionOk="0" h="718899" w="607060">
                  <a:moveTo>
                    <a:pt x="607061" y="303652"/>
                  </a:moveTo>
                  <a:cubicBezTo>
                    <a:pt x="607061" y="219797"/>
                    <a:pt x="573064" y="143896"/>
                    <a:pt x="518308" y="88996"/>
                  </a:cubicBezTo>
                  <a:cubicBezTo>
                    <a:pt x="490130" y="61012"/>
                    <a:pt x="456714" y="38363"/>
                    <a:pt x="419758" y="23086"/>
                  </a:cubicBezTo>
                  <a:cubicBezTo>
                    <a:pt x="383966" y="8245"/>
                    <a:pt x="344876" y="0"/>
                    <a:pt x="303652" y="0"/>
                  </a:cubicBezTo>
                  <a:cubicBezTo>
                    <a:pt x="262428" y="0"/>
                    <a:pt x="223095" y="8196"/>
                    <a:pt x="187545" y="23086"/>
                  </a:cubicBezTo>
                  <a:cubicBezTo>
                    <a:pt x="150541" y="38363"/>
                    <a:pt x="117126" y="61012"/>
                    <a:pt x="88996" y="88996"/>
                  </a:cubicBezTo>
                  <a:cubicBezTo>
                    <a:pt x="61206" y="116737"/>
                    <a:pt x="38751" y="149959"/>
                    <a:pt x="23474" y="186527"/>
                  </a:cubicBezTo>
                  <a:lnTo>
                    <a:pt x="23086" y="187497"/>
                  </a:lnTo>
                  <a:cubicBezTo>
                    <a:pt x="8245" y="223095"/>
                    <a:pt x="0" y="262428"/>
                    <a:pt x="0" y="303652"/>
                  </a:cubicBezTo>
                  <a:cubicBezTo>
                    <a:pt x="0" y="336485"/>
                    <a:pt x="5287" y="368155"/>
                    <a:pt x="14841" y="397691"/>
                  </a:cubicBezTo>
                  <a:cubicBezTo>
                    <a:pt x="24978" y="428391"/>
                    <a:pt x="39672" y="457102"/>
                    <a:pt x="58247" y="482516"/>
                  </a:cubicBezTo>
                  <a:cubicBezTo>
                    <a:pt x="93069" y="529996"/>
                    <a:pt x="121393" y="560890"/>
                    <a:pt x="143315" y="584945"/>
                  </a:cubicBezTo>
                  <a:lnTo>
                    <a:pt x="143315" y="585139"/>
                  </a:lnTo>
                  <a:cubicBezTo>
                    <a:pt x="180077" y="625442"/>
                    <a:pt x="200979" y="648285"/>
                    <a:pt x="208157" y="694747"/>
                  </a:cubicBezTo>
                  <a:cubicBezTo>
                    <a:pt x="210292" y="708569"/>
                    <a:pt x="221980" y="718899"/>
                    <a:pt x="235996" y="718899"/>
                  </a:cubicBezTo>
                  <a:lnTo>
                    <a:pt x="372618" y="718899"/>
                  </a:lnTo>
                  <a:cubicBezTo>
                    <a:pt x="386633" y="718899"/>
                    <a:pt x="398371" y="708569"/>
                    <a:pt x="400456" y="694698"/>
                  </a:cubicBezTo>
                  <a:cubicBezTo>
                    <a:pt x="407537" y="647945"/>
                    <a:pt x="428197" y="625151"/>
                    <a:pt x="465105" y="584169"/>
                  </a:cubicBezTo>
                  <a:cubicBezTo>
                    <a:pt x="486639" y="560356"/>
                    <a:pt x="514186" y="529802"/>
                    <a:pt x="548766" y="482516"/>
                  </a:cubicBezTo>
                  <a:cubicBezTo>
                    <a:pt x="567340" y="457102"/>
                    <a:pt x="582181" y="428585"/>
                    <a:pt x="592172" y="397885"/>
                  </a:cubicBezTo>
                  <a:cubicBezTo>
                    <a:pt x="601823" y="368155"/>
                    <a:pt x="607061" y="336485"/>
                    <a:pt x="607061" y="303652"/>
                  </a:cubicBezTo>
                  <a:lnTo>
                    <a:pt x="607061" y="303652"/>
                  </a:lnTo>
                  <a:close/>
                </a:path>
              </a:pathLst>
            </a:custGeom>
            <a:solidFill>
              <a:schemeClr val="accent2"/>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1719" name="Google Shape;1719;p38"/>
            <p:cNvSpPr/>
            <p:nvPr/>
          </p:nvSpPr>
          <p:spPr>
            <a:xfrm>
              <a:off x="654300" y="2382877"/>
              <a:ext cx="1055960" cy="777817"/>
            </a:xfrm>
            <a:custGeom>
              <a:avLst/>
              <a:gdLst/>
              <a:ahLst/>
              <a:cxnLst/>
              <a:rect b="b" l="l" r="r" t="t"/>
              <a:pathLst>
                <a:path extrusionOk="0" h="1095517" w="1487268">
                  <a:moveTo>
                    <a:pt x="1487269" y="529390"/>
                  </a:moveTo>
                  <a:cubicBezTo>
                    <a:pt x="1487269" y="536083"/>
                    <a:pt x="1481836" y="541515"/>
                    <a:pt x="1475144" y="541515"/>
                  </a:cubicBezTo>
                  <a:lnTo>
                    <a:pt x="1218681" y="541515"/>
                  </a:lnTo>
                  <a:cubicBezTo>
                    <a:pt x="1211989" y="541515"/>
                    <a:pt x="1206556" y="536083"/>
                    <a:pt x="1206556" y="529390"/>
                  </a:cubicBezTo>
                  <a:cubicBezTo>
                    <a:pt x="1206556" y="522697"/>
                    <a:pt x="1211989" y="517265"/>
                    <a:pt x="1218681" y="517265"/>
                  </a:cubicBezTo>
                  <a:lnTo>
                    <a:pt x="1475144" y="517265"/>
                  </a:lnTo>
                  <a:cubicBezTo>
                    <a:pt x="1481836" y="517265"/>
                    <a:pt x="1487269" y="522697"/>
                    <a:pt x="1487269" y="529390"/>
                  </a:cubicBezTo>
                  <a:close/>
                  <a:moveTo>
                    <a:pt x="280712" y="529390"/>
                  </a:moveTo>
                  <a:cubicBezTo>
                    <a:pt x="280712" y="522697"/>
                    <a:pt x="275280" y="517265"/>
                    <a:pt x="268588" y="517265"/>
                  </a:cubicBezTo>
                  <a:lnTo>
                    <a:pt x="12125" y="517265"/>
                  </a:lnTo>
                  <a:cubicBezTo>
                    <a:pt x="5432" y="517265"/>
                    <a:pt x="0" y="522697"/>
                    <a:pt x="0" y="529390"/>
                  </a:cubicBezTo>
                  <a:cubicBezTo>
                    <a:pt x="0" y="536083"/>
                    <a:pt x="5432" y="541515"/>
                    <a:pt x="12125" y="541515"/>
                  </a:cubicBezTo>
                  <a:lnTo>
                    <a:pt x="268588" y="541515"/>
                  </a:lnTo>
                  <a:cubicBezTo>
                    <a:pt x="275280" y="541515"/>
                    <a:pt x="280712" y="536131"/>
                    <a:pt x="280712" y="529390"/>
                  </a:cubicBezTo>
                  <a:close/>
                  <a:moveTo>
                    <a:pt x="1079538" y="205611"/>
                  </a:moveTo>
                  <a:cubicBezTo>
                    <a:pt x="1082641" y="205611"/>
                    <a:pt x="1085746" y="204447"/>
                    <a:pt x="1088122" y="202071"/>
                  </a:cubicBezTo>
                  <a:lnTo>
                    <a:pt x="1269459" y="20733"/>
                  </a:lnTo>
                  <a:cubicBezTo>
                    <a:pt x="1274212" y="15980"/>
                    <a:pt x="1274212" y="8318"/>
                    <a:pt x="1269459" y="3565"/>
                  </a:cubicBezTo>
                  <a:cubicBezTo>
                    <a:pt x="1264706" y="-1188"/>
                    <a:pt x="1257044" y="-1188"/>
                    <a:pt x="1252290" y="3565"/>
                  </a:cubicBezTo>
                  <a:lnTo>
                    <a:pt x="1070953" y="184902"/>
                  </a:lnTo>
                  <a:cubicBezTo>
                    <a:pt x="1066201" y="189655"/>
                    <a:pt x="1066201" y="197318"/>
                    <a:pt x="1070953" y="202071"/>
                  </a:cubicBezTo>
                  <a:cubicBezTo>
                    <a:pt x="1073330" y="204447"/>
                    <a:pt x="1076434" y="205611"/>
                    <a:pt x="1079538" y="205611"/>
                  </a:cubicBezTo>
                  <a:close/>
                  <a:moveTo>
                    <a:pt x="399146" y="856757"/>
                  </a:moveTo>
                  <a:lnTo>
                    <a:pt x="217809" y="1038095"/>
                  </a:lnTo>
                  <a:cubicBezTo>
                    <a:pt x="213057" y="1042848"/>
                    <a:pt x="213057" y="1050511"/>
                    <a:pt x="217809" y="1055264"/>
                  </a:cubicBezTo>
                  <a:cubicBezTo>
                    <a:pt x="220186" y="1057640"/>
                    <a:pt x="223289" y="1058804"/>
                    <a:pt x="226394" y="1058804"/>
                  </a:cubicBezTo>
                  <a:cubicBezTo>
                    <a:pt x="229497" y="1058804"/>
                    <a:pt x="232601" y="1057640"/>
                    <a:pt x="234978" y="1055264"/>
                  </a:cubicBezTo>
                  <a:lnTo>
                    <a:pt x="416315" y="873926"/>
                  </a:lnTo>
                  <a:cubicBezTo>
                    <a:pt x="421068" y="869173"/>
                    <a:pt x="421068" y="861510"/>
                    <a:pt x="416315" y="856757"/>
                  </a:cubicBezTo>
                  <a:cubicBezTo>
                    <a:pt x="411562" y="852005"/>
                    <a:pt x="403899" y="852005"/>
                    <a:pt x="399146" y="856757"/>
                  </a:cubicBezTo>
                  <a:close/>
                  <a:moveTo>
                    <a:pt x="234978" y="3613"/>
                  </a:moveTo>
                  <a:cubicBezTo>
                    <a:pt x="230224" y="-1140"/>
                    <a:pt x="222562" y="-1140"/>
                    <a:pt x="217809" y="3613"/>
                  </a:cubicBezTo>
                  <a:cubicBezTo>
                    <a:pt x="213057" y="8366"/>
                    <a:pt x="213057" y="16029"/>
                    <a:pt x="217809" y="20782"/>
                  </a:cubicBezTo>
                  <a:lnTo>
                    <a:pt x="399146" y="202119"/>
                  </a:lnTo>
                  <a:cubicBezTo>
                    <a:pt x="401523" y="204496"/>
                    <a:pt x="404627" y="205660"/>
                    <a:pt x="407731" y="205660"/>
                  </a:cubicBezTo>
                  <a:cubicBezTo>
                    <a:pt x="410834" y="205660"/>
                    <a:pt x="413939" y="204496"/>
                    <a:pt x="416315" y="202119"/>
                  </a:cubicBezTo>
                  <a:cubicBezTo>
                    <a:pt x="421068" y="197366"/>
                    <a:pt x="421068" y="189703"/>
                    <a:pt x="416315" y="184951"/>
                  </a:cubicBezTo>
                  <a:lnTo>
                    <a:pt x="234978" y="3613"/>
                  </a:lnTo>
                  <a:close/>
                  <a:moveTo>
                    <a:pt x="1088122" y="856757"/>
                  </a:moveTo>
                  <a:cubicBezTo>
                    <a:pt x="1083369" y="852005"/>
                    <a:pt x="1075706" y="852005"/>
                    <a:pt x="1070953" y="856757"/>
                  </a:cubicBezTo>
                  <a:cubicBezTo>
                    <a:pt x="1066201" y="861510"/>
                    <a:pt x="1066201" y="869173"/>
                    <a:pt x="1070953" y="873926"/>
                  </a:cubicBezTo>
                  <a:lnTo>
                    <a:pt x="1161113" y="964085"/>
                  </a:lnTo>
                  <a:cubicBezTo>
                    <a:pt x="1163490" y="966462"/>
                    <a:pt x="1166593" y="967626"/>
                    <a:pt x="1169698" y="967626"/>
                  </a:cubicBezTo>
                  <a:cubicBezTo>
                    <a:pt x="1172801" y="967626"/>
                    <a:pt x="1175905" y="966462"/>
                    <a:pt x="1178282" y="964085"/>
                  </a:cubicBezTo>
                  <a:cubicBezTo>
                    <a:pt x="1183035" y="959333"/>
                    <a:pt x="1183035" y="951670"/>
                    <a:pt x="1178282" y="946917"/>
                  </a:cubicBezTo>
                  <a:lnTo>
                    <a:pt x="1088122" y="856757"/>
                  </a:lnTo>
                  <a:close/>
                  <a:moveTo>
                    <a:pt x="1239099" y="1007734"/>
                  </a:moveTo>
                  <a:cubicBezTo>
                    <a:pt x="1234249" y="1003127"/>
                    <a:pt x="1226587" y="1003273"/>
                    <a:pt x="1221979" y="1008123"/>
                  </a:cubicBezTo>
                  <a:cubicBezTo>
                    <a:pt x="1217371" y="1012972"/>
                    <a:pt x="1217517" y="1020635"/>
                    <a:pt x="1222367" y="1025243"/>
                  </a:cubicBezTo>
                  <a:lnTo>
                    <a:pt x="1254715" y="1056136"/>
                  </a:lnTo>
                  <a:cubicBezTo>
                    <a:pt x="1257044" y="1058367"/>
                    <a:pt x="1260099" y="1059483"/>
                    <a:pt x="1263107" y="1059483"/>
                  </a:cubicBezTo>
                  <a:cubicBezTo>
                    <a:pt x="1266307" y="1059483"/>
                    <a:pt x="1269508" y="1058222"/>
                    <a:pt x="1271884" y="1055748"/>
                  </a:cubicBezTo>
                  <a:cubicBezTo>
                    <a:pt x="1276492" y="1050898"/>
                    <a:pt x="1276347" y="1043236"/>
                    <a:pt x="1271497" y="1038628"/>
                  </a:cubicBezTo>
                  <a:lnTo>
                    <a:pt x="1239099" y="1007734"/>
                  </a:lnTo>
                  <a:close/>
                  <a:moveTo>
                    <a:pt x="556816" y="516877"/>
                  </a:moveTo>
                  <a:cubicBezTo>
                    <a:pt x="554149" y="504510"/>
                    <a:pt x="552791" y="490833"/>
                    <a:pt x="552791" y="476235"/>
                  </a:cubicBezTo>
                  <a:cubicBezTo>
                    <a:pt x="552791" y="469542"/>
                    <a:pt x="547359" y="464110"/>
                    <a:pt x="540666" y="464110"/>
                  </a:cubicBezTo>
                  <a:cubicBezTo>
                    <a:pt x="533974" y="464110"/>
                    <a:pt x="528541" y="469542"/>
                    <a:pt x="528541" y="476235"/>
                  </a:cubicBezTo>
                  <a:cubicBezTo>
                    <a:pt x="528541" y="492531"/>
                    <a:pt x="530093" y="507953"/>
                    <a:pt x="533052" y="521727"/>
                  </a:cubicBezTo>
                  <a:cubicBezTo>
                    <a:pt x="535864" y="536325"/>
                    <a:pt x="540279" y="550875"/>
                    <a:pt x="546195" y="564988"/>
                  </a:cubicBezTo>
                  <a:cubicBezTo>
                    <a:pt x="546195" y="565036"/>
                    <a:pt x="546195" y="565085"/>
                    <a:pt x="546244" y="565134"/>
                  </a:cubicBezTo>
                  <a:cubicBezTo>
                    <a:pt x="546584" y="565861"/>
                    <a:pt x="546922" y="566588"/>
                    <a:pt x="547359" y="567219"/>
                  </a:cubicBezTo>
                  <a:cubicBezTo>
                    <a:pt x="547553" y="567461"/>
                    <a:pt x="547748" y="567655"/>
                    <a:pt x="547941" y="567898"/>
                  </a:cubicBezTo>
                  <a:cubicBezTo>
                    <a:pt x="548135" y="568140"/>
                    <a:pt x="548378" y="568431"/>
                    <a:pt x="548572" y="568674"/>
                  </a:cubicBezTo>
                  <a:cubicBezTo>
                    <a:pt x="548669" y="568819"/>
                    <a:pt x="548766" y="568965"/>
                    <a:pt x="548912" y="569062"/>
                  </a:cubicBezTo>
                  <a:cubicBezTo>
                    <a:pt x="549347" y="569547"/>
                    <a:pt x="549881" y="569935"/>
                    <a:pt x="550463" y="570323"/>
                  </a:cubicBezTo>
                  <a:cubicBezTo>
                    <a:pt x="550803" y="570565"/>
                    <a:pt x="551142" y="570759"/>
                    <a:pt x="551530" y="571002"/>
                  </a:cubicBezTo>
                  <a:cubicBezTo>
                    <a:pt x="551966" y="571244"/>
                    <a:pt x="552403" y="571535"/>
                    <a:pt x="552839" y="571729"/>
                  </a:cubicBezTo>
                  <a:cubicBezTo>
                    <a:pt x="553033" y="571826"/>
                    <a:pt x="553227" y="571826"/>
                    <a:pt x="553422" y="571923"/>
                  </a:cubicBezTo>
                  <a:cubicBezTo>
                    <a:pt x="553810" y="572069"/>
                    <a:pt x="554149" y="572166"/>
                    <a:pt x="554537" y="572263"/>
                  </a:cubicBezTo>
                  <a:cubicBezTo>
                    <a:pt x="554731" y="572311"/>
                    <a:pt x="554877" y="572408"/>
                    <a:pt x="555071" y="572408"/>
                  </a:cubicBezTo>
                  <a:cubicBezTo>
                    <a:pt x="555701" y="572554"/>
                    <a:pt x="556331" y="572554"/>
                    <a:pt x="556913" y="572602"/>
                  </a:cubicBezTo>
                  <a:cubicBezTo>
                    <a:pt x="557108" y="572602"/>
                    <a:pt x="557253" y="572699"/>
                    <a:pt x="557447" y="572699"/>
                  </a:cubicBezTo>
                  <a:cubicBezTo>
                    <a:pt x="558999" y="572699"/>
                    <a:pt x="560599" y="572408"/>
                    <a:pt x="562152" y="571729"/>
                  </a:cubicBezTo>
                  <a:cubicBezTo>
                    <a:pt x="563606" y="571099"/>
                    <a:pt x="564867" y="570226"/>
                    <a:pt x="565935" y="569207"/>
                  </a:cubicBezTo>
                  <a:cubicBezTo>
                    <a:pt x="565983" y="569159"/>
                    <a:pt x="565983" y="569159"/>
                    <a:pt x="566031" y="569110"/>
                  </a:cubicBezTo>
                  <a:cubicBezTo>
                    <a:pt x="566031" y="569110"/>
                    <a:pt x="566031" y="569110"/>
                    <a:pt x="566031" y="569110"/>
                  </a:cubicBezTo>
                  <a:cubicBezTo>
                    <a:pt x="569378" y="565715"/>
                    <a:pt x="570590" y="560526"/>
                    <a:pt x="568601" y="555870"/>
                  </a:cubicBezTo>
                  <a:cubicBezTo>
                    <a:pt x="563316" y="543115"/>
                    <a:pt x="559338" y="530166"/>
                    <a:pt x="556816" y="516877"/>
                  </a:cubicBezTo>
                  <a:close/>
                  <a:moveTo>
                    <a:pt x="716426" y="275644"/>
                  </a:moveTo>
                  <a:cubicBezTo>
                    <a:pt x="729182" y="273073"/>
                    <a:pt x="742907" y="271764"/>
                    <a:pt x="757214" y="271764"/>
                  </a:cubicBezTo>
                  <a:cubicBezTo>
                    <a:pt x="763906" y="271764"/>
                    <a:pt x="769339" y="266332"/>
                    <a:pt x="769339" y="259639"/>
                  </a:cubicBezTo>
                  <a:cubicBezTo>
                    <a:pt x="769339" y="252946"/>
                    <a:pt x="763906" y="247514"/>
                    <a:pt x="757214" y="247514"/>
                  </a:cubicBezTo>
                  <a:cubicBezTo>
                    <a:pt x="741258" y="247514"/>
                    <a:pt x="725933" y="248969"/>
                    <a:pt x="711625" y="251879"/>
                  </a:cubicBezTo>
                  <a:cubicBezTo>
                    <a:pt x="696736" y="254886"/>
                    <a:pt x="682041" y="259396"/>
                    <a:pt x="667975" y="265313"/>
                  </a:cubicBezTo>
                  <a:cubicBezTo>
                    <a:pt x="654881" y="270939"/>
                    <a:pt x="641932" y="277971"/>
                    <a:pt x="629468" y="286313"/>
                  </a:cubicBezTo>
                  <a:cubicBezTo>
                    <a:pt x="618023" y="293976"/>
                    <a:pt x="606576" y="303385"/>
                    <a:pt x="595227" y="314491"/>
                  </a:cubicBezTo>
                  <a:cubicBezTo>
                    <a:pt x="584412" y="325597"/>
                    <a:pt x="575003" y="336995"/>
                    <a:pt x="567292" y="348440"/>
                  </a:cubicBezTo>
                  <a:cubicBezTo>
                    <a:pt x="559193" y="360371"/>
                    <a:pt x="552112" y="373320"/>
                    <a:pt x="546292" y="386997"/>
                  </a:cubicBezTo>
                  <a:cubicBezTo>
                    <a:pt x="546292" y="387046"/>
                    <a:pt x="546292" y="387046"/>
                    <a:pt x="546244" y="387094"/>
                  </a:cubicBezTo>
                  <a:cubicBezTo>
                    <a:pt x="545613" y="388549"/>
                    <a:pt x="545274" y="390149"/>
                    <a:pt x="545274" y="391798"/>
                  </a:cubicBezTo>
                  <a:cubicBezTo>
                    <a:pt x="545274" y="392332"/>
                    <a:pt x="545371" y="392865"/>
                    <a:pt x="545419" y="393350"/>
                  </a:cubicBezTo>
                  <a:cubicBezTo>
                    <a:pt x="545467" y="393593"/>
                    <a:pt x="545467" y="393835"/>
                    <a:pt x="545516" y="394078"/>
                  </a:cubicBezTo>
                  <a:cubicBezTo>
                    <a:pt x="545516" y="394078"/>
                    <a:pt x="545516" y="394126"/>
                    <a:pt x="545516" y="394126"/>
                  </a:cubicBezTo>
                  <a:cubicBezTo>
                    <a:pt x="545661" y="394902"/>
                    <a:pt x="545904" y="395678"/>
                    <a:pt x="546195" y="396406"/>
                  </a:cubicBezTo>
                  <a:cubicBezTo>
                    <a:pt x="546487" y="397085"/>
                    <a:pt x="546825" y="397667"/>
                    <a:pt x="547214" y="398297"/>
                  </a:cubicBezTo>
                  <a:cubicBezTo>
                    <a:pt x="547214" y="398297"/>
                    <a:pt x="547214" y="398297"/>
                    <a:pt x="547214" y="398346"/>
                  </a:cubicBezTo>
                  <a:cubicBezTo>
                    <a:pt x="547262" y="398394"/>
                    <a:pt x="547262" y="398443"/>
                    <a:pt x="547311" y="398540"/>
                  </a:cubicBezTo>
                  <a:cubicBezTo>
                    <a:pt x="547505" y="398831"/>
                    <a:pt x="547796" y="399073"/>
                    <a:pt x="547989" y="399364"/>
                  </a:cubicBezTo>
                  <a:cubicBezTo>
                    <a:pt x="548280" y="399704"/>
                    <a:pt x="548523" y="400043"/>
                    <a:pt x="548815" y="400334"/>
                  </a:cubicBezTo>
                  <a:cubicBezTo>
                    <a:pt x="548815" y="400334"/>
                    <a:pt x="548815" y="400383"/>
                    <a:pt x="548863" y="400383"/>
                  </a:cubicBezTo>
                  <a:cubicBezTo>
                    <a:pt x="548960" y="400480"/>
                    <a:pt x="549056" y="400528"/>
                    <a:pt x="549153" y="400625"/>
                  </a:cubicBezTo>
                  <a:cubicBezTo>
                    <a:pt x="549639" y="401062"/>
                    <a:pt x="550124" y="401498"/>
                    <a:pt x="550657" y="401886"/>
                  </a:cubicBezTo>
                  <a:cubicBezTo>
                    <a:pt x="550657" y="401886"/>
                    <a:pt x="550657" y="401886"/>
                    <a:pt x="550705" y="401886"/>
                  </a:cubicBezTo>
                  <a:cubicBezTo>
                    <a:pt x="550803" y="401983"/>
                    <a:pt x="550948" y="401983"/>
                    <a:pt x="551045" y="402080"/>
                  </a:cubicBezTo>
                  <a:cubicBezTo>
                    <a:pt x="551530" y="402371"/>
                    <a:pt x="552064" y="402711"/>
                    <a:pt x="552598" y="402953"/>
                  </a:cubicBezTo>
                  <a:cubicBezTo>
                    <a:pt x="552646" y="402953"/>
                    <a:pt x="552693" y="403002"/>
                    <a:pt x="552742" y="403002"/>
                  </a:cubicBezTo>
                  <a:cubicBezTo>
                    <a:pt x="552742" y="403002"/>
                    <a:pt x="552742" y="403002"/>
                    <a:pt x="552742" y="403002"/>
                  </a:cubicBezTo>
                  <a:cubicBezTo>
                    <a:pt x="552936" y="403099"/>
                    <a:pt x="553130" y="403099"/>
                    <a:pt x="553373" y="403196"/>
                  </a:cubicBezTo>
                  <a:cubicBezTo>
                    <a:pt x="554683" y="403681"/>
                    <a:pt x="556041" y="403923"/>
                    <a:pt x="557399" y="403923"/>
                  </a:cubicBezTo>
                  <a:cubicBezTo>
                    <a:pt x="557447" y="403923"/>
                    <a:pt x="557496" y="403923"/>
                    <a:pt x="557543" y="403923"/>
                  </a:cubicBezTo>
                  <a:cubicBezTo>
                    <a:pt x="558320" y="403923"/>
                    <a:pt x="559047" y="403826"/>
                    <a:pt x="559775" y="403681"/>
                  </a:cubicBezTo>
                  <a:cubicBezTo>
                    <a:pt x="559968" y="403632"/>
                    <a:pt x="560211" y="403535"/>
                    <a:pt x="560405" y="403487"/>
                  </a:cubicBezTo>
                  <a:cubicBezTo>
                    <a:pt x="560697" y="403390"/>
                    <a:pt x="560988" y="403341"/>
                    <a:pt x="561278" y="403244"/>
                  </a:cubicBezTo>
                  <a:cubicBezTo>
                    <a:pt x="561521" y="403147"/>
                    <a:pt x="561812" y="403099"/>
                    <a:pt x="562055" y="403002"/>
                  </a:cubicBezTo>
                  <a:cubicBezTo>
                    <a:pt x="562636" y="402759"/>
                    <a:pt x="563170" y="402420"/>
                    <a:pt x="563751" y="402129"/>
                  </a:cubicBezTo>
                  <a:cubicBezTo>
                    <a:pt x="563848" y="402080"/>
                    <a:pt x="563994" y="402032"/>
                    <a:pt x="564091" y="401935"/>
                  </a:cubicBezTo>
                  <a:cubicBezTo>
                    <a:pt x="564140" y="401935"/>
                    <a:pt x="564140" y="401886"/>
                    <a:pt x="564188" y="401886"/>
                  </a:cubicBezTo>
                  <a:cubicBezTo>
                    <a:pt x="564867" y="401450"/>
                    <a:pt x="565449" y="400916"/>
                    <a:pt x="566031" y="400383"/>
                  </a:cubicBezTo>
                  <a:cubicBezTo>
                    <a:pt x="566176" y="400237"/>
                    <a:pt x="566273" y="400043"/>
                    <a:pt x="566419" y="399898"/>
                  </a:cubicBezTo>
                  <a:cubicBezTo>
                    <a:pt x="566613" y="399704"/>
                    <a:pt x="566759" y="399510"/>
                    <a:pt x="566905" y="399267"/>
                  </a:cubicBezTo>
                  <a:cubicBezTo>
                    <a:pt x="567099" y="399025"/>
                    <a:pt x="567340" y="398782"/>
                    <a:pt x="567534" y="398540"/>
                  </a:cubicBezTo>
                  <a:cubicBezTo>
                    <a:pt x="567923" y="397958"/>
                    <a:pt x="568214" y="397376"/>
                    <a:pt x="568456" y="396794"/>
                  </a:cubicBezTo>
                  <a:cubicBezTo>
                    <a:pt x="568504" y="396697"/>
                    <a:pt x="568553" y="396648"/>
                    <a:pt x="568601" y="396600"/>
                  </a:cubicBezTo>
                  <a:cubicBezTo>
                    <a:pt x="573840" y="384330"/>
                    <a:pt x="580193" y="372738"/>
                    <a:pt x="587419" y="362069"/>
                  </a:cubicBezTo>
                  <a:cubicBezTo>
                    <a:pt x="594452" y="351690"/>
                    <a:pt x="602696" y="341651"/>
                    <a:pt x="612444" y="331660"/>
                  </a:cubicBezTo>
                  <a:cubicBezTo>
                    <a:pt x="622484" y="321815"/>
                    <a:pt x="632765" y="313327"/>
                    <a:pt x="642950" y="306537"/>
                  </a:cubicBezTo>
                  <a:cubicBezTo>
                    <a:pt x="654348" y="298923"/>
                    <a:pt x="665648" y="292764"/>
                    <a:pt x="677434" y="287720"/>
                  </a:cubicBezTo>
                  <a:cubicBezTo>
                    <a:pt x="689994" y="282385"/>
                    <a:pt x="703089" y="278311"/>
                    <a:pt x="716426" y="275644"/>
                  </a:cubicBezTo>
                  <a:close/>
                  <a:moveTo>
                    <a:pt x="827343" y="944880"/>
                  </a:moveTo>
                  <a:lnTo>
                    <a:pt x="687085" y="944880"/>
                  </a:lnTo>
                  <a:cubicBezTo>
                    <a:pt x="680391" y="944880"/>
                    <a:pt x="674960" y="950312"/>
                    <a:pt x="674960" y="957005"/>
                  </a:cubicBezTo>
                  <a:cubicBezTo>
                    <a:pt x="674960" y="963698"/>
                    <a:pt x="680391" y="969129"/>
                    <a:pt x="687085" y="969129"/>
                  </a:cubicBezTo>
                  <a:lnTo>
                    <a:pt x="827343" y="969129"/>
                  </a:lnTo>
                  <a:cubicBezTo>
                    <a:pt x="834036" y="969129"/>
                    <a:pt x="839468" y="963698"/>
                    <a:pt x="839468" y="957005"/>
                  </a:cubicBezTo>
                  <a:cubicBezTo>
                    <a:pt x="839468" y="950312"/>
                    <a:pt x="834036" y="944880"/>
                    <a:pt x="827343" y="944880"/>
                  </a:cubicBezTo>
                  <a:close/>
                  <a:moveTo>
                    <a:pt x="811727" y="1008074"/>
                  </a:moveTo>
                  <a:lnTo>
                    <a:pt x="702653" y="1008074"/>
                  </a:lnTo>
                  <a:cubicBezTo>
                    <a:pt x="695959" y="1008074"/>
                    <a:pt x="690528" y="1013506"/>
                    <a:pt x="690528" y="1020199"/>
                  </a:cubicBezTo>
                  <a:cubicBezTo>
                    <a:pt x="690528" y="1026892"/>
                    <a:pt x="695959" y="1032323"/>
                    <a:pt x="702653" y="1032323"/>
                  </a:cubicBezTo>
                  <a:lnTo>
                    <a:pt x="811727" y="1032323"/>
                  </a:lnTo>
                  <a:cubicBezTo>
                    <a:pt x="818419" y="1032323"/>
                    <a:pt x="823852" y="1026892"/>
                    <a:pt x="823852" y="1020199"/>
                  </a:cubicBezTo>
                  <a:cubicBezTo>
                    <a:pt x="823852" y="1013506"/>
                    <a:pt x="818419" y="1008074"/>
                    <a:pt x="811727" y="1008074"/>
                  </a:cubicBezTo>
                  <a:close/>
                  <a:moveTo>
                    <a:pt x="796159" y="1071268"/>
                  </a:moveTo>
                  <a:lnTo>
                    <a:pt x="718269" y="1071268"/>
                  </a:lnTo>
                  <a:cubicBezTo>
                    <a:pt x="711576" y="1071268"/>
                    <a:pt x="706145" y="1076700"/>
                    <a:pt x="706145" y="1083393"/>
                  </a:cubicBezTo>
                  <a:cubicBezTo>
                    <a:pt x="706145" y="1090086"/>
                    <a:pt x="711576" y="1095518"/>
                    <a:pt x="718269" y="1095518"/>
                  </a:cubicBezTo>
                  <a:lnTo>
                    <a:pt x="796159" y="1095518"/>
                  </a:lnTo>
                  <a:cubicBezTo>
                    <a:pt x="802851" y="1095518"/>
                    <a:pt x="808284" y="1090086"/>
                    <a:pt x="808284" y="1083393"/>
                  </a:cubicBezTo>
                  <a:cubicBezTo>
                    <a:pt x="808284" y="1076700"/>
                    <a:pt x="802851" y="1071268"/>
                    <a:pt x="796159" y="1071268"/>
                  </a:cubicBezTo>
                  <a:close/>
                </a:path>
              </a:pathLst>
            </a:custGeom>
            <a:solidFill>
              <a:schemeClr val="accen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3"/>
        <p:cNvGrpSpPr/>
        <p:nvPr/>
      </p:nvGrpSpPr>
      <p:grpSpPr>
        <a:xfrm>
          <a:off x="0" y="0"/>
          <a:ext cx="0" cy="0"/>
          <a:chOff x="0" y="0"/>
          <a:chExt cx="0" cy="0"/>
        </a:xfrm>
      </p:grpSpPr>
      <p:pic>
        <p:nvPicPr>
          <p:cNvPr id="2104" name="Google Shape;2104;p5"/>
          <p:cNvPicPr preferRelativeResize="0"/>
          <p:nvPr/>
        </p:nvPicPr>
        <p:blipFill rotWithShape="1">
          <a:blip r:embed="rId3">
            <a:alphaModFix/>
          </a:blip>
          <a:srcRect/>
          <a:stretch/>
        </p:blipFill>
        <p:spPr>
          <a:xfrm>
            <a:off x="3215775" y="4974362"/>
            <a:ext cx="2794952" cy="798551"/>
          </a:xfrm>
          <a:prstGeom prst="rect">
            <a:avLst/>
          </a:prstGeom>
          <a:noFill/>
          <a:ln>
            <a:noFill/>
          </a:ln>
        </p:spPr>
      </p:pic>
      <p:sp>
        <p:nvSpPr>
          <p:cNvPr id="2105" name="Google Shape;2105;p5"/>
          <p:cNvSpPr txBox="1"/>
          <p:nvPr/>
        </p:nvSpPr>
        <p:spPr>
          <a:xfrm>
            <a:off x="4716596" y="5150437"/>
            <a:ext cx="777461" cy="446400"/>
          </a:xfrm>
          <a:prstGeom prst="rect">
            <a:avLst/>
          </a:prstGeom>
          <a:solidFill>
            <a:schemeClr val="lt1"/>
          </a:solidFill>
          <a:ln>
            <a:noFill/>
          </a:ln>
        </p:spPr>
        <p:txBody>
          <a:bodyPr anchor="t" anchorCtr="0" bIns="121900" lIns="27425" numCol="1" rIns="121900" spcFirstLastPara="1" tIns="121900" wrap="square">
            <a:spAutoFit/>
          </a:bodyPr>
          <a:lstStyle/>
          <a:p>
            <a:pPr algn="l" indent="0" lvl="0" marL="0" marR="0" rtl="0">
              <a:lnSpc>
                <a:spcPct val="100000"/>
              </a:lnSpc>
              <a:spcBef>
                <a:spcPts val="0"/>
              </a:spcBef>
              <a:spcAft>
                <a:spcPts val="0"/>
              </a:spcAft>
              <a:buClr>
                <a:schemeClr val="dk1"/>
              </a:buClr>
              <a:buSzPts val="1300"/>
              <a:buFont typeface="Inter Light"/>
              <a:buNone/>
            </a:pPr>
            <a:r>
              <a:rPr b="0" cap="none" i="0" lang="en-US" strike="noStrike" sz="1300" u="none">
                <a:solidFill>
                  <a:schemeClr val="dk1"/>
                </a:solidFill>
                <a:latin typeface="Inter Light"/>
                <a:ea typeface="Inter Light"/>
                <a:cs typeface="Inter Light"/>
                <a:sym typeface="Inter Light"/>
              </a:rPr>
              <a:t>Forever</a:t>
            </a:r>
            <a:endParaRPr b="0" cap="none" i="0" strike="noStrike" sz="1300" u="none">
              <a:solidFill>
                <a:schemeClr val="dk1"/>
              </a:solidFill>
              <a:latin typeface="Inter Light"/>
              <a:ea typeface="Inter Light"/>
              <a:cs typeface="Inter Light"/>
              <a:sym typeface="Inter Light"/>
            </a:endParaRPr>
          </a:p>
        </p:txBody>
      </p:sp>
      <p:sp>
        <p:nvSpPr>
          <p:cNvPr id="2106" name="Google Shape;2106;p5"/>
          <p:cNvSpPr/>
          <p:nvPr/>
        </p:nvSpPr>
        <p:spPr>
          <a:xfrm>
            <a:off x="3038700" y="4465232"/>
            <a:ext cx="19255200" cy="5880900"/>
          </a:xfrm>
          <a:prstGeom prst="arc">
            <a:avLst>
              <a:gd fmla="val 10989644" name="adj1"/>
              <a:gd fmla="val 15642777" name="adj2"/>
            </a:avLst>
          </a:prstGeom>
          <a:noFill/>
          <a:ln cap="rnd" cmpd="sng" w="12700">
            <a:solidFill>
              <a:schemeClr val="dk1">
                <a:alpha val="32941"/>
              </a:schemeClr>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chemeClr val="dk1"/>
              </a:buClr>
              <a:buSzPts val="1900"/>
              <a:buFont typeface="Inter Light"/>
              <a:buNone/>
            </a:pPr>
            <a:endParaRPr b="0" cap="none" i="0" strike="noStrike" sz="1900" u="none">
              <a:solidFill>
                <a:schemeClr val="dk1"/>
              </a:solidFill>
              <a:latin typeface="Inter Light"/>
              <a:ea typeface="Inter Light"/>
              <a:cs typeface="Inter Light"/>
              <a:sym typeface="Inter Light"/>
            </a:endParaRPr>
          </a:p>
        </p:txBody>
      </p:sp>
      <p:sp>
        <p:nvSpPr>
          <p:cNvPr id="2107" name="Google Shape;2107;p5"/>
          <p:cNvSpPr/>
          <p:nvPr/>
        </p:nvSpPr>
        <p:spPr>
          <a:xfrm rot="-268634">
            <a:off x="-220447" y="2085745"/>
            <a:ext cx="22462646" cy="5880863"/>
          </a:xfrm>
          <a:prstGeom prst="arc">
            <a:avLst>
              <a:gd fmla="val 10969529" name="adj1"/>
              <a:gd fmla="val 17726501" name="adj2"/>
            </a:avLst>
          </a:prstGeom>
          <a:noFill/>
          <a:ln cap="rnd" cmpd="sng" w="38100">
            <a:solidFill>
              <a:schemeClr val="accent1">
                <a:alpha val="32941"/>
              </a:schemeClr>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chemeClr val="dk1"/>
              </a:buClr>
              <a:buSzPts val="1900"/>
              <a:buFont typeface="Inter Light"/>
              <a:buNone/>
            </a:pPr>
            <a:endParaRPr b="0" cap="none" i="0" strike="noStrike" sz="1900" u="none">
              <a:solidFill>
                <a:schemeClr val="dk1"/>
              </a:solidFill>
              <a:latin typeface="Inter Light"/>
              <a:ea typeface="Inter Light"/>
              <a:cs typeface="Inter Light"/>
              <a:sym typeface="Inter Light"/>
            </a:endParaRPr>
          </a:p>
        </p:txBody>
      </p:sp>
      <p:grpSp>
        <p:nvGrpSpPr>
          <p:cNvPr id="2108" name="Google Shape;2108;p5"/>
          <p:cNvGrpSpPr/>
          <p:nvPr/>
        </p:nvGrpSpPr>
        <p:grpSpPr>
          <a:xfrm>
            <a:off x="5531848" y="5522299"/>
            <a:ext cx="5402920" cy="1543697"/>
            <a:chOff x="3920384" y="4141828"/>
            <a:chExt cx="4052291" cy="1157802"/>
          </a:xfrm>
        </p:grpSpPr>
        <p:pic>
          <p:nvPicPr>
            <p:cNvPr id="2109" name="Google Shape;2109;p5"/>
            <p:cNvPicPr preferRelativeResize="0"/>
            <p:nvPr/>
          </p:nvPicPr>
          <p:blipFill rotWithShape="1">
            <a:blip r:embed="rId3">
              <a:alphaModFix/>
            </a:blip>
            <a:srcRect/>
            <a:stretch/>
          </p:blipFill>
          <p:spPr>
            <a:xfrm>
              <a:off x="3920384" y="4141828"/>
              <a:ext cx="4052291" cy="1157802"/>
            </a:xfrm>
            <a:prstGeom prst="rect">
              <a:avLst/>
            </a:prstGeom>
            <a:noFill/>
            <a:ln>
              <a:noFill/>
            </a:ln>
          </p:spPr>
        </p:pic>
        <p:sp>
          <p:nvSpPr>
            <p:cNvPr id="2110" name="Google Shape;2110;p5"/>
            <p:cNvSpPr txBox="1"/>
            <p:nvPr/>
          </p:nvSpPr>
          <p:spPr>
            <a:xfrm>
              <a:off x="5896481" y="4512413"/>
              <a:ext cx="1675800" cy="415500"/>
            </a:xfrm>
            <a:prstGeom prst="rect">
              <a:avLst/>
            </a:prstGeom>
            <a:solidFill>
              <a:schemeClr val="lt1"/>
            </a:solidFill>
            <a:ln>
              <a:noFill/>
            </a:ln>
          </p:spPr>
          <p:txBody>
            <a:bodyPr anchor="t" anchorCtr="0" bIns="91425" lIns="91425" numCol="1" rIns="91425" spcFirstLastPara="1" tIns="91425" wrap="square">
              <a:spAutoFit/>
            </a:bodyPr>
            <a:lstStyle/>
            <a:p>
              <a:pPr algn="l" indent="0" lvl="0" marL="0" marR="0" rtl="0">
                <a:lnSpc>
                  <a:spcPct val="100000"/>
                </a:lnSpc>
                <a:spcBef>
                  <a:spcPts val="0"/>
                </a:spcBef>
                <a:spcAft>
                  <a:spcPts val="0"/>
                </a:spcAft>
                <a:buClr>
                  <a:schemeClr val="dk1"/>
                </a:buClr>
                <a:buSzPts val="2400"/>
                <a:buFont typeface="Inter Light"/>
                <a:buNone/>
              </a:pPr>
              <a:r>
                <a:rPr b="0" cap="none" i="0" lang="en-US" strike="noStrike" sz="2400" u="none">
                  <a:solidFill>
                    <a:schemeClr val="dk1"/>
                  </a:solidFill>
                  <a:latin typeface="Inter Light"/>
                  <a:ea typeface="Inter Light"/>
                  <a:cs typeface="Inter Light"/>
                  <a:sym typeface="Inter Light"/>
                </a:rPr>
                <a:t>Architecture</a:t>
              </a:r>
              <a:endParaRPr b="0" cap="none" i="0" strike="noStrike" sz="2400" u="none">
                <a:solidFill>
                  <a:schemeClr val="dk1"/>
                </a:solidFill>
                <a:latin typeface="Inter Light"/>
                <a:ea typeface="Inter Light"/>
                <a:cs typeface="Inter Light"/>
                <a:sym typeface="Inter Light"/>
              </a:endParaRPr>
            </a:p>
          </p:txBody>
        </p:sp>
      </p:grpSp>
      <p:sp>
        <p:nvSpPr>
          <p:cNvPr id="2111" name="Google Shape;2111;p5"/>
          <p:cNvSpPr/>
          <p:nvPr/>
        </p:nvSpPr>
        <p:spPr>
          <a:xfrm>
            <a:off x="554350" y="4606556"/>
            <a:ext cx="1650900" cy="1612500"/>
          </a:xfrm>
          <a:prstGeom prst="ellipse">
            <a:avLst/>
          </a:prstGeom>
          <a:gradFill>
            <a:gsLst>
              <a:gs pos="0">
                <a:schemeClr val="accent2"/>
              </a:gs>
              <a:gs pos="40000">
                <a:srgbClr val="FE7800"/>
              </a:gs>
              <a:gs pos="92000">
                <a:srgbClr val="FE5001"/>
              </a:gs>
              <a:gs pos="100000">
                <a:srgbClr val="FE5001"/>
              </a:gs>
            </a:gsLst>
            <a:lin ang="2698631" scaled="0"/>
          </a:gra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2800"/>
              <a:buFont typeface="Arial"/>
              <a:buNone/>
            </a:pPr>
            <a:r>
              <a:rPr b="1" cap="none" i="0" lang="en-US" strike="noStrike" sz="1500" u="none">
                <a:solidFill>
                  <a:srgbClr val="FFFFFF"/>
                </a:solidFill>
                <a:latin typeface="Inter ExtraBold"/>
                <a:ea typeface="Inter ExtraBold"/>
                <a:cs typeface="Inter ExtraBold"/>
                <a:sym typeface="Inter ExtraBold"/>
              </a:rPr>
              <a:t>Asset</a:t>
            </a:r>
            <a:endParaRPr b="0" cap="none" i="0" strike="noStrike" sz="1100" u="none">
              <a:solidFill>
                <a:schemeClr val="dk1"/>
              </a:solidFill>
              <a:latin typeface="Inter Light"/>
              <a:ea typeface="Inter Light"/>
              <a:cs typeface="Inter Light"/>
              <a:sym typeface="Inter Light"/>
            </a:endParaRPr>
          </a:p>
        </p:txBody>
      </p:sp>
      <p:grpSp>
        <p:nvGrpSpPr>
          <p:cNvPr id="2112" name="Google Shape;2112;p5"/>
          <p:cNvGrpSpPr/>
          <p:nvPr/>
        </p:nvGrpSpPr>
        <p:grpSpPr>
          <a:xfrm>
            <a:off x="4067188" y="5730577"/>
            <a:ext cx="536538" cy="536538"/>
            <a:chOff x="5883990" y="927966"/>
            <a:chExt cx="5307000" cy="5307000"/>
          </a:xfrm>
        </p:grpSpPr>
        <p:sp>
          <p:nvSpPr>
            <p:cNvPr id="2113" name="Google Shape;2113;p5"/>
            <p:cNvSpPr/>
            <p:nvPr/>
          </p:nvSpPr>
          <p:spPr>
            <a:xfrm>
              <a:off x="5883990" y="927966"/>
              <a:ext cx="5307000" cy="5307000"/>
            </a:xfrm>
            <a:prstGeom prst="ellipse">
              <a:avLst/>
            </a:prstGeom>
            <a:solidFill>
              <a:srgbClr val="F2F2F2"/>
            </a:solidFill>
            <a:ln>
              <a:noFill/>
            </a:ln>
          </p:spPr>
          <p:txBody>
            <a:bodyPr anchor="ctr" anchorCtr="0" bIns="45700" lIns="0" numCol="1" rIns="0" spcFirstLastPara="1" tIns="45700" wrap="square">
              <a:noAutofit/>
            </a:bodyPr>
            <a:lstStyle/>
            <a:p>
              <a:pPr algn="ctr" indent="0" lvl="0" marL="0" marR="0" rtl="0">
                <a:lnSpc>
                  <a:spcPct val="100000"/>
                </a:lnSpc>
                <a:spcBef>
                  <a:spcPts val="0"/>
                </a:spcBef>
                <a:spcAft>
                  <a:spcPts val="0"/>
                </a:spcAft>
                <a:buClr>
                  <a:schemeClr val="dk1"/>
                </a:buClr>
                <a:buSzPts val="2100"/>
                <a:buFont typeface="Inter Light"/>
                <a:buNone/>
              </a:pPr>
              <a:endParaRPr b="0" cap="none" i="0" strike="noStrike" sz="2100" u="none">
                <a:solidFill>
                  <a:srgbClr val="FFFFFF"/>
                </a:solidFill>
                <a:latin typeface="Arial"/>
                <a:ea typeface="Arial"/>
                <a:cs typeface="Arial"/>
                <a:sym typeface="Arial"/>
              </a:endParaRPr>
            </a:p>
          </p:txBody>
        </p:sp>
        <p:sp>
          <p:nvSpPr>
            <p:cNvPr id="2114" name="Google Shape;2114;p5"/>
            <p:cNvSpPr/>
            <p:nvPr/>
          </p:nvSpPr>
          <p:spPr>
            <a:xfrm>
              <a:off x="6842081" y="1886065"/>
              <a:ext cx="3390600" cy="3390600"/>
            </a:xfrm>
            <a:prstGeom prst="ellipse">
              <a:avLst/>
            </a:prstGeom>
            <a:gradFill>
              <a:gsLst>
                <a:gs pos="0">
                  <a:srgbClr val="C19EE3"/>
                </a:gs>
                <a:gs pos="46000">
                  <a:srgbClr val="6C30A7"/>
                </a:gs>
                <a:gs pos="100000">
                  <a:srgbClr val="3D1B5D"/>
                </a:gs>
              </a:gsLst>
              <a:path path="circle">
                <a:fillToRect b="100000" r="100000"/>
              </a:path>
              <a:tileRect l="-100000" t="-100000"/>
            </a:gra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2800"/>
                <a:buFont typeface="Arial"/>
                <a:buNone/>
              </a:pPr>
              <a:endParaRPr b="1" cap="none" i="0" strike="noStrike" sz="2800" u="none">
                <a:solidFill>
                  <a:srgbClr val="FFFFFF"/>
                </a:solidFill>
                <a:latin typeface="Inter ExtraBold"/>
                <a:ea typeface="Inter ExtraBold"/>
                <a:cs typeface="Inter ExtraBold"/>
                <a:sym typeface="Inter ExtraBold"/>
              </a:endParaRPr>
            </a:p>
          </p:txBody>
        </p:sp>
      </p:grpSp>
      <p:grpSp>
        <p:nvGrpSpPr>
          <p:cNvPr id="2115" name="Google Shape;2115;p5"/>
          <p:cNvGrpSpPr/>
          <p:nvPr/>
        </p:nvGrpSpPr>
        <p:grpSpPr>
          <a:xfrm>
            <a:off x="10094818" y="4294618"/>
            <a:ext cx="536538" cy="536538"/>
            <a:chOff x="5883990" y="927966"/>
            <a:chExt cx="5307000" cy="5307000"/>
          </a:xfrm>
        </p:grpSpPr>
        <p:sp>
          <p:nvSpPr>
            <p:cNvPr id="2116" name="Google Shape;2116;p5"/>
            <p:cNvSpPr/>
            <p:nvPr/>
          </p:nvSpPr>
          <p:spPr>
            <a:xfrm>
              <a:off x="5883990" y="927966"/>
              <a:ext cx="5307000" cy="5307000"/>
            </a:xfrm>
            <a:prstGeom prst="ellipse">
              <a:avLst/>
            </a:prstGeom>
            <a:solidFill>
              <a:srgbClr val="F2F2F2"/>
            </a:solidFill>
            <a:ln>
              <a:noFill/>
            </a:ln>
          </p:spPr>
          <p:txBody>
            <a:bodyPr anchor="ctr" anchorCtr="0" bIns="45700" lIns="0" numCol="1" rIns="0" spcFirstLastPara="1" tIns="45700" wrap="square">
              <a:noAutofit/>
            </a:bodyPr>
            <a:lstStyle/>
            <a:p>
              <a:pPr algn="ctr" indent="0" lvl="0" marL="0" marR="0" rtl="0">
                <a:lnSpc>
                  <a:spcPct val="100000"/>
                </a:lnSpc>
                <a:spcBef>
                  <a:spcPts val="0"/>
                </a:spcBef>
                <a:spcAft>
                  <a:spcPts val="0"/>
                </a:spcAft>
                <a:buClr>
                  <a:schemeClr val="dk1"/>
                </a:buClr>
                <a:buSzPts val="2100"/>
                <a:buFont typeface="Inter Light"/>
                <a:buNone/>
              </a:pPr>
              <a:endParaRPr b="0" cap="none" i="0" strike="noStrike" sz="2100" u="none">
                <a:solidFill>
                  <a:srgbClr val="FFFFFF"/>
                </a:solidFill>
                <a:latin typeface="Arial"/>
                <a:ea typeface="Arial"/>
                <a:cs typeface="Arial"/>
                <a:sym typeface="Arial"/>
              </a:endParaRPr>
            </a:p>
          </p:txBody>
        </p:sp>
        <p:sp>
          <p:nvSpPr>
            <p:cNvPr id="2117" name="Google Shape;2117;p5"/>
            <p:cNvSpPr/>
            <p:nvPr/>
          </p:nvSpPr>
          <p:spPr>
            <a:xfrm>
              <a:off x="6842081" y="1886065"/>
              <a:ext cx="3390600" cy="3390600"/>
            </a:xfrm>
            <a:prstGeom prst="ellipse">
              <a:avLst/>
            </a:prstGeom>
            <a:gradFill>
              <a:gsLst>
                <a:gs pos="0">
                  <a:srgbClr val="F595C4"/>
                </a:gs>
                <a:gs pos="46000">
                  <a:srgbClr val="D91475"/>
                </a:gs>
                <a:gs pos="100000">
                  <a:srgbClr val="7B0B42"/>
                </a:gs>
              </a:gsLst>
              <a:path path="circle">
                <a:fillToRect b="100000" r="100000"/>
              </a:path>
              <a:tileRect l="-100000" t="-100000"/>
            </a:gra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2800"/>
                <a:buFont typeface="Arial"/>
                <a:buNone/>
              </a:pPr>
              <a:endParaRPr b="1" cap="none" i="0" strike="noStrike" sz="2800" u="none">
                <a:solidFill>
                  <a:srgbClr val="FFFFFF"/>
                </a:solidFill>
                <a:latin typeface="Inter ExtraBold"/>
                <a:ea typeface="Inter ExtraBold"/>
                <a:cs typeface="Inter ExtraBold"/>
                <a:sym typeface="Inter ExtraBold"/>
              </a:endParaRPr>
            </a:p>
          </p:txBody>
        </p:sp>
      </p:grpSp>
      <p:sp>
        <p:nvSpPr>
          <p:cNvPr id="2118" name="Google Shape;2118;p5"/>
          <p:cNvSpPr txBox="1"/>
          <p:nvPr/>
        </p:nvSpPr>
        <p:spPr>
          <a:xfrm>
            <a:off x="412606" y="1052335"/>
            <a:ext cx="6558643" cy="830956"/>
          </a:xfrm>
          <a:prstGeom prst="rect">
            <a:avLst/>
          </a:prstGeom>
          <a:noFill/>
          <a:ln>
            <a:noFill/>
          </a:ln>
        </p:spPr>
        <p:txBody>
          <a:bodyPr anchor="ctr" anchorCtr="0" bIns="45700" lIns="91425" numCol="1" rIns="91425" spcFirstLastPara="1" tIns="45700" wrap="square">
            <a:spAutoFit/>
          </a:bodyPr>
          <a:lstStyle/>
          <a:p>
            <a:pPr algn="l" indent="0" lvl="0" marL="0" marR="0" rtl="0">
              <a:lnSpc>
                <a:spcPct val="100000"/>
              </a:lnSpc>
              <a:spcBef>
                <a:spcPts val="0"/>
              </a:spcBef>
              <a:spcAft>
                <a:spcPts val="0"/>
              </a:spcAft>
              <a:buClr>
                <a:srgbClr val="FE4F02"/>
              </a:buClr>
              <a:buSzPts val="1600"/>
              <a:buFont typeface="Arial"/>
              <a:buNone/>
            </a:pPr>
            <a:r>
              <a:rPr cap="none" i="0" lang="en-US" strike="noStrike" sz="2400" u="none">
                <a:solidFill>
                  <a:schemeClr val="accent1"/>
                </a:solidFill>
                <a:latin charset="0" panose="020B0604020202020204" typeface="Inter Light"/>
                <a:ea charset="0" panose="020B0604020202020204" typeface="Inter Light"/>
                <a:cs charset="0" panose="020B0604020202020204" typeface="Inter Light"/>
                <a:sym typeface="Inter ExtraBold"/>
              </a:rPr>
              <a:t>Choice of multiple, flexible subscription models to meet your unique needs</a:t>
            </a:r>
            <a:endParaRPr cap="none" i="0" strike="noStrike" sz="2400" u="none">
              <a:solidFill>
                <a:schemeClr val="accent1"/>
              </a:solidFill>
              <a:latin charset="0" panose="020B0604020202020204" typeface="Inter Light"/>
              <a:ea charset="0" panose="020B0604020202020204" typeface="Inter Light"/>
              <a:cs charset="0" panose="020B0604020202020204" typeface="Inter Light"/>
              <a:sym typeface="Inter ExtraBold"/>
            </a:endParaRPr>
          </a:p>
        </p:txBody>
      </p:sp>
      <p:sp>
        <p:nvSpPr>
          <p:cNvPr id="2119" name="Google Shape;2119;p5"/>
          <p:cNvSpPr/>
          <p:nvPr/>
        </p:nvSpPr>
        <p:spPr>
          <a:xfrm>
            <a:off x="3215778" y="3577963"/>
            <a:ext cx="1777474" cy="1658412"/>
          </a:xfrm>
          <a:prstGeom prst="ellipse">
            <a:avLst/>
          </a:prstGeom>
          <a:gradFill>
            <a:gsLst>
              <a:gs pos="0">
                <a:srgbClr val="C19EE3"/>
              </a:gs>
              <a:gs pos="46000">
                <a:srgbClr val="6C30A7"/>
              </a:gs>
              <a:gs pos="100000">
                <a:srgbClr val="3D1B5D"/>
              </a:gs>
            </a:gsLst>
            <a:path path="circle">
              <a:fillToRect b="100000" r="100000"/>
            </a:path>
            <a:tileRect l="-100000" t="-100000"/>
          </a:gra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2800"/>
              <a:buFont typeface="Arial"/>
              <a:buNone/>
            </a:pPr>
            <a:r>
              <a:rPr b="1" cap="none" i="0" lang="en-US" strike="noStrike" sz="1400" u="none">
                <a:solidFill>
                  <a:srgbClr val="FFFFFF"/>
                </a:solidFill>
                <a:latin typeface="Inter ExtraBold"/>
                <a:ea typeface="Inter ExtraBold"/>
                <a:cs typeface="Inter ExtraBold"/>
                <a:sym typeface="Inter ExtraBold"/>
              </a:rPr>
              <a:t>Asset + </a:t>
            </a:r>
            <a:endParaRPr b="0" cap="none" i="0" strike="noStrike" sz="700" u="none">
              <a:solidFill>
                <a:schemeClr val="dk1"/>
              </a:solidFill>
              <a:latin typeface="Inter Light"/>
              <a:ea typeface="Inter Light"/>
              <a:cs typeface="Inter Light"/>
              <a:sym typeface="Inter Light"/>
            </a:endParaRPr>
          </a:p>
          <a:p>
            <a:pPr algn="ctr" indent="0" lvl="0" marL="0" marR="0" rtl="0">
              <a:lnSpc>
                <a:spcPct val="100000"/>
              </a:lnSpc>
              <a:spcBef>
                <a:spcPts val="0"/>
              </a:spcBef>
              <a:spcAft>
                <a:spcPts val="0"/>
              </a:spcAft>
              <a:buClr>
                <a:srgbClr val="000000"/>
              </a:buClr>
              <a:buSzPts val="2800"/>
              <a:buFont typeface="Arial"/>
              <a:buNone/>
            </a:pPr>
            <a:r>
              <a:rPr b="1" cap="none" i="0" lang="en-US" strike="noStrike" sz="1400" u="none">
                <a:solidFill>
                  <a:srgbClr val="FFFFFF"/>
                </a:solidFill>
                <a:latin typeface="Inter ExtraBold"/>
                <a:ea typeface="Inter ExtraBold"/>
                <a:cs typeface="Inter ExtraBold"/>
                <a:sym typeface="Inter ExtraBold"/>
              </a:rPr>
              <a:t>Subscription</a:t>
            </a:r>
            <a:endParaRPr b="0" cap="none" i="0" strike="noStrike" sz="700" u="none">
              <a:solidFill>
                <a:schemeClr val="dk1"/>
              </a:solidFill>
              <a:latin typeface="Inter Light"/>
              <a:ea typeface="Inter Light"/>
              <a:cs typeface="Inter Light"/>
              <a:sym typeface="Inter Light"/>
            </a:endParaRPr>
          </a:p>
        </p:txBody>
      </p:sp>
      <p:sp>
        <p:nvSpPr>
          <p:cNvPr id="2120" name="Google Shape;2120;p5"/>
          <p:cNvSpPr/>
          <p:nvPr/>
        </p:nvSpPr>
        <p:spPr>
          <a:xfrm>
            <a:off x="9440236" y="2362500"/>
            <a:ext cx="1650900" cy="1612500"/>
          </a:xfrm>
          <a:prstGeom prst="ellipse">
            <a:avLst/>
          </a:prstGeom>
          <a:gradFill>
            <a:gsLst>
              <a:gs pos="0">
                <a:srgbClr val="F595C4"/>
              </a:gs>
              <a:gs pos="46000">
                <a:srgbClr val="D91475"/>
              </a:gs>
              <a:gs pos="100000">
                <a:srgbClr val="7B0B42"/>
              </a:gs>
            </a:gsLst>
            <a:path path="circle">
              <a:fillToRect b="100000" r="100000"/>
            </a:path>
            <a:tileRect l="-100000" t="-100000"/>
          </a:gra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2800"/>
              <a:buFont typeface="Arial"/>
              <a:buNone/>
            </a:pPr>
            <a:r>
              <a:rPr b="1" cap="none" i="0" lang="en-US" strike="noStrike" sz="1500" u="none">
                <a:solidFill>
                  <a:srgbClr val="FFFFFF"/>
                </a:solidFill>
                <a:latin typeface="Inter ExtraBold"/>
                <a:ea typeface="Inter ExtraBold"/>
                <a:cs typeface="Inter ExtraBold"/>
                <a:sym typeface="Inter ExtraBold"/>
              </a:rPr>
              <a:t>Service</a:t>
            </a:r>
            <a:endParaRPr b="0" cap="none" i="0" strike="noStrike" sz="1100" u="none">
              <a:solidFill>
                <a:schemeClr val="dk1"/>
              </a:solidFill>
              <a:latin typeface="Inter Light"/>
              <a:ea typeface="Inter Light"/>
              <a:cs typeface="Inter Light"/>
              <a:sym typeface="Inter Light"/>
            </a:endParaRPr>
          </a:p>
        </p:txBody>
      </p:sp>
      <p:sp>
        <p:nvSpPr>
          <p:cNvPr id="2121" name="Google Shape;2121;p5"/>
          <p:cNvSpPr txBox="1">
            <a:spLocks noGrp="1"/>
          </p:cNvSpPr>
          <p:nvPr>
            <p:ph type="title"/>
          </p:nvPr>
        </p:nvSpPr>
        <p:spPr>
          <a:xfrm>
            <a:off x="495300" y="549415"/>
            <a:ext cx="11187300" cy="439500"/>
          </a:xfrm>
          <a:prstGeom prst="rect">
            <a:avLst/>
          </a:prstGeom>
          <a:noFill/>
          <a:ln>
            <a:noFill/>
          </a:ln>
        </p:spPr>
        <p:txBody>
          <a:bodyPr anchor="b" anchorCtr="0" bIns="0" lIns="0" numCol="1" rIns="0" spcFirstLastPara="1" tIns="0" wrap="square">
            <a:spAutoFit/>
          </a:bodyPr>
          <a:lstStyle/>
          <a:p>
            <a:pPr algn="l" indent="0" lvl="0" marL="0" rtl="0">
              <a:lnSpc>
                <a:spcPct val="84000"/>
              </a:lnSpc>
              <a:spcBef>
                <a:spcPts val="0"/>
              </a:spcBef>
              <a:spcAft>
                <a:spcPts val="0"/>
              </a:spcAft>
              <a:buClr>
                <a:schemeClr val="dk1"/>
              </a:buClr>
              <a:buSzPts val="3500"/>
              <a:buFont typeface="Inter ExtraBold"/>
              <a:buNone/>
            </a:pPr>
            <a:r>
              <a:rPr lang="en-US"/>
              <a:t>Evolve at Your Own Pace</a:t>
            </a:r>
            <a:endParaRPr/>
          </a:p>
        </p:txBody>
      </p:sp>
      <p:sp>
        <p:nvSpPr>
          <p:cNvPr id="2122" name="Google Shape;2122;p5"/>
          <p:cNvSpPr txBox="1"/>
          <p:nvPr/>
        </p:nvSpPr>
        <p:spPr>
          <a:xfrm>
            <a:off x="10760305" y="4621302"/>
            <a:ext cx="1299300" cy="443400"/>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dk1"/>
              </a:buClr>
              <a:buSzPts val="1500"/>
              <a:buFont typeface="Inter Light"/>
              <a:buNone/>
            </a:pPr>
            <a:r>
              <a:rPr b="1" cap="none" i="0" lang="en-US" strike="noStrike" sz="1500" u="none">
                <a:solidFill>
                  <a:schemeClr val="dk1"/>
                </a:solidFill>
                <a:latin typeface="Inter Light"/>
                <a:ea typeface="Inter Light"/>
                <a:cs typeface="Inter Light"/>
                <a:sym typeface="Inter Light"/>
              </a:rPr>
              <a:t>SLA Driven Outcomes</a:t>
            </a:r>
            <a:endParaRPr b="0" cap="none" i="0" strike="noStrike" sz="1500" u="none">
              <a:solidFill>
                <a:schemeClr val="dk1"/>
              </a:solidFill>
              <a:latin typeface="Inter Light"/>
              <a:ea typeface="Inter Light"/>
              <a:cs typeface="Inter Light"/>
              <a:sym typeface="Inter Light"/>
            </a:endParaRPr>
          </a:p>
        </p:txBody>
      </p:sp>
      <p:grpSp>
        <p:nvGrpSpPr>
          <p:cNvPr id="2123" name="Google Shape;2123;p5"/>
          <p:cNvGrpSpPr/>
          <p:nvPr/>
        </p:nvGrpSpPr>
        <p:grpSpPr>
          <a:xfrm>
            <a:off x="6793733" y="4757938"/>
            <a:ext cx="536538" cy="536538"/>
            <a:chOff x="5883990" y="927966"/>
            <a:chExt cx="5307000" cy="5307000"/>
          </a:xfrm>
        </p:grpSpPr>
        <p:sp>
          <p:nvSpPr>
            <p:cNvPr id="2124" name="Google Shape;2124;p5"/>
            <p:cNvSpPr/>
            <p:nvPr/>
          </p:nvSpPr>
          <p:spPr>
            <a:xfrm>
              <a:off x="5883990" y="927966"/>
              <a:ext cx="5307000" cy="5307000"/>
            </a:xfrm>
            <a:prstGeom prst="ellipse">
              <a:avLst/>
            </a:prstGeom>
            <a:solidFill>
              <a:srgbClr val="F2F2F2"/>
            </a:solidFill>
            <a:ln>
              <a:noFill/>
            </a:ln>
          </p:spPr>
          <p:txBody>
            <a:bodyPr anchor="ctr" anchorCtr="0" bIns="45700" lIns="0" numCol="1" rIns="0" spcFirstLastPara="1" tIns="45700" wrap="square">
              <a:noAutofit/>
            </a:bodyPr>
            <a:lstStyle/>
            <a:p>
              <a:pPr algn="ctr" indent="0" lvl="0" marL="0" marR="0" rtl="0">
                <a:lnSpc>
                  <a:spcPct val="100000"/>
                </a:lnSpc>
                <a:spcBef>
                  <a:spcPts val="0"/>
                </a:spcBef>
                <a:spcAft>
                  <a:spcPts val="0"/>
                </a:spcAft>
                <a:buClr>
                  <a:schemeClr val="dk1"/>
                </a:buClr>
                <a:buSzPts val="2100"/>
                <a:buFont typeface="Inter Light"/>
                <a:buNone/>
              </a:pPr>
              <a:endParaRPr b="0" cap="none" i="0" strike="noStrike" sz="2100" u="none">
                <a:solidFill>
                  <a:srgbClr val="FFFFFF"/>
                </a:solidFill>
                <a:latin typeface="Arial"/>
                <a:ea typeface="Arial"/>
                <a:cs typeface="Arial"/>
                <a:sym typeface="Arial"/>
              </a:endParaRPr>
            </a:p>
          </p:txBody>
        </p:sp>
        <p:sp>
          <p:nvSpPr>
            <p:cNvPr id="2125" name="Google Shape;2125;p5"/>
            <p:cNvSpPr/>
            <p:nvPr/>
          </p:nvSpPr>
          <p:spPr>
            <a:xfrm>
              <a:off x="6842081" y="1886065"/>
              <a:ext cx="3390600" cy="3390600"/>
            </a:xfrm>
            <a:prstGeom prst="ellipse">
              <a:avLst/>
            </a:prstGeom>
            <a:gradFill>
              <a:gsLst>
                <a:gs pos="0">
                  <a:srgbClr val="00FAD9"/>
                </a:gs>
                <a:gs pos="100000">
                  <a:srgbClr val="057364"/>
                </a:gs>
              </a:gsLst>
              <a:lin ang="5400012" scaled="0"/>
            </a:gra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2800"/>
                <a:buFont typeface="Arial"/>
                <a:buNone/>
              </a:pPr>
              <a:endParaRPr b="1" cap="none" i="0" strike="noStrike" sz="2800" u="none">
                <a:solidFill>
                  <a:srgbClr val="FFFFFF"/>
                </a:solidFill>
                <a:latin typeface="Inter ExtraBold"/>
                <a:ea typeface="Inter ExtraBold"/>
                <a:cs typeface="Inter ExtraBold"/>
                <a:sym typeface="Inter ExtraBold"/>
              </a:endParaRPr>
            </a:p>
          </p:txBody>
        </p:sp>
      </p:grpSp>
      <p:sp>
        <p:nvSpPr>
          <p:cNvPr id="2126" name="Google Shape;2126;p5"/>
          <p:cNvSpPr txBox="1"/>
          <p:nvPr/>
        </p:nvSpPr>
        <p:spPr>
          <a:xfrm>
            <a:off x="7501971" y="5002458"/>
            <a:ext cx="1299300" cy="665100"/>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dk1"/>
              </a:buClr>
              <a:buSzPts val="1500"/>
              <a:buFont typeface="Inter Light"/>
              <a:buNone/>
            </a:pPr>
            <a:r>
              <a:rPr b="1" cap="none" i="0" lang="en-US" strike="noStrike" sz="1500" u="none">
                <a:solidFill>
                  <a:schemeClr val="dk1"/>
                </a:solidFill>
                <a:latin typeface="Inter Light"/>
                <a:ea typeface="Inter Light"/>
                <a:cs typeface="Inter Light"/>
                <a:sym typeface="Inter Light"/>
              </a:rPr>
              <a:t>Fleet Optimized Management</a:t>
            </a:r>
            <a:endParaRPr b="0" cap="none" i="0" strike="noStrike" sz="1500" u="none">
              <a:solidFill>
                <a:schemeClr val="dk1"/>
              </a:solidFill>
              <a:latin typeface="Inter Light"/>
              <a:ea typeface="Inter Light"/>
              <a:cs typeface="Inter Light"/>
              <a:sym typeface="Inter Light"/>
            </a:endParaRPr>
          </a:p>
        </p:txBody>
      </p:sp>
      <p:sp>
        <p:nvSpPr>
          <p:cNvPr id="2127" name="Google Shape;2127;p5"/>
          <p:cNvSpPr/>
          <p:nvPr/>
        </p:nvSpPr>
        <p:spPr>
          <a:xfrm>
            <a:off x="6094089" y="2764051"/>
            <a:ext cx="1650900" cy="1612500"/>
          </a:xfrm>
          <a:prstGeom prst="ellipse">
            <a:avLst/>
          </a:prstGeom>
          <a:gradFill>
            <a:gsLst>
              <a:gs pos="0">
                <a:srgbClr val="00FAD9"/>
              </a:gs>
              <a:gs pos="100000">
                <a:srgbClr val="057364"/>
              </a:gs>
            </a:gsLst>
            <a:lin ang="5400012" scaled="0"/>
          </a:gra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2800"/>
              <a:buFont typeface="Arial"/>
              <a:buNone/>
            </a:pPr>
            <a:r>
              <a:rPr b="1" cap="none" i="0" lang="en-US" strike="noStrike" sz="1200" u="none">
                <a:solidFill>
                  <a:srgbClr val="FFFFFF"/>
                </a:solidFill>
                <a:latin typeface="Inter ExtraBold"/>
                <a:ea typeface="Inter ExtraBold"/>
                <a:cs typeface="Inter ExtraBold"/>
                <a:sym typeface="Inter ExtraBold"/>
              </a:rPr>
              <a:t>Asset + Usage</a:t>
            </a:r>
            <a:br>
              <a:rPr b="1" cap="none" i="0" lang="en-US" strike="noStrike" sz="1200" u="none">
                <a:solidFill>
                  <a:srgbClr val="FFFFFF"/>
                </a:solidFill>
                <a:latin typeface="Inter ExtraBold"/>
                <a:ea typeface="Inter ExtraBold"/>
                <a:cs typeface="Inter ExtraBold"/>
                <a:sym typeface="Inter ExtraBold"/>
              </a:rPr>
            </a:br>
            <a:r>
              <a:rPr b="1" cap="none" i="0" lang="en-US" strike="noStrike" sz="1200" u="none">
                <a:solidFill>
                  <a:srgbClr val="FFFFFF"/>
                </a:solidFill>
                <a:latin typeface="Inter ExtraBold"/>
                <a:ea typeface="Inter ExtraBold"/>
                <a:cs typeface="Inter ExtraBold"/>
                <a:sym typeface="Inter ExtraBold"/>
              </a:rPr>
              <a:t>Subscription</a:t>
            </a:r>
            <a:endParaRPr b="0" cap="none" i="0" strike="noStrike" sz="800" u="none">
              <a:solidFill>
                <a:schemeClr val="dk1"/>
              </a:solidFill>
              <a:latin typeface="Inter Light"/>
              <a:ea typeface="Inter Light"/>
              <a:cs typeface="Inter Light"/>
              <a:sym typeface="Inter Light"/>
            </a:endParaRPr>
          </a:p>
        </p:txBody>
      </p:sp>
      <p:pic>
        <p:nvPicPr>
          <p:cNvPr id="2128" name="Google Shape;2128;p5"/>
          <p:cNvPicPr preferRelativeResize="0"/>
          <p:nvPr/>
        </p:nvPicPr>
        <p:blipFill rotWithShape="1">
          <a:blip r:embed="rId4">
            <a:alphaModFix/>
          </a:blip>
          <a:srcRect/>
          <a:stretch/>
        </p:blipFill>
        <p:spPr>
          <a:xfrm>
            <a:off x="7799567" y="1589300"/>
            <a:ext cx="1792397" cy="451600"/>
          </a:xfrm>
          <a:prstGeom prst="rect">
            <a:avLst/>
          </a:prstGeom>
          <a:noFill/>
          <a:ln>
            <a:noFill/>
          </a:ln>
        </p:spPr>
      </p:pic>
      <p:grpSp>
        <p:nvGrpSpPr>
          <p:cNvPr id="2129" name="Google Shape;2129;p5"/>
          <p:cNvGrpSpPr/>
          <p:nvPr/>
        </p:nvGrpSpPr>
        <p:grpSpPr>
          <a:xfrm>
            <a:off x="7809115" y="2118822"/>
            <a:ext cx="536538" cy="536538"/>
            <a:chOff x="5883990" y="927966"/>
            <a:chExt cx="5307000" cy="5307000"/>
          </a:xfrm>
        </p:grpSpPr>
        <p:sp>
          <p:nvSpPr>
            <p:cNvPr id="2130" name="Google Shape;2130;p5"/>
            <p:cNvSpPr/>
            <p:nvPr/>
          </p:nvSpPr>
          <p:spPr>
            <a:xfrm>
              <a:off x="5883990" y="927966"/>
              <a:ext cx="5307000" cy="5307000"/>
            </a:xfrm>
            <a:prstGeom prst="ellipse">
              <a:avLst/>
            </a:prstGeom>
            <a:solidFill>
              <a:srgbClr val="F2F2F2"/>
            </a:solidFill>
            <a:ln>
              <a:noFill/>
            </a:ln>
          </p:spPr>
          <p:txBody>
            <a:bodyPr anchor="ctr" anchorCtr="0" bIns="60925" lIns="0" numCol="1" rIns="0" spcFirstLastPara="1" tIns="60925" wrap="square">
              <a:noAutofit/>
            </a:bodyPr>
            <a:lstStyle/>
            <a:p>
              <a:pPr algn="ctr" indent="0" lvl="0" marL="0" marR="0" rtl="0">
                <a:lnSpc>
                  <a:spcPct val="100000"/>
                </a:lnSpc>
                <a:spcBef>
                  <a:spcPts val="0"/>
                </a:spcBef>
                <a:spcAft>
                  <a:spcPts val="0"/>
                </a:spcAft>
                <a:buClr>
                  <a:schemeClr val="dk1"/>
                </a:buClr>
                <a:buSzPts val="2800"/>
                <a:buFont typeface="Inter Light"/>
                <a:buNone/>
              </a:pPr>
              <a:endParaRPr b="0" cap="none" i="0" strike="noStrike" sz="2800" u="none">
                <a:solidFill>
                  <a:srgbClr val="FFFFFF"/>
                </a:solidFill>
                <a:latin typeface="Arial"/>
                <a:ea typeface="Arial"/>
                <a:cs typeface="Arial"/>
                <a:sym typeface="Arial"/>
              </a:endParaRPr>
            </a:p>
          </p:txBody>
        </p:sp>
        <p:sp>
          <p:nvSpPr>
            <p:cNvPr id="2131" name="Google Shape;2131;p5"/>
            <p:cNvSpPr/>
            <p:nvPr/>
          </p:nvSpPr>
          <p:spPr>
            <a:xfrm>
              <a:off x="6842081" y="1886065"/>
              <a:ext cx="3390600" cy="3390600"/>
            </a:xfrm>
            <a:prstGeom prst="ellipse">
              <a:avLst/>
            </a:prstGeom>
            <a:gradFill>
              <a:gsLst>
                <a:gs pos="0">
                  <a:schemeClr val="accent2"/>
                </a:gs>
                <a:gs pos="40000">
                  <a:srgbClr val="FE7800"/>
                </a:gs>
                <a:gs pos="92000">
                  <a:srgbClr val="FE5001"/>
                </a:gs>
                <a:gs pos="100000">
                  <a:srgbClr val="FE5001"/>
                </a:gs>
              </a:gsLst>
              <a:lin ang="2698631" scaled="0"/>
            </a:gra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3700"/>
                <a:buFont typeface="Arial"/>
                <a:buNone/>
              </a:pPr>
              <a:endParaRPr b="1" cap="none" i="0" strike="noStrike" sz="3700" u="none">
                <a:solidFill>
                  <a:srgbClr val="FFFFFF"/>
                </a:solidFill>
                <a:latin typeface="Inter ExtraBold"/>
                <a:ea typeface="Inter ExtraBold"/>
                <a:cs typeface="Inter ExtraBold"/>
                <a:sym typeface="Inter ExtraBold"/>
              </a:endParaRPr>
            </a:p>
          </p:txBody>
        </p:sp>
      </p:grpSp>
      <p:sp>
        <p:nvSpPr>
          <p:cNvPr id="2132" name="Google Shape;2132;p5"/>
          <p:cNvSpPr txBox="1"/>
          <p:nvPr/>
        </p:nvSpPr>
        <p:spPr>
          <a:xfrm>
            <a:off x="8422420" y="2507053"/>
            <a:ext cx="2154300" cy="221700"/>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rgbClr val="000000"/>
              </a:buClr>
              <a:buSzPts val="1500"/>
              <a:buFont typeface="Inter Light"/>
              <a:buNone/>
            </a:pPr>
            <a:r>
              <a:rPr b="1" cap="none" i="0" lang="en-US" strike="noStrike" sz="1500" u="none">
                <a:solidFill>
                  <a:srgbClr val="000000"/>
                </a:solidFill>
                <a:latin typeface="Inter Light"/>
                <a:ea typeface="Inter Light"/>
                <a:cs typeface="Inter Light"/>
                <a:sym typeface="Inter Light"/>
              </a:rPr>
              <a:t>AI Ops</a:t>
            </a:r>
            <a:endParaRPr b="0" cap="none" i="0" strike="noStrike" sz="1500" u="none">
              <a:solidFill>
                <a:schemeClr val="dk1"/>
              </a:solidFill>
              <a:latin typeface="Inter Light"/>
              <a:ea typeface="Inter Light"/>
              <a:cs typeface="Inter Light"/>
              <a:sym typeface="Inter Light"/>
            </a:endParaRPr>
          </a:p>
        </p:txBody>
      </p:sp>
      <p:sp>
        <p:nvSpPr>
          <p:cNvPr id="2133" name="Google Shape;2133;p5"/>
          <p:cNvSpPr txBox="1"/>
          <p:nvPr/>
        </p:nvSpPr>
        <p:spPr>
          <a:xfrm>
            <a:off x="5518650" y="4439975"/>
            <a:ext cx="926700" cy="415500"/>
          </a:xfrm>
          <a:prstGeom prst="rect">
            <a:avLst/>
          </a:prstGeom>
          <a:solidFill>
            <a:schemeClr val="lt1"/>
          </a:solidFill>
          <a:ln>
            <a:noFill/>
          </a:ln>
        </p:spPr>
        <p:txBody>
          <a:bodyPr anchor="t" anchorCtr="0" bIns="91425" lIns="91425" numCol="1" rIns="91425" spcFirstLastPara="1" tIns="91425" wrap="square">
            <a:spAutoFit/>
          </a:bodyPr>
          <a:lstStyle/>
          <a:p>
            <a:pPr algn="ctr" indent="0" lvl="0" marL="0" marR="0" rtl="0">
              <a:lnSpc>
                <a:spcPct val="100000"/>
              </a:lnSpc>
              <a:spcBef>
                <a:spcPts val="0"/>
              </a:spcBef>
              <a:spcAft>
                <a:spcPts val="0"/>
              </a:spcAft>
              <a:buClr>
                <a:schemeClr val="accent1"/>
              </a:buClr>
              <a:buSzPts val="1800"/>
              <a:buFont typeface="Inter"/>
              <a:buNone/>
            </a:pPr>
            <a:r>
              <a:rPr b="1" cap="none" i="0" lang="en-US" strike="noStrike" sz="1500" u="none">
                <a:solidFill>
                  <a:schemeClr val="accent1"/>
                </a:solidFill>
                <a:latin typeface="Inter"/>
                <a:ea typeface="Inter"/>
                <a:cs typeface="Inter"/>
                <a:sym typeface="Inter"/>
              </a:rPr>
              <a:t>NEW</a:t>
            </a:r>
            <a:endParaRPr b="1" cap="none" i="0" strike="noStrike" sz="1500" u="none">
              <a:solidFill>
                <a:schemeClr val="accent1"/>
              </a:solidFill>
              <a:latin typeface="Inter"/>
              <a:ea typeface="Inter"/>
              <a:cs typeface="Inter"/>
              <a:sym typeface="Inter"/>
            </a:endParaRPr>
          </a:p>
        </p:txBody>
      </p:sp>
      <p:pic>
        <p:nvPicPr>
          <p:cNvPr id="2134" name="Google Shape;2134;p5"/>
          <p:cNvPicPr preferRelativeResize="0"/>
          <p:nvPr/>
        </p:nvPicPr>
        <p:blipFill rotWithShape="1">
          <a:blip r:embed="rId5">
            <a:alphaModFix/>
          </a:blip>
          <a:srcRect b="26416" r="24777" t="26416"/>
          <a:stretch/>
        </p:blipFill>
        <p:spPr>
          <a:xfrm>
            <a:off x="8951439" y="3889217"/>
            <a:ext cx="2696540" cy="483102"/>
          </a:xfrm>
          <a:prstGeom prst="rect">
            <a:avLst/>
          </a:prstGeom>
          <a:noFill/>
          <a:ln>
            <a:noFill/>
          </a:ln>
        </p:spPr>
      </p:pic>
      <p:pic>
        <p:nvPicPr>
          <p:cNvPr id="2135" name="Google Shape;2135;p5"/>
          <p:cNvPicPr preferRelativeResize="0"/>
          <p:nvPr/>
        </p:nvPicPr>
        <p:blipFill rotWithShape="1">
          <a:blip r:embed="rId6">
            <a:alphaModFix/>
          </a:blip>
          <a:srcRect/>
          <a:stretch/>
        </p:blipFill>
        <p:spPr>
          <a:xfrm>
            <a:off x="5905690" y="4213316"/>
            <a:ext cx="3045749" cy="870218"/>
          </a:xfrm>
          <a:prstGeom prst="rect">
            <a:avLst/>
          </a:prstGeom>
          <a:noFill/>
          <a:ln>
            <a:noFill/>
          </a:ln>
        </p:spPr>
      </p:pic>
      <p:sp>
        <p:nvSpPr>
          <p:cNvPr id="2136" name="Google Shape;2136;p5"/>
          <p:cNvSpPr txBox="1"/>
          <p:nvPr/>
        </p:nvSpPr>
        <p:spPr>
          <a:xfrm>
            <a:off x="4088982" y="6237987"/>
            <a:ext cx="1543231" cy="443198"/>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dk1"/>
              </a:buClr>
              <a:buSzPts val="1500"/>
              <a:buFont typeface="Inter Light"/>
              <a:buNone/>
            </a:pPr>
            <a:r>
              <a:rPr b="1" cap="none" i="0" lang="en-US" strike="noStrike" sz="1500" u="none">
                <a:solidFill>
                  <a:schemeClr val="dk1"/>
                </a:solidFill>
                <a:latin typeface="Inter Light"/>
                <a:ea typeface="Inter Light"/>
                <a:cs typeface="Inter Light"/>
                <a:sym typeface="Inter Light"/>
              </a:rPr>
              <a:t>Always Modern, Sustainable</a:t>
            </a:r>
            <a:endParaRPr b="0" cap="none" i="0" strike="noStrike" sz="1500" u="none">
              <a:solidFill>
                <a:schemeClr val="dk1"/>
              </a:solidFill>
              <a:latin typeface="Inter Light"/>
              <a:ea typeface="Inter Light"/>
              <a:cs typeface="Inter Light"/>
              <a:sym typeface="Inter Light"/>
            </a:endParaRPr>
          </a:p>
        </p:txBody>
      </p:sp>
    </p:spTree>
  </p:cSld>
  <p:clrMapOvr>
    <a:masterClrMapping/>
  </p:clrMapOvr>
  <p:transition spd="slow">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2106"/>
                                        </p:tgtEl>
                                        <p:attrNameLst>
                                          <p:attrName>style.visibility</p:attrName>
                                        </p:attrNameLst>
                                      </p:cBhvr>
                                      <p:to>
                                        <p:strVal val="visible"/>
                                      </p:to>
                                    </p:set>
                                    <p:animEffect filter="fade" transition="in">
                                      <p:cBhvr>
                                        <p:cTn dur="500" id="7"/>
                                        <p:tgtEl>
                                          <p:spTgt spid="2106"/>
                                        </p:tgtEl>
                                      </p:cBhvr>
                                    </p:animEffect>
                                  </p:childTnLst>
                                </p:cTn>
                              </p:par>
                              <p:par>
                                <p:cTn fill="hold" id="8" nodeType="withEffect" presetClass="entr" presetID="10" presetSubtype="0">
                                  <p:stCondLst>
                                    <p:cond delay="0"/>
                                  </p:stCondLst>
                                  <p:childTnLst>
                                    <p:set>
                                      <p:cBhvr>
                                        <p:cTn dur="1" fill="hold" id="9">
                                          <p:stCondLst>
                                            <p:cond delay="0"/>
                                          </p:stCondLst>
                                        </p:cTn>
                                        <p:tgtEl>
                                          <p:spTgt spid="2112"/>
                                        </p:tgtEl>
                                        <p:attrNameLst>
                                          <p:attrName>style.visibility</p:attrName>
                                        </p:attrNameLst>
                                      </p:cBhvr>
                                      <p:to>
                                        <p:strVal val="visible"/>
                                      </p:to>
                                    </p:set>
                                    <p:animEffect filter="fade" transition="in">
                                      <p:cBhvr>
                                        <p:cTn dur="500" id="10"/>
                                        <p:tgtEl>
                                          <p:spTgt spid="2112"/>
                                        </p:tgtEl>
                                      </p:cBhvr>
                                    </p:animEffect>
                                  </p:childTnLst>
                                </p:cTn>
                              </p:par>
                              <p:par>
                                <p:cTn fill="hold" id="11" nodeType="withEffect" presetClass="entr" presetID="10" presetSubtype="0">
                                  <p:stCondLst>
                                    <p:cond delay="0"/>
                                  </p:stCondLst>
                                  <p:childTnLst>
                                    <p:set>
                                      <p:cBhvr>
                                        <p:cTn dur="1" fill="hold" id="12">
                                          <p:stCondLst>
                                            <p:cond delay="0"/>
                                          </p:stCondLst>
                                        </p:cTn>
                                        <p:tgtEl>
                                          <p:spTgt spid="2136"/>
                                        </p:tgtEl>
                                        <p:attrNameLst>
                                          <p:attrName>style.visibility</p:attrName>
                                        </p:attrNameLst>
                                      </p:cBhvr>
                                      <p:to>
                                        <p:strVal val="visible"/>
                                      </p:to>
                                    </p:set>
                                    <p:animEffect filter="fade" transition="in">
                                      <p:cBhvr>
                                        <p:cTn dur="500" id="13"/>
                                        <p:tgtEl>
                                          <p:spTgt spid="2136"/>
                                        </p:tgtEl>
                                      </p:cBhvr>
                                    </p:animEffect>
                                  </p:childTnLst>
                                </p:cTn>
                              </p:par>
                              <p:par>
                                <p:cTn fill="hold" id="14" nodeType="withEffect" presetClass="entr" presetID="10" presetSubtype="0">
                                  <p:stCondLst>
                                    <p:cond delay="0"/>
                                  </p:stCondLst>
                                  <p:childTnLst>
                                    <p:set>
                                      <p:cBhvr>
                                        <p:cTn dur="1" fill="hold" id="15">
                                          <p:stCondLst>
                                            <p:cond delay="0"/>
                                          </p:stCondLst>
                                        </p:cTn>
                                        <p:tgtEl>
                                          <p:spTgt spid="2123"/>
                                        </p:tgtEl>
                                        <p:attrNameLst>
                                          <p:attrName>style.visibility</p:attrName>
                                        </p:attrNameLst>
                                      </p:cBhvr>
                                      <p:to>
                                        <p:strVal val="visible"/>
                                      </p:to>
                                    </p:set>
                                    <p:animEffect filter="fade" transition="in">
                                      <p:cBhvr>
                                        <p:cTn dur="500" id="16"/>
                                        <p:tgtEl>
                                          <p:spTgt spid="2123"/>
                                        </p:tgtEl>
                                      </p:cBhvr>
                                    </p:animEffect>
                                  </p:childTnLst>
                                </p:cTn>
                              </p:par>
                              <p:par>
                                <p:cTn fill="hold" id="17" nodeType="withEffect" presetClass="entr" presetID="10" presetSubtype="0">
                                  <p:stCondLst>
                                    <p:cond delay="0"/>
                                  </p:stCondLst>
                                  <p:childTnLst>
                                    <p:set>
                                      <p:cBhvr>
                                        <p:cTn dur="1" fill="hold" id="18">
                                          <p:stCondLst>
                                            <p:cond delay="0"/>
                                          </p:stCondLst>
                                        </p:cTn>
                                        <p:tgtEl>
                                          <p:spTgt spid="2126"/>
                                        </p:tgtEl>
                                        <p:attrNameLst>
                                          <p:attrName>style.visibility</p:attrName>
                                        </p:attrNameLst>
                                      </p:cBhvr>
                                      <p:to>
                                        <p:strVal val="visible"/>
                                      </p:to>
                                    </p:set>
                                    <p:animEffect filter="fade" transition="in">
                                      <p:cBhvr>
                                        <p:cTn dur="500" id="19"/>
                                        <p:tgtEl>
                                          <p:spTgt spid="2126"/>
                                        </p:tgtEl>
                                      </p:cBhvr>
                                    </p:animEffect>
                                  </p:childTnLst>
                                </p:cTn>
                              </p:par>
                              <p:par>
                                <p:cTn fill="hold" id="20" nodeType="withEffect" presetClass="entr" presetID="10" presetSubtype="0">
                                  <p:stCondLst>
                                    <p:cond delay="0"/>
                                  </p:stCondLst>
                                  <p:childTnLst>
                                    <p:set>
                                      <p:cBhvr>
                                        <p:cTn dur="1" fill="hold" id="21">
                                          <p:stCondLst>
                                            <p:cond delay="0"/>
                                          </p:stCondLst>
                                        </p:cTn>
                                        <p:tgtEl>
                                          <p:spTgt spid="2135"/>
                                        </p:tgtEl>
                                        <p:attrNameLst>
                                          <p:attrName>style.visibility</p:attrName>
                                        </p:attrNameLst>
                                      </p:cBhvr>
                                      <p:to>
                                        <p:strVal val="visible"/>
                                      </p:to>
                                    </p:set>
                                    <p:animEffect filter="fade" transition="in">
                                      <p:cBhvr>
                                        <p:cTn dur="500" id="22"/>
                                        <p:tgtEl>
                                          <p:spTgt spid="2135"/>
                                        </p:tgtEl>
                                      </p:cBhvr>
                                    </p:animEffect>
                                  </p:childTnLst>
                                </p:cTn>
                              </p:par>
                              <p:par>
                                <p:cTn fill="hold" id="23" nodeType="withEffect" presetClass="entr" presetID="10" presetSubtype="0">
                                  <p:stCondLst>
                                    <p:cond delay="0"/>
                                  </p:stCondLst>
                                  <p:childTnLst>
                                    <p:set>
                                      <p:cBhvr>
                                        <p:cTn dur="1" fill="hold" id="24">
                                          <p:stCondLst>
                                            <p:cond delay="0"/>
                                          </p:stCondLst>
                                        </p:cTn>
                                        <p:tgtEl>
                                          <p:spTgt spid="2104"/>
                                        </p:tgtEl>
                                        <p:attrNameLst>
                                          <p:attrName>style.visibility</p:attrName>
                                        </p:attrNameLst>
                                      </p:cBhvr>
                                      <p:to>
                                        <p:strVal val="visible"/>
                                      </p:to>
                                    </p:set>
                                    <p:animEffect filter="fade" transition="in">
                                      <p:cBhvr>
                                        <p:cTn dur="500" id="25"/>
                                        <p:tgtEl>
                                          <p:spTgt spid="2104"/>
                                        </p:tgtEl>
                                      </p:cBhvr>
                                    </p:animEffect>
                                  </p:childTnLst>
                                </p:cTn>
                              </p:par>
                              <p:par>
                                <p:cTn fill="hold" id="26" nodeType="withEffect" presetClass="entr" presetID="10" presetSubtype="0">
                                  <p:stCondLst>
                                    <p:cond delay="0"/>
                                  </p:stCondLst>
                                  <p:childTnLst>
                                    <p:set>
                                      <p:cBhvr>
                                        <p:cTn dur="1" fill="hold" id="27">
                                          <p:stCondLst>
                                            <p:cond delay="0"/>
                                          </p:stCondLst>
                                        </p:cTn>
                                        <p:tgtEl>
                                          <p:spTgt spid="2105"/>
                                        </p:tgtEl>
                                        <p:attrNameLst>
                                          <p:attrName>style.visibility</p:attrName>
                                        </p:attrNameLst>
                                      </p:cBhvr>
                                      <p:to>
                                        <p:strVal val="visible"/>
                                      </p:to>
                                    </p:set>
                                    <p:animEffect filter="fade" transition="in">
                                      <p:cBhvr>
                                        <p:cTn dur="500" id="28"/>
                                        <p:tgtEl>
                                          <p:spTgt spid="2105"/>
                                        </p:tgtEl>
                                      </p:cBhvr>
                                    </p:animEffect>
                                  </p:childTnLst>
                                </p:cTn>
                              </p:par>
                              <p:par>
                                <p:cTn fill="hold" id="29" nodeType="withEffect" presetClass="entr" presetID="10" presetSubtype="0">
                                  <p:stCondLst>
                                    <p:cond delay="0"/>
                                  </p:stCondLst>
                                  <p:childTnLst>
                                    <p:set>
                                      <p:cBhvr>
                                        <p:cTn dur="1" fill="hold" id="30">
                                          <p:stCondLst>
                                            <p:cond delay="0"/>
                                          </p:stCondLst>
                                        </p:cTn>
                                        <p:tgtEl>
                                          <p:spTgt spid="2119"/>
                                        </p:tgtEl>
                                        <p:attrNameLst>
                                          <p:attrName>style.visibility</p:attrName>
                                        </p:attrNameLst>
                                      </p:cBhvr>
                                      <p:to>
                                        <p:strVal val="visible"/>
                                      </p:to>
                                    </p:set>
                                    <p:animEffect filter="fade" transition="in">
                                      <p:cBhvr>
                                        <p:cTn dur="500" id="31"/>
                                        <p:tgtEl>
                                          <p:spTgt spid="2119"/>
                                        </p:tgtEl>
                                      </p:cBhvr>
                                    </p:animEffect>
                                  </p:childTnLst>
                                </p:cTn>
                              </p:par>
                              <p:par>
                                <p:cTn fill="hold" id="32" nodeType="withEffect" presetClass="entr" presetID="10" presetSubtype="0">
                                  <p:stCondLst>
                                    <p:cond delay="0"/>
                                  </p:stCondLst>
                                  <p:childTnLst>
                                    <p:set>
                                      <p:cBhvr>
                                        <p:cTn dur="1" fill="hold" id="33">
                                          <p:stCondLst>
                                            <p:cond delay="0"/>
                                          </p:stCondLst>
                                        </p:cTn>
                                        <p:tgtEl>
                                          <p:spTgt spid="2127"/>
                                        </p:tgtEl>
                                        <p:attrNameLst>
                                          <p:attrName>style.visibility</p:attrName>
                                        </p:attrNameLst>
                                      </p:cBhvr>
                                      <p:to>
                                        <p:strVal val="visible"/>
                                      </p:to>
                                    </p:set>
                                    <p:animEffect filter="fade" transition="in">
                                      <p:cBhvr>
                                        <p:cTn dur="500" id="34"/>
                                        <p:tgtEl>
                                          <p:spTgt spid="2127"/>
                                        </p:tgtEl>
                                      </p:cBhvr>
                                    </p:animEffect>
                                  </p:childTnLst>
                                </p:cTn>
                              </p:par>
                              <p:par>
                                <p:cTn fill="hold" id="35" nodeType="withEffect" presetClass="entr" presetID="10" presetSubtype="0">
                                  <p:stCondLst>
                                    <p:cond delay="0"/>
                                  </p:stCondLst>
                                  <p:childTnLst>
                                    <p:set>
                                      <p:cBhvr>
                                        <p:cTn dur="1" fill="hold" id="36">
                                          <p:stCondLst>
                                            <p:cond delay="0"/>
                                          </p:stCondLst>
                                        </p:cTn>
                                        <p:tgtEl>
                                          <p:spTgt spid="2120"/>
                                        </p:tgtEl>
                                        <p:attrNameLst>
                                          <p:attrName>style.visibility</p:attrName>
                                        </p:attrNameLst>
                                      </p:cBhvr>
                                      <p:to>
                                        <p:strVal val="visible"/>
                                      </p:to>
                                    </p:set>
                                    <p:animEffect filter="fade" transition="in">
                                      <p:cBhvr>
                                        <p:cTn dur="500" id="37"/>
                                        <p:tgtEl>
                                          <p:spTgt spid="2120"/>
                                        </p:tgtEl>
                                      </p:cBhvr>
                                    </p:animEffect>
                                  </p:childTnLst>
                                </p:cTn>
                              </p:par>
                              <p:par>
                                <p:cTn fill="hold" id="38" nodeType="withEffect" presetClass="entr" presetID="10" presetSubtype="0">
                                  <p:stCondLst>
                                    <p:cond delay="0"/>
                                  </p:stCondLst>
                                  <p:childTnLst>
                                    <p:set>
                                      <p:cBhvr>
                                        <p:cTn dur="1" fill="hold" id="39">
                                          <p:stCondLst>
                                            <p:cond delay="0"/>
                                          </p:stCondLst>
                                        </p:cTn>
                                        <p:tgtEl>
                                          <p:spTgt spid="2134"/>
                                        </p:tgtEl>
                                        <p:attrNameLst>
                                          <p:attrName>style.visibility</p:attrName>
                                        </p:attrNameLst>
                                      </p:cBhvr>
                                      <p:to>
                                        <p:strVal val="visible"/>
                                      </p:to>
                                    </p:set>
                                    <p:animEffect filter="fade" transition="in">
                                      <p:cBhvr>
                                        <p:cTn dur="500" id="40"/>
                                        <p:tgtEl>
                                          <p:spTgt spid="2134"/>
                                        </p:tgtEl>
                                      </p:cBhvr>
                                    </p:animEffect>
                                  </p:childTnLst>
                                </p:cTn>
                              </p:par>
                              <p:par>
                                <p:cTn fill="hold" id="41" nodeType="withEffect" presetClass="entr" presetID="10" presetSubtype="0">
                                  <p:stCondLst>
                                    <p:cond delay="0"/>
                                  </p:stCondLst>
                                  <p:childTnLst>
                                    <p:set>
                                      <p:cBhvr>
                                        <p:cTn dur="1" fill="hold" id="42">
                                          <p:stCondLst>
                                            <p:cond delay="0"/>
                                          </p:stCondLst>
                                        </p:cTn>
                                        <p:tgtEl>
                                          <p:spTgt spid="2122"/>
                                        </p:tgtEl>
                                        <p:attrNameLst>
                                          <p:attrName>style.visibility</p:attrName>
                                        </p:attrNameLst>
                                      </p:cBhvr>
                                      <p:to>
                                        <p:strVal val="visible"/>
                                      </p:to>
                                    </p:set>
                                    <p:animEffect filter="fade" transition="in">
                                      <p:cBhvr>
                                        <p:cTn dur="500" id="43"/>
                                        <p:tgtEl>
                                          <p:spTgt spid="2122"/>
                                        </p:tgtEl>
                                      </p:cBhvr>
                                    </p:animEffect>
                                  </p:childTnLst>
                                </p:cTn>
                              </p:par>
                              <p:par>
                                <p:cTn fill="hold" id="44" nodeType="withEffect" presetClass="entr" presetID="10" presetSubtype="0">
                                  <p:stCondLst>
                                    <p:cond delay="0"/>
                                  </p:stCondLst>
                                  <p:childTnLst>
                                    <p:set>
                                      <p:cBhvr>
                                        <p:cTn dur="1" fill="hold" id="45">
                                          <p:stCondLst>
                                            <p:cond delay="0"/>
                                          </p:stCondLst>
                                        </p:cTn>
                                        <p:tgtEl>
                                          <p:spTgt spid="2115"/>
                                        </p:tgtEl>
                                        <p:attrNameLst>
                                          <p:attrName>style.visibility</p:attrName>
                                        </p:attrNameLst>
                                      </p:cBhvr>
                                      <p:to>
                                        <p:strVal val="visible"/>
                                      </p:to>
                                    </p:set>
                                    <p:animEffect filter="fade" transition="in">
                                      <p:cBhvr>
                                        <p:cTn dur="500" id="46"/>
                                        <p:tgtEl>
                                          <p:spTgt spid="2115"/>
                                        </p:tgtEl>
                                      </p:cBhvr>
                                    </p:animEffect>
                                  </p:childTnLst>
                                </p:cTn>
                              </p:par>
                            </p:childTnLst>
                          </p:cTn>
                        </p:par>
                      </p:childTnLst>
                    </p:cTn>
                  </p:par>
                  <p:par>
                    <p:cTn fill="hold" id="47">
                      <p:stCondLst>
                        <p:cond delay="indefinite"/>
                      </p:stCondLst>
                      <p:childTnLst>
                        <p:par>
                          <p:cTn fill="hold" id="48">
                            <p:stCondLst>
                              <p:cond delay="0"/>
                            </p:stCondLst>
                            <p:childTnLst>
                              <p:par>
                                <p:cTn fill="hold" id="49" nodeType="clickEffect" presetClass="entr" presetID="1" presetSubtype="0">
                                  <p:stCondLst>
                                    <p:cond delay="0"/>
                                  </p:stCondLst>
                                  <p:childTnLst>
                                    <p:set>
                                      <p:cBhvr>
                                        <p:cTn dur="1" fill="hold" id="50">
                                          <p:stCondLst>
                                            <p:cond delay="0"/>
                                          </p:stCondLst>
                                        </p:cTn>
                                        <p:tgtEl>
                                          <p:spTgt spid="2133"/>
                                        </p:tgtEl>
                                        <p:attrNameLst>
                                          <p:attrName>style.visibility</p:attrName>
                                        </p:attrNameLst>
                                      </p:cBhvr>
                                      <p:to>
                                        <p:strVal val="visible"/>
                                      </p:to>
                                    </p:set>
                                  </p:childTnLst>
                                </p:cTn>
                              </p:par>
                            </p:childTnLst>
                          </p:cTn>
                        </p:par>
                      </p:childTnLst>
                    </p:cTn>
                  </p:par>
                  <p:par>
                    <p:cTn fill="hold" id="51">
                      <p:stCondLst>
                        <p:cond delay="indefinite"/>
                      </p:stCondLst>
                      <p:childTnLst>
                        <p:par>
                          <p:cTn fill="hold" id="52">
                            <p:stCondLst>
                              <p:cond delay="0"/>
                            </p:stCondLst>
                            <p:childTnLst>
                              <p:par>
                                <p:cTn fill="hold" id="53" nodeType="clickEffect" presetClass="entr" presetID="10" presetSubtype="0">
                                  <p:stCondLst>
                                    <p:cond delay="0"/>
                                  </p:stCondLst>
                                  <p:childTnLst>
                                    <p:set>
                                      <p:cBhvr>
                                        <p:cTn dur="1" fill="hold" id="54">
                                          <p:stCondLst>
                                            <p:cond delay="0"/>
                                          </p:stCondLst>
                                        </p:cTn>
                                        <p:tgtEl>
                                          <p:spTgt spid="2107"/>
                                        </p:tgtEl>
                                        <p:attrNameLst>
                                          <p:attrName>style.visibility</p:attrName>
                                        </p:attrNameLst>
                                      </p:cBhvr>
                                      <p:to>
                                        <p:strVal val="visible"/>
                                      </p:to>
                                    </p:set>
                                    <p:animEffect filter="fade" transition="in">
                                      <p:cBhvr>
                                        <p:cTn dur="500" id="55"/>
                                        <p:tgtEl>
                                          <p:spTgt spid="2107"/>
                                        </p:tgtEl>
                                      </p:cBhvr>
                                    </p:animEffect>
                                  </p:childTnLst>
                                </p:cTn>
                              </p:par>
                              <p:par>
                                <p:cTn fill="hold" id="56" nodeType="withEffect" presetClass="entr" presetID="10" presetSubtype="0">
                                  <p:stCondLst>
                                    <p:cond delay="0"/>
                                  </p:stCondLst>
                                  <p:childTnLst>
                                    <p:set>
                                      <p:cBhvr>
                                        <p:cTn dur="1" fill="hold" id="57">
                                          <p:stCondLst>
                                            <p:cond delay="0"/>
                                          </p:stCondLst>
                                        </p:cTn>
                                        <p:tgtEl>
                                          <p:spTgt spid="2129"/>
                                        </p:tgtEl>
                                        <p:attrNameLst>
                                          <p:attrName>style.visibility</p:attrName>
                                        </p:attrNameLst>
                                      </p:cBhvr>
                                      <p:to>
                                        <p:strVal val="visible"/>
                                      </p:to>
                                    </p:set>
                                    <p:animEffect filter="fade" transition="in">
                                      <p:cBhvr>
                                        <p:cTn dur="500" id="58"/>
                                        <p:tgtEl>
                                          <p:spTgt spid="2129"/>
                                        </p:tgtEl>
                                      </p:cBhvr>
                                    </p:animEffect>
                                  </p:childTnLst>
                                </p:cTn>
                              </p:par>
                              <p:par>
                                <p:cTn fill="hold" id="59" nodeType="withEffect" presetClass="entr" presetID="10" presetSubtype="0">
                                  <p:stCondLst>
                                    <p:cond delay="0"/>
                                  </p:stCondLst>
                                  <p:childTnLst>
                                    <p:set>
                                      <p:cBhvr>
                                        <p:cTn dur="1" fill="hold" id="60">
                                          <p:stCondLst>
                                            <p:cond delay="0"/>
                                          </p:stCondLst>
                                        </p:cTn>
                                        <p:tgtEl>
                                          <p:spTgt spid="2132"/>
                                        </p:tgtEl>
                                        <p:attrNameLst>
                                          <p:attrName>style.visibility</p:attrName>
                                        </p:attrNameLst>
                                      </p:cBhvr>
                                      <p:to>
                                        <p:strVal val="visible"/>
                                      </p:to>
                                    </p:set>
                                    <p:animEffect filter="fade" transition="in">
                                      <p:cBhvr>
                                        <p:cTn dur="500" id="61"/>
                                        <p:tgtEl>
                                          <p:spTgt spid="2132"/>
                                        </p:tgtEl>
                                      </p:cBhvr>
                                    </p:animEffect>
                                  </p:childTnLst>
                                </p:cTn>
                              </p:par>
                              <p:par>
                                <p:cTn fill="hold" id="62" nodeType="withEffect" presetClass="entr" presetID="1" presetSubtype="0">
                                  <p:stCondLst>
                                    <p:cond delay="0"/>
                                  </p:stCondLst>
                                  <p:childTnLst>
                                    <p:set>
                                      <p:cBhvr>
                                        <p:cTn dur="1" fill="hold" id="63">
                                          <p:stCondLst>
                                            <p:cond delay="0"/>
                                          </p:stCondLst>
                                        </p:cTn>
                                        <p:tgtEl>
                                          <p:spTgt spid="212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5954"/>
        </a:solidFill>
        <a:effectLst/>
      </p:bgPr>
    </p:bg>
    <p:spTree>
      <p:nvGrpSpPr>
        <p:cNvPr id="1" name="Shape 2024"/>
        <p:cNvGrpSpPr/>
        <p:nvPr/>
      </p:nvGrpSpPr>
      <p:grpSpPr>
        <a:xfrm>
          <a:off x="0" y="0"/>
          <a:ext cx="0" cy="0"/>
          <a:chOff x="0" y="0"/>
          <a:chExt cx="0" cy="0"/>
        </a:xfrm>
      </p:grpSpPr>
      <p:sp>
        <p:nvSpPr>
          <p:cNvPr id="2025" name="Google Shape;2025;p62"/>
          <p:cNvSpPr txBox="1"/>
          <p:nvPr/>
        </p:nvSpPr>
        <p:spPr>
          <a:xfrm>
            <a:off x="812582" y="2941496"/>
            <a:ext cx="10566996" cy="975011"/>
          </a:xfrm>
          <a:prstGeom prst="rect">
            <a:avLst/>
          </a:prstGeom>
          <a:noFill/>
          <a:ln>
            <a:noFill/>
          </a:ln>
        </p:spPr>
        <p:txBody>
          <a:bodyPr anchor="ctr" anchorCtr="0" bIns="0" lIns="0" numCol="1" rIns="0" spcFirstLastPara="1" tIns="0" wrap="square">
            <a:spAutoFit/>
          </a:bodyPr>
          <a:lstStyle/>
          <a:p>
            <a:pPr algn="ctr" indent="0" lvl="0" marL="0" marR="0" rtl="0">
              <a:lnSpc>
                <a:spcPct val="96000"/>
              </a:lnSpc>
              <a:spcBef>
                <a:spcPts val="0"/>
              </a:spcBef>
              <a:spcAft>
                <a:spcPts val="0"/>
              </a:spcAft>
              <a:buClr>
                <a:srgbClr val="FFFFFF"/>
              </a:buClr>
              <a:buSzPts val="6600"/>
              <a:buFont typeface="Inter ExtraBold"/>
              <a:buNone/>
            </a:pPr>
            <a:r>
              <a:rPr b="1" cap="none" i="0" lang="en-US" strike="noStrike" sz="6600" u="none">
                <a:solidFill>
                  <a:srgbClr val="FFFFFF"/>
                </a:solidFill>
                <a:latin typeface="Inter ExtraBold"/>
                <a:ea typeface="Inter ExtraBold"/>
                <a:cs typeface="Inter ExtraBold"/>
                <a:sym typeface="Inter ExtraBold"/>
              </a:rPr>
              <a:t>Integration &amp; Automation</a:t>
            </a:r>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2030" name="Google Shape;2030;p63"/>
          <p:cNvSpPr txBox="1"/>
          <p:nvPr/>
        </p:nvSpPr>
        <p:spPr>
          <a:xfrm>
            <a:off x="2406937" y="2814701"/>
            <a:ext cx="1600912" cy="644279"/>
          </a:xfrm>
          <a:prstGeom prst="rect">
            <a:avLst/>
          </a:prstGeom>
          <a:noFill/>
          <a:ln>
            <a:noFill/>
          </a:ln>
        </p:spPr>
        <p:txBody>
          <a:bodyPr anchor="t" anchorCtr="0" bIns="45700" lIns="91425" numCol="1" rIns="91425" spcFirstLastPara="1" tIns="45700" wrap="square">
            <a:spAutoFit/>
          </a:bodyPr>
          <a:lstStyle/>
          <a:p>
            <a:pPr algn="ctr" indent="0" lvl="0" marL="0" marR="0" rtl="0">
              <a:lnSpc>
                <a:spcPct val="80000"/>
              </a:lnSpc>
              <a:spcBef>
                <a:spcPts val="0"/>
              </a:spcBef>
              <a:spcAft>
                <a:spcPts val="0"/>
              </a:spcAft>
              <a:buClr>
                <a:srgbClr val="000000"/>
              </a:buClr>
              <a:buSzPts val="1467"/>
              <a:buFont typeface="Arial"/>
              <a:buNone/>
            </a:pPr>
            <a:r>
              <a:rPr b="0" cap="none" i="0" lang="en-US" strike="noStrike" sz="1467" u="none">
                <a:solidFill>
                  <a:srgbClr val="000000"/>
                </a:solidFill>
                <a:latin typeface="Inter Light"/>
                <a:ea typeface="Inter Light"/>
                <a:cs typeface="Inter Light"/>
                <a:sym typeface="Inter Light"/>
              </a:rPr>
              <a:t>VMware SDDC VALIDATED DESIGN</a:t>
            </a:r>
            <a:endParaRPr/>
          </a:p>
        </p:txBody>
      </p:sp>
      <p:pic>
        <p:nvPicPr>
          <p:cNvPr id="2031" name="Google Shape;2031;p63"/>
          <p:cNvPicPr preferRelativeResize="0"/>
          <p:nvPr/>
        </p:nvPicPr>
        <p:blipFill rotWithShape="1">
          <a:blip r:embed="rId3">
            <a:alphaModFix/>
          </a:blip>
          <a:srcRect/>
          <a:stretch/>
        </p:blipFill>
        <p:spPr>
          <a:xfrm>
            <a:off x="2824332" y="3467739"/>
            <a:ext cx="629760" cy="629760"/>
          </a:xfrm>
          <a:prstGeom prst="rect">
            <a:avLst/>
          </a:prstGeom>
          <a:noFill/>
          <a:ln>
            <a:noFill/>
          </a:ln>
        </p:spPr>
      </p:pic>
      <p:cxnSp>
        <p:nvCxnSpPr>
          <p:cNvPr id="2032" name="Google Shape;2032;p63"/>
          <p:cNvCxnSpPr/>
          <p:nvPr/>
        </p:nvCxnSpPr>
        <p:spPr>
          <a:xfrm>
            <a:off x="4117008" y="2138018"/>
            <a:ext cx="0" cy="3339548"/>
          </a:xfrm>
          <a:prstGeom prst="straightConnector1">
            <a:avLst/>
          </a:prstGeom>
          <a:solidFill>
            <a:srgbClr val="FFFFFF"/>
          </a:solidFill>
          <a:ln cap="flat" cmpd="sng" w="12700">
            <a:solidFill>
              <a:schemeClr val="lt1"/>
            </a:solidFill>
            <a:prstDash val="solid"/>
            <a:round/>
            <a:headEnd len="sm" type="none" w="sm"/>
            <a:tailEnd len="sm" type="none" w="sm"/>
          </a:ln>
        </p:spPr>
      </p:cxnSp>
      <p:cxnSp>
        <p:nvCxnSpPr>
          <p:cNvPr id="2033" name="Google Shape;2033;p63"/>
          <p:cNvCxnSpPr/>
          <p:nvPr/>
        </p:nvCxnSpPr>
        <p:spPr>
          <a:xfrm>
            <a:off x="8092661" y="2138018"/>
            <a:ext cx="0" cy="3339548"/>
          </a:xfrm>
          <a:prstGeom prst="straightConnector1">
            <a:avLst/>
          </a:prstGeom>
          <a:solidFill>
            <a:srgbClr val="FFFFFF"/>
          </a:solidFill>
          <a:ln cap="flat" cmpd="sng" w="12700">
            <a:solidFill>
              <a:schemeClr val="lt1"/>
            </a:solidFill>
            <a:prstDash val="solid"/>
            <a:round/>
            <a:headEnd len="sm" type="none" w="sm"/>
            <a:tailEnd len="sm" type="none" w="sm"/>
          </a:ln>
        </p:spPr>
      </p:cxnSp>
      <p:pic>
        <p:nvPicPr>
          <p:cNvPr id="2034" name="Google Shape;2034;p63"/>
          <p:cNvPicPr preferRelativeResize="0"/>
          <p:nvPr/>
        </p:nvPicPr>
        <p:blipFill rotWithShape="1">
          <a:blip r:embed="rId4">
            <a:alphaModFix/>
          </a:blip>
          <a:srcRect/>
          <a:stretch/>
        </p:blipFill>
        <p:spPr>
          <a:xfrm>
            <a:off x="429190" y="2703443"/>
            <a:ext cx="1932081" cy="3597965"/>
          </a:xfrm>
          <a:prstGeom prst="rect">
            <a:avLst/>
          </a:prstGeom>
          <a:noFill/>
          <a:ln>
            <a:noFill/>
          </a:ln>
        </p:spPr>
      </p:pic>
      <p:sp>
        <p:nvSpPr>
          <p:cNvPr id="2035" name="Google Shape;2035;p63"/>
          <p:cNvSpPr/>
          <p:nvPr/>
        </p:nvSpPr>
        <p:spPr>
          <a:xfrm>
            <a:off x="1174045" y="1827300"/>
            <a:ext cx="2077813" cy="379656"/>
          </a:xfrm>
          <a:prstGeom prst="rect">
            <a:avLst/>
          </a:prstGeom>
          <a:noFill/>
          <a:ln>
            <a:noFill/>
          </a:ln>
        </p:spPr>
        <p:txBody>
          <a:bodyPr anchor="t" anchorCtr="0" bIns="45700" lIns="91425" numCol="1" rIns="91425" spcFirstLastPara="1" tIns="45700" wrap="square">
            <a:spAutoFit/>
          </a:bodyPr>
          <a:lstStyle/>
          <a:p>
            <a:pPr algn="l" indent="0" lvl="0" marL="0" marR="0" rtl="0">
              <a:lnSpc>
                <a:spcPct val="100000"/>
              </a:lnSpc>
              <a:spcBef>
                <a:spcPts val="0"/>
              </a:spcBef>
              <a:spcAft>
                <a:spcPts val="0"/>
              </a:spcAft>
              <a:buClr>
                <a:srgbClr val="000000"/>
              </a:buClr>
              <a:buSzPts val="1867"/>
              <a:buFont typeface="Arial"/>
              <a:buNone/>
            </a:pPr>
            <a:r>
              <a:rPr b="1" cap="none" i="0" lang="en-US" strike="noStrike" sz="1867" u="none">
                <a:solidFill>
                  <a:srgbClr val="000000"/>
                </a:solidFill>
                <a:latin typeface="Inter ExtraBold"/>
                <a:ea typeface="Inter ExtraBold"/>
                <a:cs typeface="Inter ExtraBold"/>
                <a:sym typeface="Inter ExtraBold"/>
              </a:rPr>
              <a:t>VMWARE SDDC</a:t>
            </a:r>
            <a:endParaRPr b="1" cap="none" i="0" strike="noStrike" sz="2400" u="none">
              <a:solidFill>
                <a:srgbClr val="000000"/>
              </a:solidFill>
              <a:latin typeface="Inter ExtraBold"/>
              <a:ea typeface="Inter ExtraBold"/>
              <a:cs typeface="Inter ExtraBold"/>
              <a:sym typeface="Inter ExtraBold"/>
            </a:endParaRPr>
          </a:p>
        </p:txBody>
      </p:sp>
      <p:sp>
        <p:nvSpPr>
          <p:cNvPr id="2036" name="Google Shape;2036;p63"/>
          <p:cNvSpPr/>
          <p:nvPr/>
        </p:nvSpPr>
        <p:spPr>
          <a:xfrm>
            <a:off x="4994878" y="1827300"/>
            <a:ext cx="2598788" cy="379656"/>
          </a:xfrm>
          <a:prstGeom prst="rect">
            <a:avLst/>
          </a:prstGeom>
          <a:noFill/>
          <a:ln>
            <a:noFill/>
          </a:ln>
        </p:spPr>
        <p:txBody>
          <a:bodyPr anchor="t" anchorCtr="0" bIns="45700" lIns="91425" numCol="1" rIns="91425" spcFirstLastPara="1" tIns="45700" wrap="square">
            <a:spAutoFit/>
          </a:bodyPr>
          <a:lstStyle/>
          <a:p>
            <a:pPr algn="l" indent="0" lvl="0" marL="0" marR="0" rtl="0">
              <a:lnSpc>
                <a:spcPct val="100000"/>
              </a:lnSpc>
              <a:spcBef>
                <a:spcPts val="0"/>
              </a:spcBef>
              <a:spcAft>
                <a:spcPts val="0"/>
              </a:spcAft>
              <a:buClr>
                <a:srgbClr val="000000"/>
              </a:buClr>
              <a:buSzPts val="1867"/>
              <a:buFont typeface="Arial"/>
              <a:buNone/>
            </a:pPr>
            <a:r>
              <a:rPr b="1" cap="none" i="0" lang="en-US" strike="noStrike" sz="1867" u="none">
                <a:solidFill>
                  <a:srgbClr val="000000"/>
                </a:solidFill>
                <a:latin typeface="Inter ExtraBold"/>
                <a:ea typeface="Inter ExtraBold"/>
                <a:cs typeface="Inter ExtraBold"/>
                <a:sym typeface="Inter ExtraBold"/>
              </a:rPr>
              <a:t>OPEN AUTOMATION</a:t>
            </a:r>
            <a:endParaRPr b="1" cap="none" i="0" strike="noStrike" sz="2400" u="none">
              <a:solidFill>
                <a:srgbClr val="000000"/>
              </a:solidFill>
              <a:latin typeface="Inter ExtraBold"/>
              <a:ea typeface="Inter ExtraBold"/>
              <a:cs typeface="Inter ExtraBold"/>
              <a:sym typeface="Inter ExtraBold"/>
            </a:endParaRPr>
          </a:p>
        </p:txBody>
      </p:sp>
      <p:sp>
        <p:nvSpPr>
          <p:cNvPr id="2037" name="Google Shape;2037;p63"/>
          <p:cNvSpPr/>
          <p:nvPr/>
        </p:nvSpPr>
        <p:spPr>
          <a:xfrm>
            <a:off x="8997035" y="1827300"/>
            <a:ext cx="2199641" cy="379656"/>
          </a:xfrm>
          <a:prstGeom prst="rect">
            <a:avLst/>
          </a:prstGeom>
          <a:noFill/>
          <a:ln>
            <a:noFill/>
          </a:ln>
        </p:spPr>
        <p:txBody>
          <a:bodyPr anchor="t" anchorCtr="0" bIns="45700" lIns="91425" numCol="1" rIns="91425" spcFirstLastPara="1" tIns="45700" wrap="square">
            <a:spAutoFit/>
          </a:bodyPr>
          <a:lstStyle/>
          <a:p>
            <a:pPr algn="l" indent="0" lvl="0" marL="0" marR="0" rtl="0">
              <a:lnSpc>
                <a:spcPct val="100000"/>
              </a:lnSpc>
              <a:spcBef>
                <a:spcPts val="0"/>
              </a:spcBef>
              <a:spcAft>
                <a:spcPts val="0"/>
              </a:spcAft>
              <a:buClr>
                <a:srgbClr val="000000"/>
              </a:buClr>
              <a:buSzPts val="1867"/>
              <a:buFont typeface="Arial"/>
              <a:buNone/>
            </a:pPr>
            <a:r>
              <a:rPr b="1" cap="none" i="0" lang="en-US" strike="noStrike" sz="1867" u="none">
                <a:solidFill>
                  <a:srgbClr val="000000"/>
                </a:solidFill>
                <a:latin typeface="Inter ExtraBold"/>
                <a:ea typeface="Inter ExtraBold"/>
                <a:cs typeface="Inter ExtraBold"/>
                <a:sym typeface="Inter ExtraBold"/>
              </a:rPr>
              <a:t>OPENSHIFT PaaS</a:t>
            </a:r>
            <a:endParaRPr b="1" cap="none" i="0" strike="noStrike" sz="2400" u="none">
              <a:solidFill>
                <a:srgbClr val="000000"/>
              </a:solidFill>
              <a:latin typeface="Inter ExtraBold"/>
              <a:ea typeface="Inter ExtraBold"/>
              <a:cs typeface="Inter ExtraBold"/>
              <a:sym typeface="Inter ExtraBold"/>
            </a:endParaRPr>
          </a:p>
        </p:txBody>
      </p:sp>
      <p:grpSp>
        <p:nvGrpSpPr>
          <p:cNvPr id="2038" name="Google Shape;2038;p63"/>
          <p:cNvGrpSpPr/>
          <p:nvPr/>
        </p:nvGrpSpPr>
        <p:grpSpPr>
          <a:xfrm>
            <a:off x="4653594" y="3420676"/>
            <a:ext cx="3265436" cy="1469485"/>
            <a:chOff x="464948" y="1820589"/>
            <a:chExt cx="4328310" cy="1947792"/>
          </a:xfrm>
        </p:grpSpPr>
        <p:grpSp>
          <p:nvGrpSpPr>
            <p:cNvPr id="2039" name="Google Shape;2039;p63"/>
            <p:cNvGrpSpPr/>
            <p:nvPr/>
          </p:nvGrpSpPr>
          <p:grpSpPr>
            <a:xfrm>
              <a:off x="464949" y="3411920"/>
              <a:ext cx="2347883" cy="356461"/>
              <a:chOff x="464949" y="3990814"/>
              <a:chExt cx="2141371" cy="356461"/>
            </a:xfrm>
          </p:grpSpPr>
          <p:sp>
            <p:nvSpPr>
              <p:cNvPr id="2040" name="Google Shape;2040;p63"/>
              <p:cNvSpPr/>
              <p:nvPr/>
            </p:nvSpPr>
            <p:spPr>
              <a:xfrm>
                <a:off x="464949" y="3990814"/>
                <a:ext cx="1047902" cy="356461"/>
              </a:xfrm>
              <a:prstGeom prst="rect">
                <a:avLst/>
              </a:prstGeom>
              <a:solidFill>
                <a:schemeClr val="accent2"/>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a:ea typeface="Inter"/>
                  <a:cs typeface="Inter"/>
                  <a:sym typeface="Inter"/>
                </a:endParaRPr>
              </a:p>
            </p:txBody>
          </p:sp>
          <p:sp>
            <p:nvSpPr>
              <p:cNvPr id="2041" name="Google Shape;2041;p63"/>
              <p:cNvSpPr/>
              <p:nvPr/>
            </p:nvSpPr>
            <p:spPr>
              <a:xfrm>
                <a:off x="1558418" y="3990814"/>
                <a:ext cx="1047902" cy="356461"/>
              </a:xfrm>
              <a:prstGeom prst="rect">
                <a:avLst/>
              </a:prstGeom>
              <a:solidFill>
                <a:schemeClr val="accent2"/>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a:ea typeface="Inter"/>
                  <a:cs typeface="Inter"/>
                  <a:sym typeface="Inter"/>
                </a:endParaRPr>
              </a:p>
            </p:txBody>
          </p:sp>
        </p:grpSp>
        <p:sp>
          <p:nvSpPr>
            <p:cNvPr id="2042" name="Google Shape;2042;p63"/>
            <p:cNvSpPr/>
            <p:nvPr/>
          </p:nvSpPr>
          <p:spPr>
            <a:xfrm>
              <a:off x="2858401" y="3411920"/>
              <a:ext cx="841387" cy="356461"/>
            </a:xfrm>
            <a:prstGeom prst="rect">
              <a:avLst/>
            </a:prstGeom>
            <a:solidFill>
              <a:schemeClr val="accent2"/>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a:ea typeface="Inter"/>
                <a:cs typeface="Inter"/>
                <a:sym typeface="Inter"/>
              </a:endParaRPr>
            </a:p>
          </p:txBody>
        </p:sp>
        <p:sp>
          <p:nvSpPr>
            <p:cNvPr id="2043" name="Google Shape;2043;p63"/>
            <p:cNvSpPr/>
            <p:nvPr/>
          </p:nvSpPr>
          <p:spPr>
            <a:xfrm>
              <a:off x="3745356" y="3411920"/>
              <a:ext cx="1047902" cy="356461"/>
            </a:xfrm>
            <a:prstGeom prst="rect">
              <a:avLst/>
            </a:prstGeom>
            <a:solidFill>
              <a:schemeClr val="accent2"/>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a:ea typeface="Inter"/>
                <a:cs typeface="Inter"/>
                <a:sym typeface="Inter"/>
              </a:endParaRPr>
            </a:p>
          </p:txBody>
        </p:sp>
        <p:pic>
          <p:nvPicPr>
            <p:cNvPr id="2044" name="Google Shape;2044;p63"/>
            <p:cNvPicPr preferRelativeResize="0"/>
            <p:nvPr/>
          </p:nvPicPr>
          <p:blipFill rotWithShape="1">
            <a:blip r:embed="rId5">
              <a:alphaModFix/>
            </a:blip>
            <a:srcRect/>
            <a:stretch/>
          </p:blipFill>
          <p:spPr>
            <a:xfrm>
              <a:off x="3044501" y="3506793"/>
              <a:ext cx="496547" cy="191356"/>
            </a:xfrm>
            <a:prstGeom prst="rect">
              <a:avLst/>
            </a:prstGeom>
            <a:noFill/>
            <a:ln>
              <a:noFill/>
            </a:ln>
          </p:spPr>
        </p:pic>
        <p:pic>
          <p:nvPicPr>
            <p:cNvPr id="2045" name="Google Shape;2045;p63"/>
            <p:cNvPicPr preferRelativeResize="0"/>
            <p:nvPr/>
          </p:nvPicPr>
          <p:blipFill rotWithShape="1">
            <a:blip r:embed="rId6">
              <a:alphaModFix/>
            </a:blip>
            <a:srcRect/>
            <a:stretch/>
          </p:blipFill>
          <p:spPr>
            <a:xfrm>
              <a:off x="3906949" y="3498555"/>
              <a:ext cx="748411" cy="189144"/>
            </a:xfrm>
            <a:prstGeom prst="rect">
              <a:avLst/>
            </a:prstGeom>
            <a:noFill/>
            <a:ln>
              <a:noFill/>
            </a:ln>
          </p:spPr>
        </p:pic>
        <p:pic>
          <p:nvPicPr>
            <p:cNvPr id="2046" name="Google Shape;2046;p63"/>
            <p:cNvPicPr preferRelativeResize="0"/>
            <p:nvPr/>
          </p:nvPicPr>
          <p:blipFill rotWithShape="1">
            <a:blip r:embed="rId7">
              <a:alphaModFix/>
            </a:blip>
            <a:srcRect/>
            <a:stretch/>
          </p:blipFill>
          <p:spPr>
            <a:xfrm>
              <a:off x="1749375" y="3531976"/>
              <a:ext cx="957344" cy="140990"/>
            </a:xfrm>
            <a:prstGeom prst="rect">
              <a:avLst/>
            </a:prstGeom>
            <a:noFill/>
            <a:ln>
              <a:noFill/>
            </a:ln>
          </p:spPr>
        </p:pic>
        <p:pic>
          <p:nvPicPr>
            <p:cNvPr id="2047" name="Google Shape;2047;p63"/>
            <p:cNvPicPr preferRelativeResize="0"/>
            <p:nvPr/>
          </p:nvPicPr>
          <p:blipFill rotWithShape="1">
            <a:blip r:embed="rId8">
              <a:alphaModFix/>
            </a:blip>
            <a:srcRect/>
            <a:stretch/>
          </p:blipFill>
          <p:spPr>
            <a:xfrm>
              <a:off x="568175" y="3531976"/>
              <a:ext cx="942507" cy="140519"/>
            </a:xfrm>
            <a:prstGeom prst="rect">
              <a:avLst/>
            </a:prstGeom>
            <a:noFill/>
            <a:ln>
              <a:noFill/>
            </a:ln>
          </p:spPr>
        </p:pic>
        <p:sp>
          <p:nvSpPr>
            <p:cNvPr id="2048" name="Google Shape;2048;p63"/>
            <p:cNvSpPr/>
            <p:nvPr/>
          </p:nvSpPr>
          <p:spPr>
            <a:xfrm>
              <a:off x="464949" y="2767827"/>
              <a:ext cx="4328309" cy="597847"/>
            </a:xfrm>
            <a:prstGeom prst="rect">
              <a:avLst/>
            </a:prstGeom>
            <a:solidFill>
              <a:schemeClr val="accent1"/>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a:ea typeface="Inter"/>
                <a:cs typeface="Inter"/>
                <a:sym typeface="Inter"/>
              </a:endParaRPr>
            </a:p>
          </p:txBody>
        </p:sp>
        <p:pic>
          <p:nvPicPr>
            <p:cNvPr id="2049" name="Google Shape;2049;p63"/>
            <p:cNvPicPr preferRelativeResize="0"/>
            <p:nvPr/>
          </p:nvPicPr>
          <p:blipFill rotWithShape="1">
            <a:blip r:embed="rId9">
              <a:alphaModFix/>
            </a:blip>
            <a:srcRect/>
            <a:stretch/>
          </p:blipFill>
          <p:spPr>
            <a:xfrm>
              <a:off x="2238352" y="2906795"/>
              <a:ext cx="766537" cy="305836"/>
            </a:xfrm>
            <a:prstGeom prst="rect">
              <a:avLst/>
            </a:prstGeom>
            <a:noFill/>
            <a:ln>
              <a:noFill/>
            </a:ln>
          </p:spPr>
        </p:pic>
        <p:grpSp>
          <p:nvGrpSpPr>
            <p:cNvPr id="2050" name="Google Shape;2050;p63"/>
            <p:cNvGrpSpPr/>
            <p:nvPr/>
          </p:nvGrpSpPr>
          <p:grpSpPr>
            <a:xfrm>
              <a:off x="464948" y="2299165"/>
              <a:ext cx="4328308" cy="418548"/>
              <a:chOff x="464949" y="2916555"/>
              <a:chExt cx="4132566" cy="418548"/>
            </a:xfrm>
          </p:grpSpPr>
          <p:sp>
            <p:nvSpPr>
              <p:cNvPr id="2051" name="Google Shape;2051;p63"/>
              <p:cNvSpPr/>
              <p:nvPr/>
            </p:nvSpPr>
            <p:spPr>
              <a:xfrm>
                <a:off x="464949" y="2916555"/>
                <a:ext cx="1348615" cy="418548"/>
              </a:xfrm>
              <a:prstGeom prst="rect">
                <a:avLst/>
              </a:prstGeom>
              <a:solidFill>
                <a:schemeClr val="lt1"/>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a:ea typeface="Inter"/>
                  <a:cs typeface="Inter"/>
                  <a:sym typeface="Inter"/>
                </a:endParaRPr>
              </a:p>
            </p:txBody>
          </p:sp>
          <p:sp>
            <p:nvSpPr>
              <p:cNvPr id="2052" name="Google Shape;2052;p63"/>
              <p:cNvSpPr/>
              <p:nvPr/>
            </p:nvSpPr>
            <p:spPr>
              <a:xfrm>
                <a:off x="1856924" y="2916555"/>
                <a:ext cx="1348615" cy="418548"/>
              </a:xfrm>
              <a:prstGeom prst="rect">
                <a:avLst/>
              </a:prstGeom>
              <a:solidFill>
                <a:schemeClr val="lt1"/>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a:ea typeface="Inter"/>
                  <a:cs typeface="Inter"/>
                  <a:sym typeface="Inter"/>
                </a:endParaRPr>
              </a:p>
            </p:txBody>
          </p:sp>
          <p:sp>
            <p:nvSpPr>
              <p:cNvPr id="2053" name="Google Shape;2053;p63"/>
              <p:cNvSpPr/>
              <p:nvPr/>
            </p:nvSpPr>
            <p:spPr>
              <a:xfrm>
                <a:off x="3248900" y="2916555"/>
                <a:ext cx="1348615" cy="418548"/>
              </a:xfrm>
              <a:prstGeom prst="rect">
                <a:avLst/>
              </a:prstGeom>
              <a:solidFill>
                <a:schemeClr val="lt1"/>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a:ea typeface="Inter"/>
                  <a:cs typeface="Inter"/>
                  <a:sym typeface="Inter"/>
                </a:endParaRPr>
              </a:p>
            </p:txBody>
          </p:sp>
        </p:grpSp>
        <p:grpSp>
          <p:nvGrpSpPr>
            <p:cNvPr id="2054" name="Google Shape;2054;p63"/>
            <p:cNvGrpSpPr/>
            <p:nvPr/>
          </p:nvGrpSpPr>
          <p:grpSpPr>
            <a:xfrm>
              <a:off x="464948" y="1820589"/>
              <a:ext cx="4328308" cy="418548"/>
              <a:chOff x="464949" y="2916555"/>
              <a:chExt cx="4132566" cy="418548"/>
            </a:xfrm>
          </p:grpSpPr>
          <p:sp>
            <p:nvSpPr>
              <p:cNvPr id="2055" name="Google Shape;2055;p63"/>
              <p:cNvSpPr/>
              <p:nvPr/>
            </p:nvSpPr>
            <p:spPr>
              <a:xfrm>
                <a:off x="464949" y="2916555"/>
                <a:ext cx="1348615" cy="418548"/>
              </a:xfrm>
              <a:prstGeom prst="rect">
                <a:avLst/>
              </a:prstGeom>
              <a:solidFill>
                <a:schemeClr val="lt1"/>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a:ea typeface="Inter"/>
                  <a:cs typeface="Inter"/>
                  <a:sym typeface="Inter"/>
                </a:endParaRPr>
              </a:p>
            </p:txBody>
          </p:sp>
          <p:sp>
            <p:nvSpPr>
              <p:cNvPr id="2056" name="Google Shape;2056;p63"/>
              <p:cNvSpPr/>
              <p:nvPr/>
            </p:nvSpPr>
            <p:spPr>
              <a:xfrm>
                <a:off x="1856924" y="2916555"/>
                <a:ext cx="1348615" cy="418548"/>
              </a:xfrm>
              <a:prstGeom prst="rect">
                <a:avLst/>
              </a:prstGeom>
              <a:solidFill>
                <a:schemeClr val="lt1"/>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a:ea typeface="Inter"/>
                  <a:cs typeface="Inter"/>
                  <a:sym typeface="Inter"/>
                </a:endParaRPr>
              </a:p>
            </p:txBody>
          </p:sp>
          <p:sp>
            <p:nvSpPr>
              <p:cNvPr id="2057" name="Google Shape;2057;p63"/>
              <p:cNvSpPr/>
              <p:nvPr/>
            </p:nvSpPr>
            <p:spPr>
              <a:xfrm>
                <a:off x="3248900" y="2916555"/>
                <a:ext cx="1348615" cy="418548"/>
              </a:xfrm>
              <a:prstGeom prst="rect">
                <a:avLst/>
              </a:prstGeom>
              <a:solidFill>
                <a:schemeClr val="lt1"/>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a:ea typeface="Inter"/>
                  <a:cs typeface="Inter"/>
                  <a:sym typeface="Inter"/>
                </a:endParaRPr>
              </a:p>
            </p:txBody>
          </p:sp>
        </p:grpSp>
        <p:pic>
          <p:nvPicPr>
            <p:cNvPr id="2058" name="Google Shape;2058;p63"/>
            <p:cNvPicPr preferRelativeResize="0"/>
            <p:nvPr/>
          </p:nvPicPr>
          <p:blipFill rotWithShape="1">
            <a:blip r:embed="rId10">
              <a:alphaModFix/>
            </a:blip>
            <a:srcRect/>
            <a:stretch/>
          </p:blipFill>
          <p:spPr>
            <a:xfrm>
              <a:off x="2243974" y="2367943"/>
              <a:ext cx="766817" cy="271079"/>
            </a:xfrm>
            <a:prstGeom prst="rect">
              <a:avLst/>
            </a:prstGeom>
            <a:noFill/>
            <a:ln>
              <a:noFill/>
            </a:ln>
          </p:spPr>
        </p:pic>
        <p:pic>
          <p:nvPicPr>
            <p:cNvPr id="2059" name="Google Shape;2059;p63"/>
            <p:cNvPicPr preferRelativeResize="0"/>
            <p:nvPr/>
          </p:nvPicPr>
          <p:blipFill rotWithShape="1">
            <a:blip r:embed="rId11">
              <a:alphaModFix/>
            </a:blip>
            <a:srcRect/>
            <a:stretch/>
          </p:blipFill>
          <p:spPr>
            <a:xfrm>
              <a:off x="663400" y="1883580"/>
              <a:ext cx="1038198" cy="302479"/>
            </a:xfrm>
            <a:prstGeom prst="rect">
              <a:avLst/>
            </a:prstGeom>
            <a:noFill/>
            <a:ln>
              <a:noFill/>
            </a:ln>
          </p:spPr>
        </p:pic>
        <p:pic>
          <p:nvPicPr>
            <p:cNvPr id="2060" name="Google Shape;2060;p63"/>
            <p:cNvPicPr preferRelativeResize="0"/>
            <p:nvPr/>
          </p:nvPicPr>
          <p:blipFill rotWithShape="1">
            <a:blip r:embed="rId12">
              <a:alphaModFix/>
            </a:blip>
            <a:srcRect/>
            <a:stretch/>
          </p:blipFill>
          <p:spPr>
            <a:xfrm>
              <a:off x="2137745" y="1862934"/>
              <a:ext cx="1032891" cy="365999"/>
            </a:xfrm>
            <a:prstGeom prst="rect">
              <a:avLst/>
            </a:prstGeom>
            <a:noFill/>
            <a:ln>
              <a:noFill/>
            </a:ln>
          </p:spPr>
        </p:pic>
        <p:pic>
          <p:nvPicPr>
            <p:cNvPr id="2061" name="Google Shape;2061;p63"/>
            <p:cNvPicPr preferRelativeResize="0"/>
            <p:nvPr/>
          </p:nvPicPr>
          <p:blipFill rotWithShape="1">
            <a:blip r:embed="rId13">
              <a:alphaModFix/>
            </a:blip>
            <a:srcRect/>
            <a:stretch/>
          </p:blipFill>
          <p:spPr>
            <a:xfrm>
              <a:off x="3570450" y="1880583"/>
              <a:ext cx="1040296" cy="326393"/>
            </a:xfrm>
            <a:prstGeom prst="rect">
              <a:avLst/>
            </a:prstGeom>
            <a:noFill/>
            <a:ln>
              <a:noFill/>
            </a:ln>
          </p:spPr>
        </p:pic>
        <p:pic>
          <p:nvPicPr>
            <p:cNvPr id="2062" name="Google Shape;2062;p63"/>
            <p:cNvPicPr preferRelativeResize="0"/>
            <p:nvPr/>
          </p:nvPicPr>
          <p:blipFill rotWithShape="1">
            <a:blip r:embed="rId14">
              <a:alphaModFix/>
            </a:blip>
            <a:srcRect/>
            <a:stretch/>
          </p:blipFill>
          <p:spPr>
            <a:xfrm>
              <a:off x="723438" y="2289252"/>
              <a:ext cx="906651" cy="481970"/>
            </a:xfrm>
            <a:prstGeom prst="rect">
              <a:avLst/>
            </a:prstGeom>
            <a:noFill/>
            <a:ln>
              <a:noFill/>
            </a:ln>
          </p:spPr>
        </p:pic>
        <p:pic>
          <p:nvPicPr>
            <p:cNvPr id="2063" name="Google Shape;2063;p63"/>
            <p:cNvPicPr preferRelativeResize="0"/>
            <p:nvPr/>
          </p:nvPicPr>
          <p:blipFill rotWithShape="1">
            <a:blip r:embed="rId15">
              <a:alphaModFix/>
            </a:blip>
            <a:srcRect/>
            <a:stretch/>
          </p:blipFill>
          <p:spPr>
            <a:xfrm>
              <a:off x="3653440" y="2348676"/>
              <a:ext cx="976393" cy="326148"/>
            </a:xfrm>
            <a:prstGeom prst="rect">
              <a:avLst/>
            </a:prstGeom>
            <a:noFill/>
            <a:ln>
              <a:noFill/>
            </a:ln>
          </p:spPr>
        </p:pic>
      </p:grpSp>
      <p:sp>
        <p:nvSpPr>
          <p:cNvPr id="2064" name="Google Shape;2064;p63"/>
          <p:cNvSpPr txBox="1"/>
          <p:nvPr/>
        </p:nvSpPr>
        <p:spPr>
          <a:xfrm>
            <a:off x="4801737" y="2492070"/>
            <a:ext cx="2957861" cy="453586"/>
          </a:xfrm>
          <a:prstGeom prst="rect">
            <a:avLst/>
          </a:prstGeom>
          <a:noFill/>
          <a:ln>
            <a:noFill/>
          </a:ln>
        </p:spPr>
        <p:txBody>
          <a:bodyPr anchor="t" anchorCtr="0" bIns="45700" lIns="91425" numCol="1" rIns="91425" spcFirstLastPara="1" tIns="45700" wrap="square">
            <a:spAutoFit/>
          </a:bodyPr>
          <a:lstStyle/>
          <a:p>
            <a:pPr algn="ctr" indent="0" lvl="0" marL="0" marR="0" rtl="0">
              <a:lnSpc>
                <a:spcPct val="80000"/>
              </a:lnSpc>
              <a:spcBef>
                <a:spcPts val="0"/>
              </a:spcBef>
              <a:spcAft>
                <a:spcPts val="0"/>
              </a:spcAft>
              <a:buClr>
                <a:srgbClr val="000000"/>
              </a:buClr>
              <a:buSzPts val="1467"/>
              <a:buFont typeface="Arial"/>
              <a:buNone/>
            </a:pPr>
            <a:r>
              <a:rPr b="0" cap="none" i="0" lang="en-US" strike="noStrike" sz="1467" u="none">
                <a:solidFill>
                  <a:srgbClr val="000000"/>
                </a:solidFill>
                <a:latin typeface="Inter Light"/>
                <a:ea typeface="Inter Light"/>
                <a:cs typeface="Inter Light"/>
                <a:sym typeface="Inter Light"/>
              </a:rPr>
              <a:t>PRE-BUILT OPEN FULL-STACK</a:t>
            </a:r>
            <a:br>
              <a:rPr b="0" cap="none" i="0" lang="en-US" strike="noStrike" sz="1467" u="none">
                <a:solidFill>
                  <a:srgbClr val="000000"/>
                </a:solidFill>
                <a:latin typeface="Inter Light"/>
                <a:ea typeface="Inter Light"/>
                <a:cs typeface="Inter Light"/>
                <a:sym typeface="Inter Light"/>
              </a:rPr>
            </a:br>
            <a:r>
              <a:rPr b="0" cap="none" i="0" lang="en-US" strike="noStrike" sz="1467" u="none">
                <a:solidFill>
                  <a:srgbClr val="000000"/>
                </a:solidFill>
                <a:latin typeface="Inter Light"/>
                <a:ea typeface="Inter Light"/>
                <a:cs typeface="Inter Light"/>
                <a:sym typeface="Inter Light"/>
              </a:rPr>
              <a:t>AUTOMATION TOOLKITS</a:t>
            </a:r>
            <a:endParaRPr/>
          </a:p>
        </p:txBody>
      </p:sp>
      <p:sp>
        <p:nvSpPr>
          <p:cNvPr id="2065" name="Google Shape;2065;p63"/>
          <p:cNvSpPr txBox="1"/>
          <p:nvPr/>
        </p:nvSpPr>
        <p:spPr>
          <a:xfrm>
            <a:off x="2406937" y="4258913"/>
            <a:ext cx="1600912" cy="814838"/>
          </a:xfrm>
          <a:prstGeom prst="rect">
            <a:avLst/>
          </a:prstGeom>
          <a:noFill/>
          <a:ln>
            <a:noFill/>
          </a:ln>
        </p:spPr>
        <p:txBody>
          <a:bodyPr anchor="t" anchorCtr="0" bIns="45700" lIns="91425" numCol="1" rIns="91425" spcFirstLastPara="1" tIns="45700" wrap="square">
            <a:spAutoFit/>
          </a:bodyPr>
          <a:lstStyle/>
          <a:p>
            <a:pPr algn="ctr" indent="0" lvl="0" marL="0" marR="0" rtl="0">
              <a:lnSpc>
                <a:spcPct val="80000"/>
              </a:lnSpc>
              <a:spcBef>
                <a:spcPts val="0"/>
              </a:spcBef>
              <a:spcAft>
                <a:spcPts val="0"/>
              </a:spcAft>
              <a:buClr>
                <a:srgbClr val="000000"/>
              </a:buClr>
              <a:buSzPts val="1467"/>
              <a:buFont typeface="Arial"/>
              <a:buNone/>
            </a:pPr>
            <a:r>
              <a:rPr b="0" cap="none" i="0" lang="en-US" strike="noStrike" sz="1467" u="none">
                <a:solidFill>
                  <a:srgbClr val="FE5000"/>
                </a:solidFill>
                <a:latin typeface="Inter Light"/>
                <a:ea typeface="Inter Light"/>
                <a:cs typeface="Inter Light"/>
                <a:sym typeface="Inter Light"/>
              </a:rPr>
              <a:t>A FULLY-AUTOMATED VMWARE CLOUD </a:t>
            </a:r>
            <a:endParaRPr/>
          </a:p>
        </p:txBody>
      </p:sp>
      <p:pic>
        <p:nvPicPr>
          <p:cNvPr id="2066" name="Google Shape;2066;p63"/>
          <p:cNvPicPr preferRelativeResize="0"/>
          <p:nvPr/>
        </p:nvPicPr>
        <p:blipFill rotWithShape="1">
          <a:blip r:embed="rId16">
            <a:alphaModFix/>
          </a:blip>
          <a:srcRect/>
          <a:stretch/>
        </p:blipFill>
        <p:spPr>
          <a:xfrm>
            <a:off x="5475342" y="5201076"/>
            <a:ext cx="1697929" cy="409235"/>
          </a:xfrm>
          <a:prstGeom prst="rect">
            <a:avLst/>
          </a:prstGeom>
          <a:noFill/>
          <a:ln>
            <a:noFill/>
          </a:ln>
        </p:spPr>
      </p:pic>
      <p:grpSp>
        <p:nvGrpSpPr>
          <p:cNvPr id="2067" name="Google Shape;2067;p63"/>
          <p:cNvGrpSpPr/>
          <p:nvPr/>
        </p:nvGrpSpPr>
        <p:grpSpPr>
          <a:xfrm>
            <a:off x="8545431" y="3292413"/>
            <a:ext cx="2891836" cy="2788364"/>
            <a:chOff x="5335826" y="867864"/>
            <a:chExt cx="3488476" cy="3363654"/>
          </a:xfrm>
        </p:grpSpPr>
        <p:sp>
          <p:nvSpPr>
            <p:cNvPr id="2068" name="Google Shape;2068;p63"/>
            <p:cNvSpPr/>
            <p:nvPr/>
          </p:nvSpPr>
          <p:spPr>
            <a:xfrm>
              <a:off x="5408207" y="3693307"/>
              <a:ext cx="3385570" cy="538211"/>
            </a:xfrm>
            <a:prstGeom prst="rect">
              <a:avLst/>
            </a:prstGeom>
            <a:solidFill>
              <a:schemeClr val="accent1"/>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2667"/>
                <a:buFont typeface="Arial"/>
                <a:buNone/>
              </a:pPr>
              <a:endParaRPr b="0" cap="none" i="0" strike="noStrike" sz="2667" u="none">
                <a:solidFill>
                  <a:srgbClr val="222222"/>
                </a:solidFill>
                <a:latin typeface="Inter"/>
                <a:ea typeface="Inter"/>
                <a:cs typeface="Inter"/>
                <a:sym typeface="Inter"/>
              </a:endParaRPr>
            </a:p>
          </p:txBody>
        </p:sp>
        <p:pic>
          <p:nvPicPr>
            <p:cNvPr id="2069" name="Google Shape;2069;p63"/>
            <p:cNvPicPr preferRelativeResize="0"/>
            <p:nvPr/>
          </p:nvPicPr>
          <p:blipFill rotWithShape="1">
            <a:blip r:embed="rId17">
              <a:alphaModFix/>
            </a:blip>
            <a:srcRect/>
            <a:stretch/>
          </p:blipFill>
          <p:spPr>
            <a:xfrm>
              <a:off x="5335826" y="867864"/>
              <a:ext cx="3488476" cy="2829130"/>
            </a:xfrm>
            <a:prstGeom prst="rect">
              <a:avLst/>
            </a:prstGeom>
            <a:noFill/>
            <a:ln>
              <a:noFill/>
            </a:ln>
          </p:spPr>
        </p:pic>
        <p:pic>
          <p:nvPicPr>
            <p:cNvPr id="2070" name="Google Shape;2070;p63"/>
            <p:cNvPicPr preferRelativeResize="0"/>
            <p:nvPr/>
          </p:nvPicPr>
          <p:blipFill rotWithShape="1">
            <a:blip r:embed="rId18">
              <a:alphaModFix/>
            </a:blip>
            <a:srcRect/>
            <a:stretch/>
          </p:blipFill>
          <p:spPr>
            <a:xfrm>
              <a:off x="6959710" y="3973324"/>
              <a:ext cx="590500" cy="157056"/>
            </a:xfrm>
            <a:prstGeom prst="rect">
              <a:avLst/>
            </a:prstGeom>
            <a:noFill/>
            <a:ln>
              <a:noFill/>
            </a:ln>
          </p:spPr>
        </p:pic>
        <p:pic>
          <p:nvPicPr>
            <p:cNvPr id="2071" name="Google Shape;2071;p63"/>
            <p:cNvPicPr preferRelativeResize="0"/>
            <p:nvPr/>
          </p:nvPicPr>
          <p:blipFill rotWithShape="1">
            <a:blip r:embed="rId19">
              <a:alphaModFix/>
            </a:blip>
            <a:srcRect/>
            <a:stretch/>
          </p:blipFill>
          <p:spPr>
            <a:xfrm>
              <a:off x="7476925" y="3863247"/>
              <a:ext cx="723507" cy="211280"/>
            </a:xfrm>
            <a:prstGeom prst="rect">
              <a:avLst/>
            </a:prstGeom>
            <a:noFill/>
            <a:ln>
              <a:noFill/>
            </a:ln>
          </p:spPr>
        </p:pic>
        <p:sp>
          <p:nvSpPr>
            <p:cNvPr id="2072" name="Google Shape;2072;p63"/>
            <p:cNvSpPr/>
            <p:nvPr/>
          </p:nvSpPr>
          <p:spPr>
            <a:xfrm>
              <a:off x="5382242" y="3863247"/>
              <a:ext cx="1027199" cy="235220"/>
            </a:xfrm>
            <a:prstGeom prst="rect">
              <a:avLst/>
            </a:prstGeom>
            <a:noFill/>
            <a:ln>
              <a:noFill/>
            </a:ln>
          </p:spPr>
          <p:txBody>
            <a:bodyPr anchor="t" anchorCtr="0" bIns="45700" lIns="91425" numCol="1" rIns="91425" spcFirstLastPara="1" tIns="45700" wrap="square">
              <a:spAutoFit/>
            </a:bodyPr>
            <a:lstStyle/>
            <a:p>
              <a:pPr algn="l" indent="0" lvl="0" marL="0" marR="0" rtl="0">
                <a:lnSpc>
                  <a:spcPct val="100000"/>
                </a:lnSpc>
                <a:spcBef>
                  <a:spcPts val="0"/>
                </a:spcBef>
                <a:spcAft>
                  <a:spcPts val="0"/>
                </a:spcAft>
                <a:buClr>
                  <a:srgbClr val="000000"/>
                </a:buClr>
                <a:buSzPts val="667"/>
                <a:buFont typeface="Arial"/>
                <a:buNone/>
              </a:pPr>
              <a:r>
                <a:rPr b="1" cap="none" i="0" lang="en-US" strike="noStrike" sz="667" u="none">
                  <a:solidFill>
                    <a:srgbClr val="FFFFFF"/>
                  </a:solidFill>
                  <a:latin typeface="Inter"/>
                  <a:ea typeface="Inter"/>
                  <a:cs typeface="Inter"/>
                  <a:sym typeface="Inter"/>
                </a:rPr>
                <a:t>PURE STORAGE</a:t>
              </a:r>
              <a:endParaRPr b="1" cap="none" i="0" strike="noStrike" sz="667" u="none">
                <a:solidFill>
                  <a:srgbClr val="222222"/>
                </a:solidFill>
                <a:latin typeface="Inter"/>
                <a:ea typeface="Inter"/>
                <a:cs typeface="Inter"/>
                <a:sym typeface="Inter"/>
              </a:endParaRPr>
            </a:p>
          </p:txBody>
        </p:sp>
        <p:pic>
          <p:nvPicPr>
            <p:cNvPr id="2073" name="Google Shape;2073;p63"/>
            <p:cNvPicPr preferRelativeResize="0"/>
            <p:nvPr/>
          </p:nvPicPr>
          <p:blipFill rotWithShape="1">
            <a:blip r:embed="rId18">
              <a:alphaModFix/>
            </a:blip>
            <a:srcRect/>
            <a:stretch/>
          </p:blipFill>
          <p:spPr>
            <a:xfrm>
              <a:off x="6959710" y="3816268"/>
              <a:ext cx="590500" cy="157056"/>
            </a:xfrm>
            <a:prstGeom prst="rect">
              <a:avLst/>
            </a:prstGeom>
            <a:noFill/>
            <a:ln>
              <a:noFill/>
            </a:ln>
          </p:spPr>
        </p:pic>
        <p:pic>
          <p:nvPicPr>
            <p:cNvPr id="2074" name="Google Shape;2074;p63"/>
            <p:cNvPicPr preferRelativeResize="0"/>
            <p:nvPr/>
          </p:nvPicPr>
          <p:blipFill rotWithShape="1">
            <a:blip r:embed="rId18">
              <a:alphaModFix/>
            </a:blip>
            <a:srcRect/>
            <a:stretch/>
          </p:blipFill>
          <p:spPr>
            <a:xfrm>
              <a:off x="6376818" y="3973324"/>
              <a:ext cx="590500" cy="157056"/>
            </a:xfrm>
            <a:prstGeom prst="rect">
              <a:avLst/>
            </a:prstGeom>
            <a:noFill/>
            <a:ln>
              <a:noFill/>
            </a:ln>
          </p:spPr>
        </p:pic>
        <p:pic>
          <p:nvPicPr>
            <p:cNvPr id="2075" name="Google Shape;2075;p63"/>
            <p:cNvPicPr preferRelativeResize="0"/>
            <p:nvPr/>
          </p:nvPicPr>
          <p:blipFill rotWithShape="1">
            <a:blip r:embed="rId18">
              <a:alphaModFix/>
            </a:blip>
            <a:srcRect/>
            <a:stretch/>
          </p:blipFill>
          <p:spPr>
            <a:xfrm>
              <a:off x="6376818" y="3816268"/>
              <a:ext cx="590500" cy="157056"/>
            </a:xfrm>
            <a:prstGeom prst="rect">
              <a:avLst/>
            </a:prstGeom>
            <a:noFill/>
            <a:ln>
              <a:noFill/>
            </a:ln>
          </p:spPr>
        </p:pic>
        <p:pic>
          <p:nvPicPr>
            <p:cNvPr id="2076" name="Google Shape;2076;p63"/>
            <p:cNvPicPr preferRelativeResize="0"/>
            <p:nvPr/>
          </p:nvPicPr>
          <p:blipFill rotWithShape="1">
            <a:blip r:embed="rId19">
              <a:alphaModFix/>
            </a:blip>
            <a:srcRect/>
            <a:stretch/>
          </p:blipFill>
          <p:spPr>
            <a:xfrm>
              <a:off x="8059817" y="3863247"/>
              <a:ext cx="723507" cy="211280"/>
            </a:xfrm>
            <a:prstGeom prst="rect">
              <a:avLst/>
            </a:prstGeom>
            <a:noFill/>
            <a:ln>
              <a:noFill/>
            </a:ln>
          </p:spPr>
        </p:pic>
      </p:grpSp>
      <p:sp>
        <p:nvSpPr>
          <p:cNvPr id="2077" name="Google Shape;2077;p63"/>
          <p:cNvSpPr txBox="1"/>
          <p:nvPr/>
        </p:nvSpPr>
        <p:spPr>
          <a:xfrm>
            <a:off x="8672163" y="2226377"/>
            <a:ext cx="2747868" cy="453586"/>
          </a:xfrm>
          <a:prstGeom prst="rect">
            <a:avLst/>
          </a:prstGeom>
          <a:noFill/>
          <a:ln>
            <a:noFill/>
          </a:ln>
        </p:spPr>
        <p:txBody>
          <a:bodyPr anchor="t" anchorCtr="0" bIns="45700" lIns="91425" numCol="1" rIns="91425" spcFirstLastPara="1" tIns="45700" wrap="square">
            <a:spAutoFit/>
          </a:bodyPr>
          <a:lstStyle/>
          <a:p>
            <a:pPr algn="ctr" indent="0" lvl="0" marL="0" marR="0" rtl="0">
              <a:lnSpc>
                <a:spcPct val="80000"/>
              </a:lnSpc>
              <a:spcBef>
                <a:spcPts val="0"/>
              </a:spcBef>
              <a:spcAft>
                <a:spcPts val="0"/>
              </a:spcAft>
              <a:buClr>
                <a:srgbClr val="000000"/>
              </a:buClr>
              <a:buSzPts val="1467"/>
              <a:buFont typeface="Arial"/>
              <a:buNone/>
            </a:pPr>
            <a:r>
              <a:rPr b="0" cap="none" i="0" lang="en-US" strike="noStrike" sz="1467" u="none">
                <a:solidFill>
                  <a:srgbClr val="000000"/>
                </a:solidFill>
                <a:latin typeface="Inter Light"/>
                <a:ea typeface="Inter Light"/>
                <a:cs typeface="Inter Light"/>
                <a:sym typeface="Inter Light"/>
              </a:rPr>
              <a:t>CONTAINER-BASED PaaS</a:t>
            </a:r>
            <a:endParaRPr/>
          </a:p>
          <a:p>
            <a:pPr algn="ctr" indent="0" lvl="0" marL="0" marR="0" rtl="0">
              <a:lnSpc>
                <a:spcPct val="80000"/>
              </a:lnSpc>
              <a:spcBef>
                <a:spcPts val="0"/>
              </a:spcBef>
              <a:spcAft>
                <a:spcPts val="0"/>
              </a:spcAft>
              <a:buClr>
                <a:srgbClr val="000000"/>
              </a:buClr>
              <a:buSzPts val="1467"/>
              <a:buFont typeface="Arial"/>
              <a:buNone/>
            </a:pPr>
            <a:r>
              <a:rPr b="0" cap="none" i="0" lang="en-US" strike="noStrike" sz="1467" u="none">
                <a:solidFill>
                  <a:srgbClr val="000000"/>
                </a:solidFill>
                <a:latin typeface="Inter Light"/>
                <a:ea typeface="Inter Light"/>
                <a:cs typeface="Inter Light"/>
                <a:sym typeface="Inter Light"/>
              </a:rPr>
              <a:t>REFERENCE ARCHITECTURE</a:t>
            </a:r>
            <a:endParaRPr/>
          </a:p>
        </p:txBody>
      </p:sp>
      <p:cxnSp>
        <p:nvCxnSpPr>
          <p:cNvPr id="2078" name="Google Shape;2078;p63"/>
          <p:cNvCxnSpPr/>
          <p:nvPr/>
        </p:nvCxnSpPr>
        <p:spPr>
          <a:xfrm>
            <a:off x="4320208" y="2341218"/>
            <a:ext cx="0" cy="3339548"/>
          </a:xfrm>
          <a:prstGeom prst="straightConnector1">
            <a:avLst/>
          </a:prstGeom>
          <a:solidFill>
            <a:srgbClr val="FFFFFF"/>
          </a:solidFill>
          <a:ln cap="flat" cmpd="sng" w="12700">
            <a:solidFill>
              <a:schemeClr val="dk1"/>
            </a:solidFill>
            <a:prstDash val="solid"/>
            <a:round/>
            <a:headEnd len="sm" type="none" w="sm"/>
            <a:tailEnd len="sm" type="none" w="sm"/>
          </a:ln>
        </p:spPr>
      </p:cxnSp>
      <p:cxnSp>
        <p:nvCxnSpPr>
          <p:cNvPr id="2079" name="Google Shape;2079;p63"/>
          <p:cNvCxnSpPr/>
          <p:nvPr/>
        </p:nvCxnSpPr>
        <p:spPr>
          <a:xfrm>
            <a:off x="8295861" y="2341218"/>
            <a:ext cx="0" cy="3339548"/>
          </a:xfrm>
          <a:prstGeom prst="straightConnector1">
            <a:avLst/>
          </a:prstGeom>
          <a:solidFill>
            <a:srgbClr val="FFFFFF"/>
          </a:solidFill>
          <a:ln cap="flat" cmpd="sng" w="12700">
            <a:solidFill>
              <a:schemeClr val="dk1"/>
            </a:solidFill>
            <a:prstDash val="solid"/>
            <a:round/>
            <a:headEnd len="sm" type="none" w="sm"/>
            <a:tailEnd len="sm" type="none" w="sm"/>
          </a:ln>
        </p:spPr>
      </p:cxnSp>
      <p:pic>
        <p:nvPicPr>
          <p:cNvPr id="2080" name="Google Shape;2080;p63"/>
          <p:cNvPicPr preferRelativeResize="0"/>
          <p:nvPr/>
        </p:nvPicPr>
        <p:blipFill rotWithShape="1">
          <a:blip r:embed="rId20">
            <a:alphaModFix/>
          </a:blip>
          <a:srcRect/>
          <a:stretch/>
        </p:blipFill>
        <p:spPr>
          <a:xfrm>
            <a:off x="3241885" y="5240608"/>
            <a:ext cx="747315" cy="467673"/>
          </a:xfrm>
          <a:prstGeom prst="rect">
            <a:avLst/>
          </a:prstGeom>
          <a:noFill/>
          <a:ln>
            <a:noFill/>
          </a:ln>
        </p:spPr>
      </p:pic>
      <p:sp>
        <p:nvSpPr>
          <p:cNvPr id="2081" name="Google Shape;2081;p63"/>
          <p:cNvSpPr/>
          <p:nvPr/>
        </p:nvSpPr>
        <p:spPr>
          <a:xfrm>
            <a:off x="2992502" y="5221482"/>
            <a:ext cx="388248" cy="461665"/>
          </a:xfrm>
          <a:prstGeom prst="rect">
            <a:avLst/>
          </a:prstGeom>
          <a:noFill/>
          <a:ln>
            <a:noFill/>
          </a:ln>
        </p:spPr>
        <p:txBody>
          <a:bodyPr anchor="t" anchorCtr="0" bIns="45700" lIns="91425" numCol="1" rIns="91425" spcFirstLastPara="1" tIns="45700" wrap="square">
            <a:spAutoFit/>
          </a:bodyPr>
          <a:lstStyle/>
          <a:p>
            <a:pPr algn="l" indent="0" lvl="0" marL="0" marR="0" rtl="0">
              <a:lnSpc>
                <a:spcPct val="100000"/>
              </a:lnSpc>
              <a:spcBef>
                <a:spcPts val="0"/>
              </a:spcBef>
              <a:spcAft>
                <a:spcPts val="0"/>
              </a:spcAft>
              <a:buClr>
                <a:srgbClr val="000000"/>
              </a:buClr>
              <a:buSzPts val="2400"/>
              <a:buFont typeface="Arial"/>
              <a:buNone/>
            </a:pPr>
            <a:r>
              <a:rPr b="0" cap="none" i="0" lang="en-US" strike="noStrike" sz="2400" u="none">
                <a:solidFill>
                  <a:srgbClr val="FFFFFF"/>
                </a:solidFill>
                <a:latin typeface="Inter"/>
                <a:ea typeface="Inter"/>
                <a:cs typeface="Inter"/>
                <a:sym typeface="Inter"/>
              </a:rPr>
              <a:t>+</a:t>
            </a:r>
            <a:endParaRPr b="0" cap="none" i="0" strike="noStrike" sz="2133" u="none">
              <a:solidFill>
                <a:srgbClr val="FFFFFF"/>
              </a:solidFill>
              <a:latin typeface="Inter"/>
              <a:ea typeface="Inter"/>
              <a:cs typeface="Inter"/>
              <a:sym typeface="Inter"/>
            </a:endParaRPr>
          </a:p>
        </p:txBody>
      </p:sp>
      <p:pic>
        <p:nvPicPr>
          <p:cNvPr id="2082" name="Google Shape;2082;p63"/>
          <p:cNvPicPr preferRelativeResize="0"/>
          <p:nvPr/>
        </p:nvPicPr>
        <p:blipFill rotWithShape="1">
          <a:blip r:embed="rId21">
            <a:alphaModFix/>
          </a:blip>
          <a:srcRect/>
          <a:stretch/>
        </p:blipFill>
        <p:spPr>
          <a:xfrm>
            <a:off x="2647079" y="5240607"/>
            <a:ext cx="356936" cy="505412"/>
          </a:xfrm>
          <a:prstGeom prst="rect">
            <a:avLst/>
          </a:prstGeom>
          <a:noFill/>
          <a:ln>
            <a:noFill/>
          </a:ln>
        </p:spPr>
      </p:pic>
      <p:sp>
        <p:nvSpPr>
          <p:cNvPr id="2083" name="Google Shape;2083;p63"/>
          <p:cNvSpPr/>
          <p:nvPr/>
        </p:nvSpPr>
        <p:spPr>
          <a:xfrm>
            <a:off x="2953194" y="5206112"/>
            <a:ext cx="388248" cy="461665"/>
          </a:xfrm>
          <a:prstGeom prst="rect">
            <a:avLst/>
          </a:prstGeom>
          <a:noFill/>
          <a:ln>
            <a:noFill/>
          </a:ln>
        </p:spPr>
        <p:txBody>
          <a:bodyPr anchor="t" anchorCtr="0" bIns="45700" lIns="91425" numCol="1" rIns="91425" spcFirstLastPara="1" tIns="45700" wrap="square">
            <a:spAutoFit/>
          </a:bodyPr>
          <a:lstStyle/>
          <a:p>
            <a:pPr algn="l" indent="0" lvl="0" marL="0" marR="0" rtl="0">
              <a:lnSpc>
                <a:spcPct val="100000"/>
              </a:lnSpc>
              <a:spcBef>
                <a:spcPts val="0"/>
              </a:spcBef>
              <a:spcAft>
                <a:spcPts val="0"/>
              </a:spcAft>
              <a:buClr>
                <a:srgbClr val="000000"/>
              </a:buClr>
              <a:buSzPts val="2400"/>
              <a:buFont typeface="Arial"/>
              <a:buNone/>
            </a:pPr>
            <a:r>
              <a:rPr b="0" cap="none" i="0" lang="en-US" strike="noStrike" sz="2400" u="none">
                <a:solidFill>
                  <a:srgbClr val="000000"/>
                </a:solidFill>
                <a:latin typeface="Inter"/>
                <a:ea typeface="Inter"/>
                <a:cs typeface="Inter"/>
                <a:sym typeface="Inter"/>
              </a:rPr>
              <a:t>+</a:t>
            </a:r>
            <a:endParaRPr b="0" cap="none" i="0" strike="noStrike" sz="2133" u="none">
              <a:solidFill>
                <a:srgbClr val="000000"/>
              </a:solidFill>
              <a:latin typeface="Inter"/>
              <a:ea typeface="Inter"/>
              <a:cs typeface="Inter"/>
              <a:sym typeface="Inter"/>
            </a:endParaRPr>
          </a:p>
        </p:txBody>
      </p:sp>
      <p:pic>
        <p:nvPicPr>
          <p:cNvPr id="2084" name="Google Shape;2084;p63"/>
          <p:cNvPicPr preferRelativeResize="0"/>
          <p:nvPr/>
        </p:nvPicPr>
        <p:blipFill rotWithShape="1">
          <a:blip r:embed="rId22">
            <a:alphaModFix/>
          </a:blip>
          <a:srcRect/>
          <a:stretch/>
        </p:blipFill>
        <p:spPr>
          <a:xfrm>
            <a:off x="8590508" y="2882395"/>
            <a:ext cx="1355601" cy="238172"/>
          </a:xfrm>
          <a:prstGeom prst="rect">
            <a:avLst/>
          </a:prstGeom>
          <a:noFill/>
          <a:ln>
            <a:noFill/>
          </a:ln>
        </p:spPr>
      </p:pic>
      <p:sp>
        <p:nvSpPr>
          <p:cNvPr id="2085" name="Google Shape;2085;p63"/>
          <p:cNvSpPr/>
          <p:nvPr/>
        </p:nvSpPr>
        <p:spPr>
          <a:xfrm>
            <a:off x="9933984" y="2760293"/>
            <a:ext cx="388248" cy="461665"/>
          </a:xfrm>
          <a:prstGeom prst="rect">
            <a:avLst/>
          </a:prstGeom>
          <a:noFill/>
          <a:ln>
            <a:noFill/>
          </a:ln>
        </p:spPr>
        <p:txBody>
          <a:bodyPr anchor="t" anchorCtr="0" bIns="45700" lIns="91425" numCol="1" rIns="91425" spcFirstLastPara="1" tIns="45700" wrap="square">
            <a:spAutoFit/>
          </a:bodyPr>
          <a:lstStyle/>
          <a:p>
            <a:pPr algn="l" indent="0" lvl="0" marL="0" marR="0" rtl="0">
              <a:lnSpc>
                <a:spcPct val="100000"/>
              </a:lnSpc>
              <a:spcBef>
                <a:spcPts val="0"/>
              </a:spcBef>
              <a:spcAft>
                <a:spcPts val="0"/>
              </a:spcAft>
              <a:buClr>
                <a:srgbClr val="000000"/>
              </a:buClr>
              <a:buSzPts val="2400"/>
              <a:buFont typeface="Arial"/>
              <a:buNone/>
            </a:pPr>
            <a:r>
              <a:rPr b="0" cap="none" i="0" lang="en-US" strike="noStrike" sz="2400" u="none">
                <a:solidFill>
                  <a:srgbClr val="000000"/>
                </a:solidFill>
                <a:latin typeface="Inter"/>
                <a:ea typeface="Inter"/>
                <a:cs typeface="Inter"/>
                <a:sym typeface="Inter"/>
              </a:rPr>
              <a:t>+</a:t>
            </a:r>
            <a:endParaRPr b="0" cap="none" i="0" strike="noStrike" sz="2133" u="none">
              <a:solidFill>
                <a:srgbClr val="000000"/>
              </a:solidFill>
              <a:latin typeface="Inter"/>
              <a:ea typeface="Inter"/>
              <a:cs typeface="Inter"/>
              <a:sym typeface="Inter"/>
            </a:endParaRPr>
          </a:p>
        </p:txBody>
      </p:sp>
      <p:pic>
        <p:nvPicPr>
          <p:cNvPr id="2086" name="Google Shape;2086;p63"/>
          <p:cNvPicPr preferRelativeResize="0"/>
          <p:nvPr/>
        </p:nvPicPr>
        <p:blipFill rotWithShape="1">
          <a:blip r:embed="rId23">
            <a:alphaModFix/>
          </a:blip>
          <a:srcRect/>
          <a:stretch/>
        </p:blipFill>
        <p:spPr>
          <a:xfrm>
            <a:off x="10315762" y="2835964"/>
            <a:ext cx="1165831" cy="300689"/>
          </a:xfrm>
          <a:prstGeom prst="rect">
            <a:avLst/>
          </a:prstGeom>
          <a:noFill/>
          <a:ln>
            <a:noFill/>
          </a:ln>
        </p:spPr>
      </p:pic>
      <p:sp>
        <p:nvSpPr>
          <p:cNvPr id="2087" name="Google Shape;2087;p63"/>
          <p:cNvSpPr txBox="1">
            <a:spLocks noGrp="1"/>
          </p:cNvSpPr>
          <p:nvPr>
            <p:ph type="title"/>
          </p:nvPr>
        </p:nvSpPr>
        <p:spPr>
          <a:xfrm>
            <a:off x="495300" y="549415"/>
            <a:ext cx="11187112" cy="455189"/>
          </a:xfrm>
          <a:prstGeom prst="rect">
            <a:avLst/>
          </a:prstGeom>
          <a:noFill/>
          <a:ln>
            <a:noFill/>
          </a:ln>
        </p:spPr>
        <p:txBody>
          <a:bodyPr anchor="b" anchorCtr="0" bIns="0" lIns="0" numCol="1" rIns="0" spcFirstLastPara="1" tIns="0" wrap="square">
            <a:spAutoFit/>
          </a:bodyPr>
          <a:lstStyle/>
          <a:p>
            <a:pPr algn="l" indent="0" lvl="0" marL="0" rtl="0">
              <a:lnSpc>
                <a:spcPct val="84000"/>
              </a:lnSpc>
              <a:spcBef>
                <a:spcPts val="0"/>
              </a:spcBef>
              <a:spcAft>
                <a:spcPts val="0"/>
              </a:spcAft>
              <a:buClr>
                <a:schemeClr val="dk1"/>
              </a:buClr>
              <a:buSzPts val="3400"/>
              <a:buFont typeface="Inter ExtraBold"/>
              <a:buNone/>
            </a:pPr>
            <a:r>
              <a:rPr lang="en-US"/>
              <a:t>Automate and Orchestrate</a:t>
            </a:r>
            <a:endParaRPr/>
          </a:p>
        </p:txBody>
      </p:sp>
      <p:sp>
        <p:nvSpPr>
          <p:cNvPr id="2088" name="Google Shape;2088;p63"/>
          <p:cNvSpPr txBox="1">
            <a:spLocks noGrp="1"/>
          </p:cNvSpPr>
          <p:nvPr>
            <p:ph idx="1" type="subTitle"/>
          </p:nvPr>
        </p:nvSpPr>
        <p:spPr>
          <a:xfrm>
            <a:off x="494189" y="1088135"/>
            <a:ext cx="11188223" cy="274320"/>
          </a:xfrm>
          <a:prstGeom prst="rect">
            <a:avLst/>
          </a:prstGeom>
          <a:noFill/>
          <a:ln>
            <a:noFill/>
          </a:ln>
        </p:spPr>
        <p:txBody>
          <a:bodyPr anchor="t" anchorCtr="0" bIns="0" lIns="0" numCol="1" rIns="0" spcFirstLastPara="1" tIns="0" wrap="square">
            <a:spAutoFit/>
          </a:bodyPr>
          <a:lstStyle/>
          <a:p>
            <a:pPr algn="l" indent="0" lvl="0" marL="0" rtl="0">
              <a:lnSpc>
                <a:spcPct val="96000"/>
              </a:lnSpc>
              <a:spcBef>
                <a:spcPts val="0"/>
              </a:spcBef>
              <a:spcAft>
                <a:spcPts val="0"/>
              </a:spcAft>
              <a:buClr>
                <a:schemeClr val="accent1"/>
              </a:buClr>
              <a:buSzPts val="1800"/>
              <a:buFont typeface="Arial"/>
              <a:buNone/>
            </a:pPr>
            <a:r>
              <a:rPr lang="en-US"/>
              <a:t>…On Every Cloud Platform</a:t>
            </a:r>
            <a:endParaRP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pic>
        <p:nvPicPr>
          <p:cNvPr id="2094" name="Google Shape;2094;p64"/>
          <p:cNvPicPr preferRelativeResize="0"/>
          <p:nvPr/>
        </p:nvPicPr>
        <p:blipFill rotWithShape="1">
          <a:blip r:embed="rId3">
            <a:alphaModFix/>
          </a:blip>
          <a:srcRect/>
          <a:stretch/>
        </p:blipFill>
        <p:spPr>
          <a:xfrm>
            <a:off x="11330647" y="368776"/>
            <a:ext cx="277181" cy="277179"/>
          </a:xfrm>
          <a:prstGeom prst="rect">
            <a:avLst/>
          </a:prstGeom>
          <a:noFill/>
          <a:ln>
            <a:noFill/>
          </a:ln>
        </p:spPr>
      </p:pic>
      <p:sp>
        <p:nvSpPr>
          <p:cNvPr id="2095" name="Google Shape;2095;p64"/>
          <p:cNvSpPr/>
          <p:nvPr/>
        </p:nvSpPr>
        <p:spPr>
          <a:xfrm>
            <a:off x="1924485" y="3772299"/>
            <a:ext cx="8571817" cy="553998"/>
          </a:xfrm>
          <a:prstGeom prst="rect">
            <a:avLst/>
          </a:prstGeom>
          <a:solidFill>
            <a:schemeClr val="accent1"/>
          </a:solidFill>
          <a:ln>
            <a:noFill/>
          </a:ln>
          <a:effectLst>
            <a:outerShdw algn="ctr" dist="19050" rotWithShape="0" sx="1000" sy="1000">
              <a:srgbClr val="000000"/>
            </a:outerShdw>
          </a:effectLst>
        </p:spPr>
        <p:txBody>
          <a:bodyPr anchor="ctr" anchorCtr="0" bIns="121900" lIns="121900" numCol="1" rIns="121900" spcFirstLastPara="1" tIns="121900" wrap="square">
            <a:spAutoFit/>
          </a:bodyPr>
          <a:lstStyle/>
          <a:p>
            <a:pPr algn="ctr" indent="0" lvl="0" marL="0" marR="0" rtl="0">
              <a:lnSpc>
                <a:spcPct val="100000"/>
              </a:lnSpc>
              <a:spcBef>
                <a:spcPts val="0"/>
              </a:spcBef>
              <a:spcAft>
                <a:spcPts val="0"/>
              </a:spcAft>
              <a:buClr>
                <a:srgbClr val="000000"/>
              </a:buClr>
              <a:buSzPts val="2000"/>
              <a:buFont typeface="Arial"/>
              <a:buNone/>
            </a:pPr>
            <a:r>
              <a:rPr b="0" cap="none" i="0" lang="en-US" strike="noStrike" sz="2000" u="none">
                <a:solidFill>
                  <a:srgbClr val="FFFFFF"/>
                </a:solidFill>
                <a:latin typeface="Inter Light"/>
                <a:ea typeface="Inter Light"/>
                <a:cs typeface="Inter Light"/>
                <a:sym typeface="Inter Light"/>
              </a:rPr>
              <a:t>Integrations &amp; Certifications</a:t>
            </a:r>
            <a:endParaRPr/>
          </a:p>
        </p:txBody>
      </p:sp>
      <p:sp>
        <p:nvSpPr>
          <p:cNvPr id="2096" name="Google Shape;2096;p64"/>
          <p:cNvSpPr/>
          <p:nvPr/>
        </p:nvSpPr>
        <p:spPr>
          <a:xfrm>
            <a:off x="300642" y="4902118"/>
            <a:ext cx="864287" cy="540000"/>
          </a:xfrm>
          <a:prstGeom prst="rect">
            <a:avLst/>
          </a:prstGeom>
          <a:solidFill>
            <a:srgbClr val="7F7F7F"/>
          </a:solidFill>
          <a:ln>
            <a:noFill/>
          </a:ln>
        </p:spPr>
        <p:txBody>
          <a:bodyPr anchor="ctr" anchorCtr="0" bIns="0" lIns="0" numCol="1" rIns="0" spcFirstLastPara="1" tIns="0" wrap="square">
            <a:noAutofit/>
          </a:bodyPr>
          <a:lstStyle/>
          <a:p>
            <a:pPr algn="l"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 </a:t>
            </a:r>
            <a:endParaRPr/>
          </a:p>
          <a:p>
            <a:pPr algn="l"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Light"/>
              <a:ea typeface="Inter Light"/>
              <a:cs typeface="Inter Light"/>
              <a:sym typeface="Inter Light"/>
            </a:endParaRPr>
          </a:p>
        </p:txBody>
      </p:sp>
      <p:sp>
        <p:nvSpPr>
          <p:cNvPr id="2097" name="Google Shape;2097;p64"/>
          <p:cNvSpPr/>
          <p:nvPr/>
        </p:nvSpPr>
        <p:spPr>
          <a:xfrm>
            <a:off x="247913" y="4902118"/>
            <a:ext cx="864288" cy="540000"/>
          </a:xfrm>
          <a:prstGeom prst="rect">
            <a:avLst/>
          </a:prstGeom>
          <a:no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 vCenter</a:t>
            </a:r>
            <a:br>
              <a:rPr b="0" cap="none" i="0" lang="en-US" strike="noStrike" sz="1067" u="none">
                <a:solidFill>
                  <a:srgbClr val="FFFFFF"/>
                </a:solidFill>
                <a:latin typeface="Inter Light"/>
                <a:ea typeface="Inter Light"/>
                <a:cs typeface="Inter Light"/>
                <a:sym typeface="Inter Light"/>
              </a:rPr>
            </a:br>
            <a:r>
              <a:rPr b="0" cap="none" i="0" lang="en-US" strike="noStrike" sz="1067" u="none">
                <a:solidFill>
                  <a:srgbClr val="FFFFFF"/>
                </a:solidFill>
                <a:latin typeface="Inter Light"/>
                <a:ea typeface="Inter Light"/>
                <a:cs typeface="Inter Light"/>
                <a:sym typeface="Inter Light"/>
              </a:rPr>
              <a:t>Server</a:t>
            </a:r>
            <a:r>
              <a:rPr b="0" baseline="30000" cap="none" i="0" lang="en-US" strike="noStrike" sz="1067" u="none">
                <a:solidFill>
                  <a:srgbClr val="FFFFFF"/>
                </a:solidFill>
                <a:latin typeface="Inter Light"/>
                <a:ea typeface="Inter Light"/>
                <a:cs typeface="Inter Light"/>
                <a:sym typeface="Inter Light"/>
              </a:rPr>
              <a:t>®</a:t>
            </a:r>
            <a:endParaRPr/>
          </a:p>
        </p:txBody>
      </p:sp>
      <p:sp>
        <p:nvSpPr>
          <p:cNvPr id="2098" name="Google Shape;2098;p64"/>
          <p:cNvSpPr/>
          <p:nvPr/>
        </p:nvSpPr>
        <p:spPr>
          <a:xfrm>
            <a:off x="2374719" y="4902118"/>
            <a:ext cx="859487" cy="540000"/>
          </a:xfrm>
          <a:prstGeom prst="rect">
            <a:avLst/>
          </a:prstGeom>
          <a:solidFill>
            <a:srgbClr val="7F7F7F"/>
          </a:solidFill>
          <a:ln>
            <a:noFill/>
          </a:ln>
        </p:spPr>
        <p:txBody>
          <a:bodyPr anchor="ctr" anchorCtr="0" bIns="0" lIns="0" numCol="1" rIns="0" spcFirstLastPara="1" tIns="0" wrap="square">
            <a:noAutofit/>
          </a:bodyPr>
          <a:lstStyle/>
          <a:p>
            <a:pPr algn="l"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Light"/>
              <a:ea typeface="Inter Light"/>
              <a:cs typeface="Inter Light"/>
              <a:sym typeface="Inter Light"/>
            </a:endParaRPr>
          </a:p>
        </p:txBody>
      </p:sp>
      <p:sp>
        <p:nvSpPr>
          <p:cNvPr id="2099" name="Google Shape;2099;p64"/>
          <p:cNvSpPr/>
          <p:nvPr/>
        </p:nvSpPr>
        <p:spPr>
          <a:xfrm>
            <a:off x="2267470" y="4902118"/>
            <a:ext cx="1051197" cy="540000"/>
          </a:xfrm>
          <a:prstGeom prst="rect">
            <a:avLst/>
          </a:prstGeom>
          <a:no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vRealize</a:t>
            </a:r>
            <a:endParaRPr b="0" cap="none" i="0" strike="noStrike" sz="1067" u="none">
              <a:solidFill>
                <a:srgbClr val="FFFFFF"/>
              </a:solidFill>
              <a:latin typeface="Inter Light"/>
              <a:ea typeface="Inter Light"/>
              <a:cs typeface="Inter Light"/>
              <a:sym typeface="Inter Light"/>
            </a:endParaRPr>
          </a:p>
          <a:p>
            <a:pPr algn="ctr"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Orchestrator</a:t>
            </a:r>
            <a:endParaRPr b="0" cap="none" i="0" strike="noStrike" sz="1067" u="none">
              <a:solidFill>
                <a:srgbClr val="FE5000"/>
              </a:solidFill>
              <a:latin typeface="Inter Light"/>
              <a:ea typeface="Inter Light"/>
              <a:cs typeface="Inter Light"/>
              <a:sym typeface="Inter Light"/>
            </a:endParaRPr>
          </a:p>
        </p:txBody>
      </p:sp>
      <p:sp>
        <p:nvSpPr>
          <p:cNvPr id="2100" name="Google Shape;2100;p64"/>
          <p:cNvSpPr/>
          <p:nvPr/>
        </p:nvSpPr>
        <p:spPr>
          <a:xfrm>
            <a:off x="7422167" y="4902118"/>
            <a:ext cx="1414803" cy="540000"/>
          </a:xfrm>
          <a:prstGeom prst="rect">
            <a:avLst/>
          </a:prstGeom>
          <a:solidFill>
            <a:srgbClr val="7F7F7F"/>
          </a:solidFill>
          <a:ln>
            <a:noFill/>
          </a:ln>
        </p:spPr>
        <p:txBody>
          <a:bodyPr anchor="ctr" anchorCtr="0" bIns="0" lIns="0" numCol="1" rIns="0" spcFirstLastPara="1" tIns="0" wrap="square">
            <a:noAutofit/>
          </a:bodyPr>
          <a:lstStyle/>
          <a:p>
            <a:pPr algn="l"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Light"/>
              <a:ea typeface="Inter Light"/>
              <a:cs typeface="Inter Light"/>
              <a:sym typeface="Inter Light"/>
            </a:endParaRPr>
          </a:p>
        </p:txBody>
      </p:sp>
      <p:sp>
        <p:nvSpPr>
          <p:cNvPr id="2101" name="Google Shape;2101;p64"/>
          <p:cNvSpPr/>
          <p:nvPr/>
        </p:nvSpPr>
        <p:spPr>
          <a:xfrm>
            <a:off x="7322254" y="4902118"/>
            <a:ext cx="1594919" cy="540000"/>
          </a:xfrm>
          <a:prstGeom prst="rect">
            <a:avLst/>
          </a:prstGeom>
          <a:no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Virtual Volumes &amp; Storage Policy Based Mgmt</a:t>
            </a:r>
            <a:endParaRPr b="0" baseline="30000" cap="none" i="0" strike="noStrike" sz="1067" u="none">
              <a:solidFill>
                <a:srgbClr val="FFFFFF"/>
              </a:solidFill>
              <a:latin typeface="Inter Light"/>
              <a:ea typeface="Inter Light"/>
              <a:cs typeface="Inter Light"/>
              <a:sym typeface="Inter Light"/>
            </a:endParaRPr>
          </a:p>
        </p:txBody>
      </p:sp>
      <p:sp>
        <p:nvSpPr>
          <p:cNvPr id="2102" name="Google Shape;2102;p64"/>
          <p:cNvSpPr/>
          <p:nvPr/>
        </p:nvSpPr>
        <p:spPr>
          <a:xfrm>
            <a:off x="3282279" y="4902118"/>
            <a:ext cx="1143071" cy="540000"/>
          </a:xfrm>
          <a:prstGeom prst="rect">
            <a:avLst/>
          </a:prstGeom>
          <a:solidFill>
            <a:srgbClr val="7F7F7F"/>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vRealize</a:t>
            </a:r>
            <a:r>
              <a:rPr b="0" baseline="30000" cap="none" i="0" lang="en-US" strike="noStrike" sz="1067" u="none">
                <a:solidFill>
                  <a:srgbClr val="FFFFFF"/>
                </a:solidFill>
                <a:latin typeface="Inter Light"/>
                <a:ea typeface="Inter Light"/>
                <a:cs typeface="Inter Light"/>
                <a:sym typeface="Inter Light"/>
              </a:rPr>
              <a:t>®</a:t>
            </a:r>
            <a:br>
              <a:rPr b="0" cap="none" i="0" lang="en-US" strike="noStrike" sz="1067" u="none">
                <a:solidFill>
                  <a:srgbClr val="FFFFFF"/>
                </a:solidFill>
                <a:latin typeface="Inter Light"/>
                <a:ea typeface="Inter Light"/>
                <a:cs typeface="Inter Light"/>
                <a:sym typeface="Inter Light"/>
              </a:rPr>
            </a:br>
            <a:r>
              <a:rPr b="0" cap="none" i="0" lang="en-US" strike="noStrike" sz="1067" u="none">
                <a:solidFill>
                  <a:srgbClr val="FFFFFF"/>
                </a:solidFill>
                <a:latin typeface="Inter Light"/>
                <a:ea typeface="Inter Light"/>
                <a:cs typeface="Inter Light"/>
                <a:sym typeface="Inter Light"/>
              </a:rPr>
              <a:t>Operations Manager</a:t>
            </a:r>
            <a:r>
              <a:rPr b="0" baseline="30000" cap="none" i="0" lang="en-US" strike="noStrike" sz="1067" u="none">
                <a:solidFill>
                  <a:srgbClr val="FFFFFF"/>
                </a:solidFill>
                <a:latin typeface="Inter Light"/>
                <a:ea typeface="Inter Light"/>
                <a:cs typeface="Inter Light"/>
                <a:sym typeface="Inter Light"/>
              </a:rPr>
              <a:t>™</a:t>
            </a:r>
            <a:endParaRPr/>
          </a:p>
        </p:txBody>
      </p:sp>
      <p:sp>
        <p:nvSpPr>
          <p:cNvPr id="2103" name="Google Shape;2103;p64"/>
          <p:cNvSpPr/>
          <p:nvPr/>
        </p:nvSpPr>
        <p:spPr>
          <a:xfrm>
            <a:off x="4487671" y="4902118"/>
            <a:ext cx="925467" cy="540000"/>
          </a:xfrm>
          <a:prstGeom prst="rect">
            <a:avLst/>
          </a:prstGeom>
          <a:solidFill>
            <a:srgbClr val="7F7F7F"/>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vRealize</a:t>
            </a:r>
            <a:endParaRPr/>
          </a:p>
          <a:p>
            <a:pPr algn="ctr"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Log Insight</a:t>
            </a:r>
            <a:endParaRPr/>
          </a:p>
        </p:txBody>
      </p:sp>
      <p:sp>
        <p:nvSpPr>
          <p:cNvPr id="2104" name="Google Shape;2104;p64"/>
          <p:cNvSpPr/>
          <p:nvPr/>
        </p:nvSpPr>
        <p:spPr>
          <a:xfrm>
            <a:off x="6446957" y="4902118"/>
            <a:ext cx="925467" cy="540000"/>
          </a:xfrm>
          <a:prstGeom prst="rect">
            <a:avLst/>
          </a:prstGeom>
          <a:solidFill>
            <a:srgbClr val="7F7F7F"/>
          </a:solidFill>
          <a:ln>
            <a:noFill/>
          </a:ln>
        </p:spPr>
        <p:txBody>
          <a:bodyPr anchor="ctr" anchorCtr="0" bIns="0" lIns="0" numCol="1" rIns="0" spcFirstLastPara="1" tIns="0" wrap="square">
            <a:noAutofit/>
          </a:bodyPr>
          <a:lstStyle/>
          <a:p>
            <a:pPr algn="l"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Light"/>
              <a:ea typeface="Inter Light"/>
              <a:cs typeface="Inter Light"/>
              <a:sym typeface="Inter Light"/>
            </a:endParaRPr>
          </a:p>
        </p:txBody>
      </p:sp>
      <p:sp>
        <p:nvSpPr>
          <p:cNvPr id="2105" name="Google Shape;2105;p64"/>
          <p:cNvSpPr/>
          <p:nvPr/>
        </p:nvSpPr>
        <p:spPr>
          <a:xfrm>
            <a:off x="6500550" y="4902118"/>
            <a:ext cx="840340" cy="540000"/>
          </a:xfrm>
          <a:prstGeom prst="rect">
            <a:avLst/>
          </a:prstGeom>
          <a:no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Site </a:t>
            </a:r>
            <a:br>
              <a:rPr b="0" cap="none" i="0" lang="en-US" strike="noStrike" sz="1067" u="none">
                <a:solidFill>
                  <a:srgbClr val="FFFFFF"/>
                </a:solidFill>
                <a:latin typeface="Inter Light"/>
                <a:ea typeface="Inter Light"/>
                <a:cs typeface="Inter Light"/>
                <a:sym typeface="Inter Light"/>
              </a:rPr>
            </a:br>
            <a:r>
              <a:rPr b="0" cap="none" i="0" lang="en-US" strike="noStrike" sz="1067" u="none">
                <a:solidFill>
                  <a:srgbClr val="FFFFFF"/>
                </a:solidFill>
                <a:latin typeface="Inter Light"/>
                <a:ea typeface="Inter Light"/>
                <a:cs typeface="Inter Light"/>
                <a:sym typeface="Inter Light"/>
              </a:rPr>
              <a:t>Recovery </a:t>
            </a:r>
            <a:endParaRPr/>
          </a:p>
          <a:p>
            <a:pPr algn="ctr"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Manager</a:t>
            </a:r>
            <a:r>
              <a:rPr b="0" baseline="30000" cap="none" i="0" lang="en-US" strike="noStrike" sz="1067" u="none">
                <a:solidFill>
                  <a:srgbClr val="FFFFFF"/>
                </a:solidFill>
                <a:latin typeface="Inter Light"/>
                <a:ea typeface="Inter Light"/>
                <a:cs typeface="Inter Light"/>
                <a:sym typeface="Inter Light"/>
              </a:rPr>
              <a:t>™</a:t>
            </a:r>
            <a:endParaRPr/>
          </a:p>
        </p:txBody>
      </p:sp>
      <p:sp>
        <p:nvSpPr>
          <p:cNvPr id="2106" name="Google Shape;2106;p64"/>
          <p:cNvSpPr/>
          <p:nvPr/>
        </p:nvSpPr>
        <p:spPr>
          <a:xfrm>
            <a:off x="5471837" y="4902118"/>
            <a:ext cx="925467" cy="540000"/>
          </a:xfrm>
          <a:prstGeom prst="rect">
            <a:avLst/>
          </a:prstGeom>
          <a:solidFill>
            <a:srgbClr val="7F7F7F"/>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 Metro Storage Cluster</a:t>
            </a:r>
            <a:endParaRPr/>
          </a:p>
        </p:txBody>
      </p:sp>
      <p:sp>
        <p:nvSpPr>
          <p:cNvPr id="2107" name="Google Shape;2107;p64"/>
          <p:cNvSpPr/>
          <p:nvPr/>
        </p:nvSpPr>
        <p:spPr>
          <a:xfrm>
            <a:off x="1222359" y="4902118"/>
            <a:ext cx="1097445" cy="540000"/>
          </a:xfrm>
          <a:prstGeom prst="rect">
            <a:avLst/>
          </a:prstGeom>
          <a:solidFill>
            <a:srgbClr val="7F7F7F"/>
          </a:solidFill>
          <a:ln>
            <a:noFill/>
          </a:ln>
        </p:spPr>
        <p:txBody>
          <a:bodyPr anchor="ctr" anchorCtr="0" bIns="0" lIns="0" numCol="1" rIns="0" spcFirstLastPara="1" tIns="0" wrap="square">
            <a:noAutofit/>
          </a:bodyPr>
          <a:lstStyle/>
          <a:p>
            <a:pPr algn="l"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 </a:t>
            </a:r>
            <a:endParaRPr/>
          </a:p>
          <a:p>
            <a:pPr algn="l"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Light"/>
              <a:ea typeface="Inter Light"/>
              <a:cs typeface="Inter Light"/>
              <a:sym typeface="Inter Light"/>
            </a:endParaRPr>
          </a:p>
        </p:txBody>
      </p:sp>
      <p:sp>
        <p:nvSpPr>
          <p:cNvPr id="2108" name="Google Shape;2108;p64"/>
          <p:cNvSpPr/>
          <p:nvPr/>
        </p:nvSpPr>
        <p:spPr>
          <a:xfrm>
            <a:off x="1140917" y="4902118"/>
            <a:ext cx="1126553" cy="540000"/>
          </a:xfrm>
          <a:prstGeom prst="rect">
            <a:avLst/>
          </a:prstGeom>
          <a:no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 vRealize Automation</a:t>
            </a:r>
            <a:endParaRPr b="0" baseline="30000" cap="none" i="0" strike="noStrike" sz="1067" u="none">
              <a:solidFill>
                <a:srgbClr val="FFFFFF"/>
              </a:solidFill>
              <a:latin typeface="Inter Light"/>
              <a:ea typeface="Inter Light"/>
              <a:cs typeface="Inter Light"/>
              <a:sym typeface="Inter Light"/>
            </a:endParaRPr>
          </a:p>
        </p:txBody>
      </p:sp>
      <p:sp>
        <p:nvSpPr>
          <p:cNvPr id="2109" name="Google Shape;2109;p64"/>
          <p:cNvSpPr/>
          <p:nvPr/>
        </p:nvSpPr>
        <p:spPr>
          <a:xfrm>
            <a:off x="9694442" y="4902118"/>
            <a:ext cx="1143071" cy="540000"/>
          </a:xfrm>
          <a:prstGeom prst="rect">
            <a:avLst/>
          </a:prstGeom>
          <a:solidFill>
            <a:srgbClr val="7F7F7F"/>
          </a:solidFill>
          <a:ln>
            <a:noFill/>
          </a:ln>
        </p:spPr>
        <p:txBody>
          <a:bodyPr anchor="ctr" anchorCtr="0" bIns="0" lIns="0" numCol="1" rIns="0" spcFirstLastPara="1" tIns="0" wrap="square">
            <a:noAutofit/>
          </a:bodyPr>
          <a:lstStyle/>
          <a:p>
            <a:pPr algn="l"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Light"/>
              <a:ea typeface="Inter Light"/>
              <a:cs typeface="Inter Light"/>
              <a:sym typeface="Inter Light"/>
            </a:endParaRPr>
          </a:p>
        </p:txBody>
      </p:sp>
      <p:sp>
        <p:nvSpPr>
          <p:cNvPr id="2110" name="Google Shape;2110;p64"/>
          <p:cNvSpPr txBox="1"/>
          <p:nvPr/>
        </p:nvSpPr>
        <p:spPr>
          <a:xfrm>
            <a:off x="9747792" y="4902118"/>
            <a:ext cx="1029549" cy="540000"/>
          </a:xfrm>
          <a:prstGeom prst="rect">
            <a:avLst/>
          </a:prstGeom>
          <a:no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VMware Validated Design</a:t>
            </a:r>
            <a:endParaRPr/>
          </a:p>
        </p:txBody>
      </p:sp>
      <p:sp>
        <p:nvSpPr>
          <p:cNvPr id="2111" name="Google Shape;2111;p64"/>
          <p:cNvSpPr/>
          <p:nvPr/>
        </p:nvSpPr>
        <p:spPr>
          <a:xfrm>
            <a:off x="10894478" y="4902118"/>
            <a:ext cx="1143071" cy="540000"/>
          </a:xfrm>
          <a:prstGeom prst="rect">
            <a:avLst/>
          </a:prstGeom>
          <a:solidFill>
            <a:srgbClr val="7F7F7F"/>
          </a:solidFill>
          <a:ln>
            <a:noFill/>
          </a:ln>
        </p:spPr>
        <p:txBody>
          <a:bodyPr anchor="ctr" anchorCtr="0" bIns="0" lIns="0" numCol="1" rIns="0" spcFirstLastPara="1" tIns="0" wrap="square">
            <a:noAutofit/>
          </a:bodyPr>
          <a:lstStyle/>
          <a:p>
            <a:pPr algn="l"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Light"/>
              <a:ea typeface="Inter Light"/>
              <a:cs typeface="Inter Light"/>
              <a:sym typeface="Inter Light"/>
            </a:endParaRPr>
          </a:p>
        </p:txBody>
      </p:sp>
      <p:sp>
        <p:nvSpPr>
          <p:cNvPr id="2112" name="Google Shape;2112;p64"/>
          <p:cNvSpPr txBox="1"/>
          <p:nvPr/>
        </p:nvSpPr>
        <p:spPr>
          <a:xfrm>
            <a:off x="10933744" y="4902118"/>
            <a:ext cx="1029549" cy="540000"/>
          </a:xfrm>
          <a:prstGeom prst="rect">
            <a:avLst/>
          </a:prstGeom>
          <a:no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VMware Cloud Foundation</a:t>
            </a:r>
            <a:endParaRPr/>
          </a:p>
        </p:txBody>
      </p:sp>
      <p:sp>
        <p:nvSpPr>
          <p:cNvPr id="2113" name="Google Shape;2113;p64"/>
          <p:cNvSpPr txBox="1"/>
          <p:nvPr/>
        </p:nvSpPr>
        <p:spPr>
          <a:xfrm>
            <a:off x="746279" y="3046621"/>
            <a:ext cx="1776323" cy="410369"/>
          </a:xfrm>
          <a:prstGeom prst="rect">
            <a:avLst/>
          </a:prstGeom>
          <a:noFill/>
          <a:ln>
            <a:noFill/>
          </a:ln>
        </p:spPr>
        <p:txBody>
          <a:bodyPr anchor="t"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1400"/>
              <a:buFont typeface="Arial"/>
              <a:buNone/>
            </a:pPr>
            <a:r>
              <a:rPr b="0" cap="none" i="0" lang="en-US" strike="noStrike" sz="1400" u="none">
                <a:solidFill>
                  <a:srgbClr val="222222"/>
                </a:solidFill>
                <a:latin typeface="Inter Light"/>
                <a:ea typeface="Inter Light"/>
                <a:cs typeface="Inter Light"/>
                <a:sym typeface="Inter Light"/>
              </a:rPr>
              <a:t>Increase</a:t>
            </a:r>
            <a:br>
              <a:rPr b="0" cap="none" i="0" lang="en-US" strike="noStrike" sz="1400" u="none">
                <a:solidFill>
                  <a:srgbClr val="222222"/>
                </a:solidFill>
                <a:latin typeface="Inter Light"/>
                <a:ea typeface="Inter Light"/>
                <a:cs typeface="Inter Light"/>
                <a:sym typeface="Inter Light"/>
              </a:rPr>
            </a:br>
            <a:r>
              <a:rPr b="0" cap="none" i="0" lang="en-US" strike="noStrike" sz="1400" u="none">
                <a:solidFill>
                  <a:srgbClr val="222222"/>
                </a:solidFill>
                <a:latin typeface="Inter Light"/>
                <a:ea typeface="Inter Light"/>
                <a:cs typeface="Inter Light"/>
                <a:sym typeface="Inter Light"/>
              </a:rPr>
              <a:t>Agility</a:t>
            </a:r>
            <a:endParaRPr/>
          </a:p>
        </p:txBody>
      </p:sp>
      <p:sp>
        <p:nvSpPr>
          <p:cNvPr id="2114" name="Google Shape;2114;p64"/>
          <p:cNvSpPr txBox="1"/>
          <p:nvPr/>
        </p:nvSpPr>
        <p:spPr>
          <a:xfrm>
            <a:off x="2367815" y="3046621"/>
            <a:ext cx="1776324" cy="410369"/>
          </a:xfrm>
          <a:prstGeom prst="rect">
            <a:avLst/>
          </a:prstGeom>
          <a:noFill/>
          <a:ln>
            <a:noFill/>
          </a:ln>
        </p:spPr>
        <p:txBody>
          <a:bodyPr anchor="t"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1400"/>
              <a:buFont typeface="Arial"/>
              <a:buNone/>
            </a:pPr>
            <a:r>
              <a:rPr b="0" cap="none" i="0" lang="en-US" strike="noStrike" sz="1400" u="none">
                <a:solidFill>
                  <a:srgbClr val="222222"/>
                </a:solidFill>
                <a:latin typeface="Inter Light"/>
                <a:ea typeface="Inter Light"/>
                <a:cs typeface="Inter Light"/>
                <a:sym typeface="Inter Light"/>
              </a:rPr>
              <a:t>Simplify</a:t>
            </a:r>
            <a:br>
              <a:rPr b="0" cap="none" i="0" lang="en-US" strike="noStrike" sz="1400" u="none">
                <a:solidFill>
                  <a:srgbClr val="222222"/>
                </a:solidFill>
                <a:latin typeface="Inter Light"/>
                <a:ea typeface="Inter Light"/>
                <a:cs typeface="Inter Light"/>
                <a:sym typeface="Inter Light"/>
              </a:rPr>
            </a:br>
            <a:r>
              <a:rPr b="0" cap="none" i="0" lang="en-US" strike="noStrike" sz="1400" u="none">
                <a:solidFill>
                  <a:srgbClr val="222222"/>
                </a:solidFill>
                <a:latin typeface="Inter Light"/>
                <a:ea typeface="Inter Light"/>
                <a:cs typeface="Inter Light"/>
                <a:sym typeface="Inter Light"/>
              </a:rPr>
              <a:t>Storage Ops</a:t>
            </a:r>
            <a:endParaRPr/>
          </a:p>
        </p:txBody>
      </p:sp>
      <p:sp>
        <p:nvSpPr>
          <p:cNvPr id="2115" name="Google Shape;2115;p64"/>
          <p:cNvSpPr txBox="1"/>
          <p:nvPr/>
        </p:nvSpPr>
        <p:spPr>
          <a:xfrm>
            <a:off x="4333131" y="3046621"/>
            <a:ext cx="2131581" cy="410369"/>
          </a:xfrm>
          <a:prstGeom prst="rect">
            <a:avLst/>
          </a:prstGeom>
          <a:noFill/>
          <a:ln>
            <a:noFill/>
          </a:ln>
        </p:spPr>
        <p:txBody>
          <a:bodyPr anchor="t"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1400"/>
              <a:buFont typeface="Arial"/>
              <a:buNone/>
            </a:pPr>
            <a:r>
              <a:rPr b="0" cap="none" i="0" lang="en-US" strike="noStrike" sz="1400" u="none">
                <a:solidFill>
                  <a:srgbClr val="222222"/>
                </a:solidFill>
                <a:latin typeface="Inter Light"/>
                <a:ea typeface="Inter Light"/>
                <a:cs typeface="Inter Light"/>
                <a:sym typeface="Inter Light"/>
              </a:rPr>
              <a:t>Speed Performance Resolution</a:t>
            </a:r>
            <a:endParaRPr/>
          </a:p>
        </p:txBody>
      </p:sp>
      <p:sp>
        <p:nvSpPr>
          <p:cNvPr id="2116" name="Google Shape;2116;p64"/>
          <p:cNvSpPr txBox="1"/>
          <p:nvPr/>
        </p:nvSpPr>
        <p:spPr>
          <a:xfrm>
            <a:off x="6862990" y="3046621"/>
            <a:ext cx="2131581" cy="410369"/>
          </a:xfrm>
          <a:prstGeom prst="rect">
            <a:avLst/>
          </a:prstGeom>
          <a:noFill/>
          <a:ln>
            <a:noFill/>
          </a:ln>
        </p:spPr>
        <p:txBody>
          <a:bodyPr anchor="t"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1400"/>
              <a:buFont typeface="Arial"/>
              <a:buNone/>
            </a:pPr>
            <a:r>
              <a:rPr b="0" cap="none" i="0" lang="en-US" strike="noStrike" sz="1400" u="none">
                <a:solidFill>
                  <a:srgbClr val="222222"/>
                </a:solidFill>
                <a:latin typeface="Inter Light"/>
                <a:ea typeface="Inter Light"/>
                <a:cs typeface="Inter Light"/>
                <a:sym typeface="Inter Light"/>
              </a:rPr>
              <a:t>Span SDDC Across </a:t>
            </a:r>
            <a:br>
              <a:rPr b="0" cap="none" i="0" lang="en-US" strike="noStrike" sz="1400" u="none">
                <a:solidFill>
                  <a:srgbClr val="222222"/>
                </a:solidFill>
                <a:latin typeface="Inter Light"/>
                <a:ea typeface="Inter Light"/>
                <a:cs typeface="Inter Light"/>
                <a:sym typeface="Inter Light"/>
              </a:rPr>
            </a:br>
            <a:r>
              <a:rPr b="0" cap="none" i="0" lang="en-US" strike="noStrike" sz="1400" u="none">
                <a:solidFill>
                  <a:srgbClr val="222222"/>
                </a:solidFill>
                <a:latin typeface="Inter Light"/>
                <a:ea typeface="Inter Light"/>
                <a:cs typeface="Inter Light"/>
                <a:sym typeface="Inter Light"/>
              </a:rPr>
              <a:t>Next-Gen Platforms</a:t>
            </a:r>
            <a:endParaRPr/>
          </a:p>
        </p:txBody>
      </p:sp>
      <p:sp>
        <p:nvSpPr>
          <p:cNvPr id="2117" name="Google Shape;2117;p64"/>
          <p:cNvSpPr txBox="1"/>
          <p:nvPr/>
        </p:nvSpPr>
        <p:spPr>
          <a:xfrm>
            <a:off x="9199066" y="3046621"/>
            <a:ext cx="2131581" cy="410369"/>
          </a:xfrm>
          <a:prstGeom prst="rect">
            <a:avLst/>
          </a:prstGeom>
          <a:noFill/>
          <a:ln>
            <a:noFill/>
          </a:ln>
        </p:spPr>
        <p:txBody>
          <a:bodyPr anchor="t"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1400"/>
              <a:buFont typeface="Arial"/>
              <a:buNone/>
            </a:pPr>
            <a:r>
              <a:rPr b="0" cap="none" i="0" lang="en-US" strike="noStrike" sz="1400" u="none">
                <a:solidFill>
                  <a:srgbClr val="222222"/>
                </a:solidFill>
                <a:latin typeface="Inter Light"/>
                <a:ea typeface="Inter Light"/>
                <a:cs typeface="Inter Light"/>
                <a:sym typeface="Inter Light"/>
              </a:rPr>
              <a:t>Expand Cloud Management</a:t>
            </a:r>
            <a:endParaRPr/>
          </a:p>
        </p:txBody>
      </p:sp>
      <p:cxnSp>
        <p:nvCxnSpPr>
          <p:cNvPr id="2118" name="Google Shape;2118;p64"/>
          <p:cNvCxnSpPr/>
          <p:nvPr/>
        </p:nvCxnSpPr>
        <p:spPr>
          <a:xfrm>
            <a:off x="2367815" y="3046621"/>
            <a:ext cx="0" cy="410369"/>
          </a:xfrm>
          <a:prstGeom prst="straightConnector1">
            <a:avLst/>
          </a:prstGeom>
          <a:solidFill>
            <a:srgbClr val="FFFFFF"/>
          </a:solidFill>
          <a:ln cap="flat" cmpd="sng" w="12700">
            <a:solidFill>
              <a:srgbClr val="000000"/>
            </a:solidFill>
            <a:prstDash val="solid"/>
            <a:round/>
            <a:headEnd len="sm" type="none" w="sm"/>
            <a:tailEnd len="sm" type="none" w="sm"/>
          </a:ln>
        </p:spPr>
      </p:cxnSp>
      <p:cxnSp>
        <p:nvCxnSpPr>
          <p:cNvPr id="2119" name="Google Shape;2119;p64"/>
          <p:cNvCxnSpPr/>
          <p:nvPr/>
        </p:nvCxnSpPr>
        <p:spPr>
          <a:xfrm>
            <a:off x="9272576" y="3046621"/>
            <a:ext cx="0" cy="410369"/>
          </a:xfrm>
          <a:prstGeom prst="straightConnector1">
            <a:avLst/>
          </a:prstGeom>
          <a:solidFill>
            <a:srgbClr val="FFFFFF"/>
          </a:solidFill>
          <a:ln cap="flat" cmpd="sng" w="12700">
            <a:solidFill>
              <a:srgbClr val="000000"/>
            </a:solidFill>
            <a:prstDash val="solid"/>
            <a:round/>
            <a:headEnd len="sm" type="none" w="sm"/>
            <a:tailEnd len="sm" type="none" w="sm"/>
          </a:ln>
        </p:spPr>
      </p:cxnSp>
      <p:cxnSp>
        <p:nvCxnSpPr>
          <p:cNvPr id="2120" name="Google Shape;2120;p64"/>
          <p:cNvCxnSpPr/>
          <p:nvPr/>
        </p:nvCxnSpPr>
        <p:spPr>
          <a:xfrm>
            <a:off x="6674039" y="3046621"/>
            <a:ext cx="0" cy="410369"/>
          </a:xfrm>
          <a:prstGeom prst="straightConnector1">
            <a:avLst/>
          </a:prstGeom>
          <a:solidFill>
            <a:srgbClr val="FFFFFF"/>
          </a:solidFill>
          <a:ln cap="flat" cmpd="sng" w="12700">
            <a:solidFill>
              <a:srgbClr val="000000"/>
            </a:solidFill>
            <a:prstDash val="solid"/>
            <a:round/>
            <a:headEnd len="sm" type="none" w="sm"/>
            <a:tailEnd len="sm" type="none" w="sm"/>
          </a:ln>
        </p:spPr>
      </p:cxnSp>
      <p:cxnSp>
        <p:nvCxnSpPr>
          <p:cNvPr id="2121" name="Google Shape;2121;p64"/>
          <p:cNvCxnSpPr/>
          <p:nvPr/>
        </p:nvCxnSpPr>
        <p:spPr>
          <a:xfrm>
            <a:off x="4144139" y="3046621"/>
            <a:ext cx="0" cy="410369"/>
          </a:xfrm>
          <a:prstGeom prst="straightConnector1">
            <a:avLst/>
          </a:prstGeom>
          <a:solidFill>
            <a:srgbClr val="FFFFFF"/>
          </a:solidFill>
          <a:ln cap="flat" cmpd="sng" w="12700">
            <a:solidFill>
              <a:srgbClr val="000000"/>
            </a:solidFill>
            <a:prstDash val="solid"/>
            <a:round/>
            <a:headEnd len="sm" type="none" w="sm"/>
            <a:tailEnd len="sm" type="none" w="sm"/>
          </a:ln>
        </p:spPr>
      </p:cxnSp>
      <p:sp>
        <p:nvSpPr>
          <p:cNvPr id="2122" name="Google Shape;2122;p64"/>
          <p:cNvSpPr/>
          <p:nvPr/>
        </p:nvSpPr>
        <p:spPr>
          <a:xfrm>
            <a:off x="8878545" y="4902118"/>
            <a:ext cx="796633" cy="540000"/>
          </a:xfrm>
          <a:prstGeom prst="rect">
            <a:avLst/>
          </a:prstGeom>
          <a:solidFill>
            <a:srgbClr val="7F7F7F"/>
          </a:solidFill>
          <a:ln>
            <a:noFill/>
          </a:ln>
        </p:spPr>
        <p:txBody>
          <a:bodyPr anchor="ctr" anchorCtr="0" bIns="0" lIns="0" numCol="1" rIns="0" spcFirstLastPara="1" tIns="0" wrap="square">
            <a:noAutofit/>
          </a:bodyPr>
          <a:lstStyle/>
          <a:p>
            <a:pPr algn="l" indent="0" lvl="0" marL="0" marR="0" rtl="0">
              <a:lnSpc>
                <a:spcPct val="100000"/>
              </a:lnSpc>
              <a:spcBef>
                <a:spcPts val="0"/>
              </a:spcBef>
              <a:spcAft>
                <a:spcPts val="0"/>
              </a:spcAft>
              <a:buClr>
                <a:srgbClr val="000000"/>
              </a:buClr>
              <a:buSzPts val="4800"/>
              <a:buFont typeface="Arial"/>
              <a:buNone/>
            </a:pPr>
            <a:endParaRPr b="0" cap="none" i="0" strike="noStrike" sz="4800" u="none">
              <a:solidFill>
                <a:srgbClr val="222222"/>
              </a:solidFill>
              <a:latin typeface="Inter Light"/>
              <a:ea typeface="Inter Light"/>
              <a:cs typeface="Inter Light"/>
              <a:sym typeface="Inter Light"/>
            </a:endParaRPr>
          </a:p>
        </p:txBody>
      </p:sp>
      <p:sp>
        <p:nvSpPr>
          <p:cNvPr id="2123" name="Google Shape;2123;p64"/>
          <p:cNvSpPr txBox="1"/>
          <p:nvPr/>
        </p:nvSpPr>
        <p:spPr>
          <a:xfrm>
            <a:off x="8886242" y="4902118"/>
            <a:ext cx="800329" cy="540000"/>
          </a:xfrm>
          <a:prstGeom prst="rect">
            <a:avLst/>
          </a:prstGeom>
          <a:noFill/>
          <a:ln>
            <a:noFill/>
          </a:ln>
        </p:spPr>
        <p:txBody>
          <a:bodyPr anchor="ctr" anchorCtr="0" bIns="45700" lIns="91425" numCol="1" rIns="91425" spcFirstLastPara="1" tIns="45700" wrap="square">
            <a:noAutofit/>
          </a:bodyPr>
          <a:lstStyle/>
          <a:p>
            <a:pPr algn="ctr" indent="0" lvl="0" marL="0" marR="0" rtl="0">
              <a:lnSpc>
                <a:spcPct val="100000"/>
              </a:lnSpc>
              <a:spcBef>
                <a:spcPts val="0"/>
              </a:spcBef>
              <a:spcAft>
                <a:spcPts val="0"/>
              </a:spcAft>
              <a:buClr>
                <a:srgbClr val="000000"/>
              </a:buClr>
              <a:buSzPts val="1067"/>
              <a:buFont typeface="Arial"/>
              <a:buNone/>
            </a:pPr>
            <a:r>
              <a:rPr b="0" cap="none" i="0" lang="en-US" strike="noStrike" sz="1067" u="none">
                <a:solidFill>
                  <a:srgbClr val="FFFFFF"/>
                </a:solidFill>
                <a:latin typeface="Inter Light"/>
                <a:ea typeface="Inter Light"/>
                <a:cs typeface="Inter Light"/>
                <a:sym typeface="Inter Light"/>
              </a:rPr>
              <a:t>Horizon</a:t>
            </a:r>
            <a:endParaRPr/>
          </a:p>
        </p:txBody>
      </p:sp>
      <p:pic>
        <p:nvPicPr>
          <p:cNvPr id="2124" name="Google Shape;2124;p64"/>
          <p:cNvPicPr preferRelativeResize="0"/>
          <p:nvPr/>
        </p:nvPicPr>
        <p:blipFill rotWithShape="1">
          <a:blip r:embed="rId4">
            <a:alphaModFix/>
          </a:blip>
          <a:srcRect/>
          <a:stretch/>
        </p:blipFill>
        <p:spPr>
          <a:xfrm>
            <a:off x="5765329" y="1700808"/>
            <a:ext cx="2032009" cy="309680"/>
          </a:xfrm>
          <a:prstGeom prst="rect">
            <a:avLst/>
          </a:prstGeom>
          <a:noFill/>
          <a:ln>
            <a:noFill/>
          </a:ln>
        </p:spPr>
      </p:pic>
      <p:pic>
        <p:nvPicPr>
          <p:cNvPr id="2125" name="Google Shape;2125;p64"/>
          <p:cNvPicPr preferRelativeResize="0"/>
          <p:nvPr/>
        </p:nvPicPr>
        <p:blipFill rotWithShape="1">
          <a:blip r:embed="rId5">
            <a:alphaModFix/>
          </a:blip>
          <a:srcRect/>
          <a:stretch/>
        </p:blipFill>
        <p:spPr>
          <a:xfrm>
            <a:off x="4001597" y="1533755"/>
            <a:ext cx="714217" cy="643788"/>
          </a:xfrm>
          <a:prstGeom prst="rect">
            <a:avLst/>
          </a:prstGeom>
          <a:noFill/>
          <a:ln>
            <a:noFill/>
          </a:ln>
        </p:spPr>
      </p:pic>
      <p:sp>
        <p:nvSpPr>
          <p:cNvPr id="2126" name="Google Shape;2126;p64"/>
          <p:cNvSpPr txBox="1"/>
          <p:nvPr/>
        </p:nvSpPr>
        <p:spPr>
          <a:xfrm>
            <a:off x="5081604" y="1404243"/>
            <a:ext cx="495328" cy="902876"/>
          </a:xfrm>
          <a:prstGeom prst="rect">
            <a:avLst/>
          </a:prstGeom>
          <a:noFill/>
          <a:ln>
            <a:noFill/>
          </a:ln>
        </p:spPr>
        <p:txBody>
          <a:bodyPr anchor="t" anchorCtr="0" bIns="0" lIns="0" numCol="1" rIns="0" spcFirstLastPara="1" tIns="0" wrap="square">
            <a:spAutoFit/>
          </a:bodyPr>
          <a:lstStyle/>
          <a:p>
            <a:pPr algn="l" indent="0" lvl="0" marL="0" marR="0" rtl="0">
              <a:lnSpc>
                <a:spcPct val="100000"/>
              </a:lnSpc>
              <a:spcBef>
                <a:spcPts val="0"/>
              </a:spcBef>
              <a:spcAft>
                <a:spcPts val="0"/>
              </a:spcAft>
              <a:buClr>
                <a:srgbClr val="000000"/>
              </a:buClr>
              <a:buSzPts val="5867"/>
              <a:buFont typeface="Arial"/>
              <a:buNone/>
            </a:pPr>
            <a:r>
              <a:rPr b="0" cap="none" i="0" lang="en-US" strike="noStrike" sz="5867" u="none">
                <a:solidFill>
                  <a:srgbClr val="FE5000"/>
                </a:solidFill>
                <a:latin typeface="Inter"/>
                <a:ea typeface="Inter"/>
                <a:cs typeface="Inter"/>
                <a:sym typeface="Inter"/>
              </a:rPr>
              <a:t>+</a:t>
            </a:r>
            <a:endParaRPr/>
          </a:p>
        </p:txBody>
      </p:sp>
      <p:sp>
        <p:nvSpPr>
          <p:cNvPr id="2127" name="Google Shape;2127;p64"/>
          <p:cNvSpPr txBox="1">
            <a:spLocks noGrp="1"/>
          </p:cNvSpPr>
          <p:nvPr>
            <p:ph type="title"/>
          </p:nvPr>
        </p:nvSpPr>
        <p:spPr>
          <a:xfrm>
            <a:off x="495300" y="549415"/>
            <a:ext cx="11187112" cy="455189"/>
          </a:xfrm>
          <a:prstGeom prst="rect">
            <a:avLst/>
          </a:prstGeom>
          <a:noFill/>
          <a:ln>
            <a:noFill/>
          </a:ln>
        </p:spPr>
        <p:txBody>
          <a:bodyPr anchor="b" anchorCtr="0" bIns="0" lIns="0" numCol="1" rIns="0" spcFirstLastPara="1" tIns="0" wrap="square">
            <a:spAutoFit/>
          </a:bodyPr>
          <a:lstStyle/>
          <a:p>
            <a:pPr algn="l" indent="0" lvl="0" marL="0" rtl="0">
              <a:lnSpc>
                <a:spcPct val="84000"/>
              </a:lnSpc>
              <a:spcBef>
                <a:spcPts val="0"/>
              </a:spcBef>
              <a:spcAft>
                <a:spcPts val="0"/>
              </a:spcAft>
              <a:buClr>
                <a:schemeClr val="dk1"/>
              </a:buClr>
              <a:buSzPts val="3400"/>
              <a:buFont typeface="Inter ExtraBold"/>
              <a:buNone/>
            </a:pPr>
            <a:r>
              <a:rPr lang="en-US"/>
              <a:t>Next-Gen Private Cloud</a:t>
            </a:r>
            <a:endParaRPr/>
          </a:p>
        </p:txBody>
      </p:sp>
      <p:cxnSp>
        <p:nvCxnSpPr>
          <p:cNvPr id="2128" name="Google Shape;2128;p64"/>
          <p:cNvCxnSpPr>
            <a:stCxn id="2095" idx="2"/>
            <a:endCxn id="2097" idx="0"/>
          </p:cNvCxnSpPr>
          <p:nvPr/>
        </p:nvCxnSpPr>
        <p:spPr>
          <a:xfrm rot="5400000">
            <a:off x="3157443" y="1849047"/>
            <a:ext cx="575700" cy="5530200"/>
          </a:xfrm>
          <a:prstGeom prst="bentConnector3">
            <a:avLst>
              <a:gd fmla="val 50000" name="adj1"/>
            </a:avLst>
          </a:prstGeom>
          <a:noFill/>
          <a:ln cap="rnd" cmpd="sng" w="9525">
            <a:solidFill>
              <a:schemeClr val="dk1"/>
            </a:solidFill>
            <a:prstDash val="solid"/>
            <a:round/>
            <a:headEnd len="sm" type="none" w="sm"/>
            <a:tailEnd len="sm" type="none" w="sm"/>
          </a:ln>
        </p:spPr>
      </p:cxnSp>
      <p:cxnSp>
        <p:nvCxnSpPr>
          <p:cNvPr id="2129" name="Google Shape;2129;p64"/>
          <p:cNvCxnSpPr>
            <a:stCxn id="2095" idx="2"/>
            <a:endCxn id="2107" idx="0"/>
          </p:cNvCxnSpPr>
          <p:nvPr/>
        </p:nvCxnSpPr>
        <p:spPr>
          <a:xfrm rot="5400000">
            <a:off x="3702843" y="2394447"/>
            <a:ext cx="575700" cy="4439400"/>
          </a:xfrm>
          <a:prstGeom prst="bentConnector3">
            <a:avLst>
              <a:gd fmla="val 50010" name="adj1"/>
            </a:avLst>
          </a:prstGeom>
          <a:noFill/>
          <a:ln cap="rnd" cmpd="sng" w="9525">
            <a:solidFill>
              <a:schemeClr val="dk1"/>
            </a:solidFill>
            <a:prstDash val="solid"/>
            <a:round/>
            <a:headEnd len="sm" type="none" w="sm"/>
            <a:tailEnd len="sm" type="none" w="sm"/>
          </a:ln>
        </p:spPr>
      </p:cxnSp>
      <p:cxnSp>
        <p:nvCxnSpPr>
          <p:cNvPr id="2130" name="Google Shape;2130;p64"/>
          <p:cNvCxnSpPr>
            <a:stCxn id="2095" idx="2"/>
            <a:endCxn id="2099" idx="0"/>
          </p:cNvCxnSpPr>
          <p:nvPr/>
        </p:nvCxnSpPr>
        <p:spPr>
          <a:xfrm rot="5400000">
            <a:off x="4213894" y="2905497"/>
            <a:ext cx="575700" cy="3417300"/>
          </a:xfrm>
          <a:prstGeom prst="bentConnector3">
            <a:avLst>
              <a:gd fmla="val 50011" name="adj1"/>
            </a:avLst>
          </a:prstGeom>
          <a:noFill/>
          <a:ln cap="rnd" cmpd="sng" w="9525">
            <a:solidFill>
              <a:schemeClr val="dk1"/>
            </a:solidFill>
            <a:prstDash val="solid"/>
            <a:round/>
            <a:headEnd len="sm" type="none" w="sm"/>
            <a:tailEnd len="sm" type="none" w="sm"/>
          </a:ln>
        </p:spPr>
      </p:cxnSp>
      <p:cxnSp>
        <p:nvCxnSpPr>
          <p:cNvPr id="2131" name="Google Shape;2131;p64"/>
          <p:cNvCxnSpPr>
            <a:stCxn id="2095" idx="2"/>
            <a:endCxn id="2102" idx="0"/>
          </p:cNvCxnSpPr>
          <p:nvPr/>
        </p:nvCxnSpPr>
        <p:spPr>
          <a:xfrm rot="5400000">
            <a:off x="4744294" y="3435897"/>
            <a:ext cx="575700" cy="2356500"/>
          </a:xfrm>
          <a:prstGeom prst="bentConnector3">
            <a:avLst>
              <a:gd fmla="val 50011" name="adj1"/>
            </a:avLst>
          </a:prstGeom>
          <a:noFill/>
          <a:ln cap="rnd" cmpd="sng" w="9525">
            <a:solidFill>
              <a:schemeClr val="dk1"/>
            </a:solidFill>
            <a:prstDash val="solid"/>
            <a:round/>
            <a:headEnd len="sm" type="none" w="sm"/>
            <a:tailEnd len="sm" type="none" w="sm"/>
          </a:ln>
        </p:spPr>
      </p:cxnSp>
      <p:cxnSp>
        <p:nvCxnSpPr>
          <p:cNvPr id="2132" name="Google Shape;2132;p64"/>
          <p:cNvCxnSpPr>
            <a:stCxn id="2095" idx="2"/>
            <a:endCxn id="2103" idx="0"/>
          </p:cNvCxnSpPr>
          <p:nvPr/>
        </p:nvCxnSpPr>
        <p:spPr>
          <a:xfrm rot="5400000">
            <a:off x="5292544" y="3984147"/>
            <a:ext cx="575700" cy="1260000"/>
          </a:xfrm>
          <a:prstGeom prst="bentConnector3">
            <a:avLst>
              <a:gd fmla="val 50011" name="adj1"/>
            </a:avLst>
          </a:prstGeom>
          <a:noFill/>
          <a:ln cap="rnd" cmpd="sng" w="9525">
            <a:solidFill>
              <a:schemeClr val="dk1"/>
            </a:solidFill>
            <a:prstDash val="solid"/>
            <a:round/>
            <a:headEnd len="sm" type="none" w="sm"/>
            <a:tailEnd len="sm" type="none" w="sm"/>
          </a:ln>
        </p:spPr>
      </p:cxnSp>
      <p:cxnSp>
        <p:nvCxnSpPr>
          <p:cNvPr id="2133" name="Google Shape;2133;p64"/>
          <p:cNvCxnSpPr>
            <a:stCxn id="2095" idx="2"/>
            <a:endCxn id="2106" idx="0"/>
          </p:cNvCxnSpPr>
          <p:nvPr/>
        </p:nvCxnSpPr>
        <p:spPr>
          <a:xfrm rot="5400000">
            <a:off x="5784694" y="4476297"/>
            <a:ext cx="575700" cy="275700"/>
          </a:xfrm>
          <a:prstGeom prst="bentConnector3">
            <a:avLst>
              <a:gd fmla="val 50011" name="adj1"/>
            </a:avLst>
          </a:prstGeom>
          <a:noFill/>
          <a:ln cap="rnd" cmpd="sng" w="9525">
            <a:solidFill>
              <a:schemeClr val="dk1"/>
            </a:solidFill>
            <a:prstDash val="solid"/>
            <a:round/>
            <a:headEnd len="sm" type="none" w="sm"/>
            <a:tailEnd len="sm" type="none" w="sm"/>
          </a:ln>
        </p:spPr>
      </p:cxnSp>
      <p:cxnSp>
        <p:nvCxnSpPr>
          <p:cNvPr id="2134" name="Google Shape;2134;p64"/>
          <p:cNvCxnSpPr>
            <a:stCxn id="2095" idx="2"/>
            <a:endCxn id="2105" idx="0"/>
          </p:cNvCxnSpPr>
          <p:nvPr/>
        </p:nvCxnSpPr>
        <p:spPr>
          <a:xfrm flipH="1" rot="-5400000">
            <a:off x="6277744" y="4258947"/>
            <a:ext cx="575700" cy="710400"/>
          </a:xfrm>
          <a:prstGeom prst="bentConnector3">
            <a:avLst>
              <a:gd fmla="val 50010" name="adj1"/>
            </a:avLst>
          </a:prstGeom>
          <a:noFill/>
          <a:ln cap="rnd" cmpd="sng" w="9525">
            <a:solidFill>
              <a:schemeClr val="dk1"/>
            </a:solidFill>
            <a:prstDash val="solid"/>
            <a:round/>
            <a:headEnd len="sm" type="none" w="sm"/>
            <a:tailEnd len="sm" type="none" w="sm"/>
          </a:ln>
        </p:spPr>
      </p:cxnSp>
      <p:cxnSp>
        <p:nvCxnSpPr>
          <p:cNvPr id="2135" name="Google Shape;2135;p64"/>
          <p:cNvCxnSpPr>
            <a:stCxn id="2095" idx="2"/>
            <a:endCxn id="2100" idx="0"/>
          </p:cNvCxnSpPr>
          <p:nvPr/>
        </p:nvCxnSpPr>
        <p:spPr>
          <a:xfrm flipH="1" rot="-5400000">
            <a:off x="6882094" y="3654597"/>
            <a:ext cx="575700" cy="1919100"/>
          </a:xfrm>
          <a:prstGeom prst="bentConnector3">
            <a:avLst>
              <a:gd fmla="val 50010" name="adj1"/>
            </a:avLst>
          </a:prstGeom>
          <a:noFill/>
          <a:ln cap="rnd" cmpd="sng" w="9525">
            <a:solidFill>
              <a:schemeClr val="dk1"/>
            </a:solidFill>
            <a:prstDash val="solid"/>
            <a:round/>
            <a:headEnd len="sm" type="none" w="sm"/>
            <a:tailEnd len="sm" type="none" w="sm"/>
          </a:ln>
        </p:spPr>
      </p:cxnSp>
      <p:cxnSp>
        <p:nvCxnSpPr>
          <p:cNvPr id="2136" name="Google Shape;2136;p64"/>
          <p:cNvCxnSpPr>
            <a:stCxn id="2095" idx="2"/>
            <a:endCxn id="2123" idx="0"/>
          </p:cNvCxnSpPr>
          <p:nvPr/>
        </p:nvCxnSpPr>
        <p:spPr>
          <a:xfrm flipH="1" rot="-5400000">
            <a:off x="7460494" y="3076197"/>
            <a:ext cx="575700" cy="3075900"/>
          </a:xfrm>
          <a:prstGeom prst="bentConnector3">
            <a:avLst>
              <a:gd fmla="val 50010" name="adj1"/>
            </a:avLst>
          </a:prstGeom>
          <a:noFill/>
          <a:ln cap="rnd" cmpd="sng" w="9525">
            <a:solidFill>
              <a:schemeClr val="dk1"/>
            </a:solidFill>
            <a:prstDash val="solid"/>
            <a:round/>
            <a:headEnd len="sm" type="none" w="sm"/>
            <a:tailEnd len="sm" type="none" w="sm"/>
          </a:ln>
        </p:spPr>
      </p:cxnSp>
      <p:cxnSp>
        <p:nvCxnSpPr>
          <p:cNvPr id="2137" name="Google Shape;2137;p64"/>
          <p:cNvCxnSpPr>
            <a:stCxn id="2095" idx="2"/>
            <a:endCxn id="2110" idx="0"/>
          </p:cNvCxnSpPr>
          <p:nvPr/>
        </p:nvCxnSpPr>
        <p:spPr>
          <a:xfrm flipH="1" rot="-5400000">
            <a:off x="7948594" y="2588097"/>
            <a:ext cx="575700" cy="4052100"/>
          </a:xfrm>
          <a:prstGeom prst="bentConnector3">
            <a:avLst>
              <a:gd fmla="val 50010" name="adj1"/>
            </a:avLst>
          </a:prstGeom>
          <a:noFill/>
          <a:ln cap="rnd" cmpd="sng" w="9525">
            <a:solidFill>
              <a:schemeClr val="dk1"/>
            </a:solidFill>
            <a:prstDash val="solid"/>
            <a:round/>
            <a:headEnd len="sm" type="none" w="sm"/>
            <a:tailEnd len="sm" type="none" w="sm"/>
          </a:ln>
        </p:spPr>
      </p:cxnSp>
      <p:cxnSp>
        <p:nvCxnSpPr>
          <p:cNvPr id="2138" name="Google Shape;2138;p64"/>
          <p:cNvCxnSpPr>
            <a:stCxn id="2095" idx="2"/>
            <a:endCxn id="2112" idx="0"/>
          </p:cNvCxnSpPr>
          <p:nvPr/>
        </p:nvCxnSpPr>
        <p:spPr>
          <a:xfrm flipH="1" rot="-5400000">
            <a:off x="8541544" y="1995147"/>
            <a:ext cx="575700" cy="5238000"/>
          </a:xfrm>
          <a:prstGeom prst="bentConnector3">
            <a:avLst>
              <a:gd fmla="val 50010" name="adj1"/>
            </a:avLst>
          </a:prstGeom>
          <a:noFill/>
          <a:ln cap="rnd" cmpd="sng" w="9525">
            <a:solidFill>
              <a:schemeClr val="dk1"/>
            </a:solidFill>
            <a:prstDash val="solid"/>
            <a:round/>
            <a:headEnd len="sm" type="none" w="sm"/>
            <a:tailEnd len="sm" type="none" w="sm"/>
          </a:ln>
        </p:spPr>
      </p:cxn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2"/>
        <p:cNvGrpSpPr/>
        <p:nvPr/>
      </p:nvGrpSpPr>
      <p:grpSpPr>
        <a:xfrm>
          <a:off x="0" y="0"/>
          <a:ext cx="0" cy="0"/>
          <a:chOff x="0" y="0"/>
          <a:chExt cx="0" cy="0"/>
        </a:xfrm>
      </p:grpSpPr>
      <p:sp>
        <p:nvSpPr>
          <p:cNvPr id="2143" name="Google Shape;2143;p65"/>
          <p:cNvSpPr txBox="1">
            <a:spLocks noGrp="1"/>
          </p:cNvSpPr>
          <p:nvPr>
            <p:ph type="title"/>
          </p:nvPr>
        </p:nvSpPr>
        <p:spPr>
          <a:xfrm>
            <a:off x="495300" y="549415"/>
            <a:ext cx="11187112" cy="455189"/>
          </a:xfrm>
          <a:prstGeom prst="rect">
            <a:avLst/>
          </a:prstGeom>
          <a:noFill/>
          <a:ln>
            <a:noFill/>
          </a:ln>
        </p:spPr>
        <p:txBody>
          <a:bodyPr anchor="b" anchorCtr="0" bIns="0" lIns="0" numCol="1" rIns="0" spcFirstLastPara="1" tIns="0" wrap="square">
            <a:normAutofit/>
          </a:bodyPr>
          <a:lstStyle/>
          <a:p>
            <a:pPr algn="l" indent="0" lvl="0" marL="0" rtl="0">
              <a:lnSpc>
                <a:spcPct val="84000"/>
              </a:lnSpc>
              <a:spcBef>
                <a:spcPts val="0"/>
              </a:spcBef>
              <a:spcAft>
                <a:spcPts val="0"/>
              </a:spcAft>
              <a:buClr>
                <a:schemeClr val="dk1"/>
              </a:buClr>
              <a:buSzPts val="3400"/>
              <a:buFont typeface="Inter ExtraBold"/>
              <a:buNone/>
            </a:pPr>
            <a:r>
              <a:rPr lang="en-US"/>
              <a:t>Automate Your Environments</a:t>
            </a:r>
            <a:endParaRPr/>
          </a:p>
        </p:txBody>
      </p:sp>
      <p:sp>
        <p:nvSpPr>
          <p:cNvPr id="2144" name="Google Shape;2144;p65"/>
          <p:cNvSpPr txBox="1">
            <a:spLocks noGrp="1"/>
          </p:cNvSpPr>
          <p:nvPr>
            <p:ph idx="1" type="subTitle"/>
          </p:nvPr>
        </p:nvSpPr>
        <p:spPr>
          <a:xfrm>
            <a:off x="494189" y="1088135"/>
            <a:ext cx="11188223" cy="274320"/>
          </a:xfrm>
          <a:prstGeom prst="rect">
            <a:avLst/>
          </a:prstGeom>
          <a:noFill/>
          <a:ln>
            <a:noFill/>
          </a:ln>
        </p:spPr>
        <p:txBody>
          <a:bodyPr anchor="t" anchorCtr="0" bIns="0" lIns="0" numCol="1" rIns="0" spcFirstLastPara="1" tIns="0" wrap="square">
            <a:noAutofit/>
          </a:bodyPr>
          <a:lstStyle/>
          <a:p>
            <a:pPr algn="l" indent="0" lvl="0" marL="0" rtl="0">
              <a:lnSpc>
                <a:spcPct val="96000"/>
              </a:lnSpc>
              <a:spcBef>
                <a:spcPts val="0"/>
              </a:spcBef>
              <a:spcAft>
                <a:spcPts val="0"/>
              </a:spcAft>
              <a:buClr>
                <a:schemeClr val="accent1"/>
              </a:buClr>
              <a:buSzPts val="1800"/>
              <a:buFont typeface="Arial"/>
              <a:buNone/>
            </a:pPr>
            <a:r>
              <a:rPr lang="en-US"/>
              <a:t>Seamlessly integrate with Bare-Metal, VM &amp; Container-Based Clouds</a:t>
            </a:r>
            <a:endParaRPr/>
          </a:p>
        </p:txBody>
      </p:sp>
      <p:pic>
        <p:nvPicPr>
          <p:cNvPr id="2145" name="Google Shape;2145;p65"/>
          <p:cNvPicPr preferRelativeResize="0"/>
          <p:nvPr/>
        </p:nvPicPr>
        <p:blipFill rotWithShape="1">
          <a:blip r:embed="rId3">
            <a:alphaModFix/>
          </a:blip>
          <a:srcRect/>
          <a:stretch/>
        </p:blipFill>
        <p:spPr>
          <a:xfrm>
            <a:off x="-5264" y="1515637"/>
            <a:ext cx="1217259" cy="1211544"/>
          </a:xfrm>
          <a:prstGeom prst="rect">
            <a:avLst/>
          </a:prstGeom>
          <a:noFill/>
          <a:ln>
            <a:noFill/>
          </a:ln>
        </p:spPr>
      </p:pic>
      <p:cxnSp>
        <p:nvCxnSpPr>
          <p:cNvPr id="2146" name="Google Shape;2146;p65"/>
          <p:cNvCxnSpPr/>
          <p:nvPr/>
        </p:nvCxnSpPr>
        <p:spPr>
          <a:xfrm>
            <a:off x="552193" y="2338895"/>
            <a:ext cx="0" cy="3744000"/>
          </a:xfrm>
          <a:prstGeom prst="straightConnector1">
            <a:avLst/>
          </a:prstGeom>
          <a:solidFill>
            <a:srgbClr val="FFFFFF"/>
          </a:solidFill>
          <a:ln cap="flat" cmpd="sng" w="9525">
            <a:solidFill>
              <a:schemeClr val="accent1"/>
            </a:solidFill>
            <a:prstDash val="solid"/>
            <a:round/>
            <a:headEnd len="sm" type="none" w="sm"/>
            <a:tailEnd len="sm" type="none" w="sm"/>
          </a:ln>
        </p:spPr>
      </p:cxnSp>
      <p:pic>
        <p:nvPicPr>
          <p:cNvPr id="2147" name="Google Shape;2147;p65"/>
          <p:cNvPicPr preferRelativeResize="0"/>
          <p:nvPr/>
        </p:nvPicPr>
        <p:blipFill rotWithShape="1">
          <a:blip r:embed="rId3">
            <a:alphaModFix/>
          </a:blip>
          <a:srcRect/>
          <a:stretch/>
        </p:blipFill>
        <p:spPr>
          <a:xfrm>
            <a:off x="2360849" y="1515637"/>
            <a:ext cx="1217259" cy="1211544"/>
          </a:xfrm>
          <a:prstGeom prst="rect">
            <a:avLst/>
          </a:prstGeom>
          <a:noFill/>
          <a:ln>
            <a:noFill/>
          </a:ln>
        </p:spPr>
      </p:pic>
      <p:cxnSp>
        <p:nvCxnSpPr>
          <p:cNvPr id="2148" name="Google Shape;2148;p65"/>
          <p:cNvCxnSpPr/>
          <p:nvPr/>
        </p:nvCxnSpPr>
        <p:spPr>
          <a:xfrm>
            <a:off x="2863946" y="2345488"/>
            <a:ext cx="0" cy="3744000"/>
          </a:xfrm>
          <a:prstGeom prst="straightConnector1">
            <a:avLst/>
          </a:prstGeom>
          <a:solidFill>
            <a:srgbClr val="FFFFFF"/>
          </a:solidFill>
          <a:ln cap="flat" cmpd="sng" w="9525">
            <a:solidFill>
              <a:schemeClr val="accent1"/>
            </a:solidFill>
            <a:prstDash val="solid"/>
            <a:round/>
            <a:headEnd len="sm" type="none" w="sm"/>
            <a:tailEnd len="sm" type="none" w="sm"/>
          </a:ln>
        </p:spPr>
      </p:cxnSp>
      <p:pic>
        <p:nvPicPr>
          <p:cNvPr id="2149" name="Google Shape;2149;p65"/>
          <p:cNvPicPr preferRelativeResize="0"/>
          <p:nvPr/>
        </p:nvPicPr>
        <p:blipFill rotWithShape="1">
          <a:blip r:embed="rId3">
            <a:alphaModFix/>
          </a:blip>
          <a:srcRect/>
          <a:stretch/>
        </p:blipFill>
        <p:spPr>
          <a:xfrm>
            <a:off x="6877032" y="1515637"/>
            <a:ext cx="1217259" cy="1211544"/>
          </a:xfrm>
          <a:prstGeom prst="rect">
            <a:avLst/>
          </a:prstGeom>
          <a:noFill/>
          <a:ln>
            <a:noFill/>
          </a:ln>
        </p:spPr>
      </p:pic>
      <p:cxnSp>
        <p:nvCxnSpPr>
          <p:cNvPr id="2150" name="Google Shape;2150;p65"/>
          <p:cNvCxnSpPr/>
          <p:nvPr/>
        </p:nvCxnSpPr>
        <p:spPr>
          <a:xfrm>
            <a:off x="7418516" y="2338893"/>
            <a:ext cx="0" cy="3744000"/>
          </a:xfrm>
          <a:prstGeom prst="straightConnector1">
            <a:avLst/>
          </a:prstGeom>
          <a:solidFill>
            <a:srgbClr val="FFFFFF"/>
          </a:solidFill>
          <a:ln cap="flat" cmpd="sng" w="9525">
            <a:solidFill>
              <a:schemeClr val="accent1"/>
            </a:solidFill>
            <a:prstDash val="solid"/>
            <a:round/>
            <a:headEnd len="sm" type="none" w="sm"/>
            <a:tailEnd len="sm" type="none" w="sm"/>
          </a:ln>
        </p:spPr>
      </p:cxnSp>
      <p:pic>
        <p:nvPicPr>
          <p:cNvPr id="2151" name="Google Shape;2151;p65"/>
          <p:cNvPicPr preferRelativeResize="0"/>
          <p:nvPr/>
        </p:nvPicPr>
        <p:blipFill rotWithShape="1">
          <a:blip r:embed="rId3">
            <a:alphaModFix/>
          </a:blip>
          <a:srcRect/>
          <a:stretch/>
        </p:blipFill>
        <p:spPr>
          <a:xfrm>
            <a:off x="9130910" y="1515637"/>
            <a:ext cx="1217259" cy="1211544"/>
          </a:xfrm>
          <a:prstGeom prst="rect">
            <a:avLst/>
          </a:prstGeom>
          <a:noFill/>
          <a:ln>
            <a:noFill/>
          </a:ln>
        </p:spPr>
      </p:pic>
      <p:cxnSp>
        <p:nvCxnSpPr>
          <p:cNvPr id="2152" name="Google Shape;2152;p65"/>
          <p:cNvCxnSpPr/>
          <p:nvPr/>
        </p:nvCxnSpPr>
        <p:spPr>
          <a:xfrm>
            <a:off x="9685924" y="2338894"/>
            <a:ext cx="0" cy="3744000"/>
          </a:xfrm>
          <a:prstGeom prst="straightConnector1">
            <a:avLst/>
          </a:prstGeom>
          <a:solidFill>
            <a:srgbClr val="FFFFFF"/>
          </a:solidFill>
          <a:ln cap="flat" cmpd="sng" w="9525">
            <a:solidFill>
              <a:schemeClr val="accent1"/>
            </a:solidFill>
            <a:prstDash val="solid"/>
            <a:round/>
            <a:headEnd len="sm" type="none" w="sm"/>
            <a:tailEnd len="sm" type="none" w="sm"/>
          </a:ln>
        </p:spPr>
      </p:cxnSp>
      <p:sp>
        <p:nvSpPr>
          <p:cNvPr id="2153" name="Google Shape;2153;p65"/>
          <p:cNvSpPr/>
          <p:nvPr/>
        </p:nvSpPr>
        <p:spPr>
          <a:xfrm>
            <a:off x="10147146" y="1992368"/>
            <a:ext cx="784189" cy="307777"/>
          </a:xfrm>
          <a:prstGeom prst="rect">
            <a:avLst/>
          </a:prstGeom>
          <a:noFill/>
          <a:ln>
            <a:noFill/>
          </a:ln>
        </p:spPr>
        <p:txBody>
          <a:bodyPr anchor="t" anchorCtr="0" bIns="45700" lIns="91425" numCol="1" rIns="91425" spcFirstLastPara="1" tIns="45700" wrap="square">
            <a:spAutoFit/>
          </a:bodyPr>
          <a:lstStyle/>
          <a:p>
            <a:pPr algn="l" indent="0" lvl="0" marL="0" marR="0" rtl="0">
              <a:spcBef>
                <a:spcPts val="0"/>
              </a:spcBef>
              <a:spcAft>
                <a:spcPts val="0"/>
              </a:spcAft>
              <a:buNone/>
            </a:pPr>
            <a:r>
              <a:rPr b="1" lang="en-US" sz="1400">
                <a:solidFill>
                  <a:srgbClr val="8A8D90"/>
                </a:solidFill>
                <a:latin typeface="Inter ExtraBold"/>
                <a:ea typeface="Inter ExtraBold"/>
                <a:cs typeface="Inter ExtraBold"/>
                <a:sym typeface="Inter ExtraBold"/>
              </a:rPr>
              <a:t>Hybrid</a:t>
            </a:r>
            <a:endParaRPr b="1" sz="1600">
              <a:solidFill>
                <a:srgbClr val="8A8D90"/>
              </a:solidFill>
              <a:latin typeface="Inter ExtraBold"/>
              <a:ea typeface="Inter ExtraBold"/>
              <a:cs typeface="Inter ExtraBold"/>
              <a:sym typeface="Inter ExtraBold"/>
            </a:endParaRPr>
          </a:p>
        </p:txBody>
      </p:sp>
      <p:sp>
        <p:nvSpPr>
          <p:cNvPr id="2154" name="Google Shape;2154;p65"/>
          <p:cNvSpPr/>
          <p:nvPr/>
        </p:nvSpPr>
        <p:spPr>
          <a:xfrm>
            <a:off x="605221" y="2537016"/>
            <a:ext cx="2196000" cy="3192669"/>
          </a:xfrm>
          <a:prstGeom prst="rect">
            <a:avLst/>
          </a:prstGeom>
          <a:noFill/>
          <a:ln>
            <a:noFill/>
          </a:ln>
        </p:spPr>
        <p:txBody>
          <a:bodyPr anchor="t" anchorCtr="0" bIns="0" lIns="0" numCol="1" rIns="0" spcFirstLastPara="1" tIns="0" wrap="square">
            <a:spAutoFit/>
          </a:bodyPr>
          <a:lstStyle/>
          <a:p>
            <a:pPr algn="l" indent="-196850" lvl="0" marL="196850" marR="0" rtl="0">
              <a:lnSpc>
                <a:spcPct val="80000"/>
              </a:lnSpc>
              <a:spcBef>
                <a:spcPts val="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VAAI</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VVOLs / VASA / SPBM</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vCenter Plugin</a:t>
            </a:r>
            <a:endParaRPr/>
          </a:p>
          <a:p>
            <a:pPr algn="l" indent="-196850" lvl="0" marL="196850" marR="0" rtl="0">
              <a:lnSpc>
                <a:spcPct val="80000"/>
              </a:lnSpc>
              <a:spcBef>
                <a:spcPts val="800"/>
              </a:spcBef>
              <a:spcAft>
                <a:spcPts val="0"/>
              </a:spcAft>
              <a:buClr>
                <a:srgbClr val="585858"/>
              </a:buClr>
              <a:buSzPts val="1100"/>
              <a:buFont typeface="Arial"/>
              <a:buChar char="•"/>
            </a:pPr>
            <a:r>
              <a:rPr err="1" lang="en-US" sz="1100">
                <a:solidFill>
                  <a:srgbClr val="585858"/>
                </a:solidFill>
                <a:latin typeface="Inter ExtraLight"/>
                <a:ea typeface="Inter ExtraLight"/>
                <a:cs typeface="Inter ExtraLight"/>
                <a:sym typeface="Inter ExtraLight"/>
              </a:rPr>
              <a:t>vRealize</a:t>
            </a:r>
            <a:r>
              <a:rPr lang="en-US" sz="1100">
                <a:solidFill>
                  <a:srgbClr val="585858"/>
                </a:solidFill>
                <a:latin typeface="Inter ExtraLight"/>
                <a:ea typeface="Inter ExtraLight"/>
                <a:cs typeface="Inter ExtraLight"/>
                <a:sym typeface="Inter ExtraLight"/>
              </a:rPr>
              <a:t> Automation </a:t>
            </a:r>
            <a:r>
              <a:rPr err="1" lang="en-US" sz="1100">
                <a:solidFill>
                  <a:srgbClr val="585858"/>
                </a:solidFill>
                <a:latin typeface="Inter ExtraLight"/>
                <a:ea typeface="Inter ExtraLight"/>
                <a:cs typeface="Inter ExtraLight"/>
                <a:sym typeface="Inter ExtraLight"/>
              </a:rPr>
              <a:t>XaaS</a:t>
            </a:r>
            <a:r>
              <a:rPr lang="en-US" sz="1100">
                <a:solidFill>
                  <a:srgbClr val="585858"/>
                </a:solidFill>
                <a:latin typeface="Inter ExtraLight"/>
                <a:ea typeface="Inter ExtraLight"/>
                <a:cs typeface="Inter ExtraLight"/>
                <a:sym typeface="Inter ExtraLight"/>
              </a:rPr>
              <a:t> Integration</a:t>
            </a:r>
            <a:endParaRPr/>
          </a:p>
          <a:p>
            <a:pPr algn="l" indent="-196850" lvl="0" marL="196850" marR="0" rtl="0">
              <a:lnSpc>
                <a:spcPct val="80000"/>
              </a:lnSpc>
              <a:spcBef>
                <a:spcPts val="800"/>
              </a:spcBef>
              <a:spcAft>
                <a:spcPts val="0"/>
              </a:spcAft>
              <a:buClr>
                <a:srgbClr val="585858"/>
              </a:buClr>
              <a:buSzPts val="1100"/>
              <a:buFont typeface="Arial"/>
              <a:buChar char="•"/>
            </a:pPr>
            <a:r>
              <a:rPr err="1" lang="en-US" sz="1100">
                <a:solidFill>
                  <a:srgbClr val="585858"/>
                </a:solidFill>
                <a:latin typeface="Inter ExtraLight"/>
                <a:ea typeface="Inter ExtraLight"/>
                <a:cs typeface="Inter ExtraLight"/>
                <a:sym typeface="Inter ExtraLight"/>
              </a:rPr>
              <a:t>vRealize</a:t>
            </a:r>
            <a:r>
              <a:rPr lang="en-US" sz="1100">
                <a:solidFill>
                  <a:srgbClr val="585858"/>
                </a:solidFill>
                <a:latin typeface="Inter ExtraLight"/>
                <a:ea typeface="Inter ExtraLight"/>
                <a:cs typeface="Inter ExtraLight"/>
                <a:sym typeface="Inter ExtraLight"/>
              </a:rPr>
              <a:t> Orchestrator Plugin &amp; Workflows</a:t>
            </a:r>
            <a:endParaRPr/>
          </a:p>
          <a:p>
            <a:pPr algn="l" indent="-196850" lvl="0" marL="196850" marR="0" rtl="0">
              <a:lnSpc>
                <a:spcPct val="80000"/>
              </a:lnSpc>
              <a:spcBef>
                <a:spcPts val="800"/>
              </a:spcBef>
              <a:spcAft>
                <a:spcPts val="0"/>
              </a:spcAft>
              <a:buClr>
                <a:srgbClr val="585858"/>
              </a:buClr>
              <a:buSzPts val="1100"/>
              <a:buFont typeface="Arial"/>
              <a:buChar char="•"/>
            </a:pPr>
            <a:r>
              <a:rPr err="1" lang="en-US" sz="1100">
                <a:solidFill>
                  <a:srgbClr val="585858"/>
                </a:solidFill>
                <a:latin typeface="Inter ExtraLight"/>
                <a:ea typeface="Inter ExtraLight"/>
                <a:cs typeface="Inter ExtraLight"/>
                <a:sym typeface="Inter ExtraLight"/>
              </a:rPr>
              <a:t>vROps</a:t>
            </a:r>
            <a:r>
              <a:rPr lang="en-US" sz="1100">
                <a:solidFill>
                  <a:srgbClr val="585858"/>
                </a:solidFill>
                <a:latin typeface="Inter ExtraLight"/>
                <a:ea typeface="Inter ExtraLight"/>
                <a:cs typeface="Inter ExtraLight"/>
                <a:sym typeface="Inter ExtraLight"/>
              </a:rPr>
              <a:t> Management Pack</a:t>
            </a:r>
            <a:endParaRPr/>
          </a:p>
          <a:p>
            <a:pPr algn="l" indent="-196850" lvl="0" marL="196850" marR="0" rtl="0">
              <a:lnSpc>
                <a:spcPct val="80000"/>
              </a:lnSpc>
              <a:spcBef>
                <a:spcPts val="800"/>
              </a:spcBef>
              <a:spcAft>
                <a:spcPts val="0"/>
              </a:spcAft>
              <a:buClr>
                <a:srgbClr val="585858"/>
              </a:buClr>
              <a:buSzPts val="1100"/>
              <a:buFont typeface="Arial"/>
              <a:buChar char="•"/>
            </a:pPr>
            <a:r>
              <a:rPr err="1" lang="en-US" sz="1100">
                <a:solidFill>
                  <a:srgbClr val="585858"/>
                </a:solidFill>
                <a:latin typeface="Inter ExtraLight"/>
                <a:ea typeface="Inter ExtraLight"/>
                <a:cs typeface="Inter ExtraLight"/>
                <a:sym typeface="Inter ExtraLight"/>
              </a:rPr>
              <a:t>vRealize</a:t>
            </a:r>
            <a:r>
              <a:rPr lang="en-US" sz="1100">
                <a:solidFill>
                  <a:srgbClr val="585858"/>
                </a:solidFill>
                <a:latin typeface="Inter ExtraLight"/>
                <a:ea typeface="Inter ExtraLight"/>
                <a:cs typeface="Inter ExtraLight"/>
                <a:sym typeface="Inter ExtraLight"/>
              </a:rPr>
              <a:t> Log Insight Content Pack</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SRM Storage Replication Adaptor</a:t>
            </a:r>
            <a:endParaRPr/>
          </a:p>
          <a:p>
            <a:pPr algn="l" indent="-196850" lvl="0" marL="196850" marR="0" rtl="0">
              <a:lnSpc>
                <a:spcPct val="80000"/>
              </a:lnSpc>
              <a:spcBef>
                <a:spcPts val="800"/>
              </a:spcBef>
              <a:spcAft>
                <a:spcPts val="0"/>
              </a:spcAft>
              <a:buClr>
                <a:srgbClr val="585858"/>
              </a:buClr>
              <a:buSzPts val="1100"/>
              <a:buFont typeface="Arial"/>
              <a:buChar char="•"/>
            </a:pPr>
            <a:r>
              <a:rPr err="1" lang="en-US" sz="1100">
                <a:solidFill>
                  <a:srgbClr val="585858"/>
                </a:solidFill>
                <a:latin typeface="Inter ExtraLight"/>
                <a:ea typeface="Inter ExtraLight"/>
                <a:cs typeface="Inter ExtraLight"/>
                <a:sym typeface="Inter ExtraLight"/>
              </a:rPr>
              <a:t>vMSC</a:t>
            </a:r>
            <a:r>
              <a:rPr lang="en-US" sz="1100">
                <a:solidFill>
                  <a:srgbClr val="585858"/>
                </a:solidFill>
                <a:latin typeface="Inter ExtraLight"/>
                <a:ea typeface="Inter ExtraLight"/>
                <a:cs typeface="Inter ExtraLight"/>
                <a:sym typeface="Inter ExtraLight"/>
              </a:rPr>
              <a:t> </a:t>
            </a:r>
            <a:r>
              <a:rPr err="1" lang="en-US" sz="1100">
                <a:solidFill>
                  <a:srgbClr val="585858"/>
                </a:solidFill>
                <a:latin typeface="Inter ExtraLight"/>
                <a:ea typeface="Inter ExtraLight"/>
                <a:cs typeface="Inter ExtraLight"/>
                <a:sym typeface="Inter ExtraLight"/>
              </a:rPr>
              <a:t>ActiveCluster</a:t>
            </a:r>
            <a:r>
              <a:rPr lang="en-US" sz="1100">
                <a:solidFill>
                  <a:srgbClr val="585858"/>
                </a:solidFill>
                <a:latin typeface="Inter ExtraLight"/>
                <a:ea typeface="Inter ExtraLight"/>
                <a:cs typeface="Inter ExtraLight"/>
                <a:sym typeface="Inter ExtraLight"/>
              </a:rPr>
              <a:t> Cert.</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Private Cloud VMware Validated Design</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VCF Interoperability</a:t>
            </a:r>
            <a:endParaRPr/>
          </a:p>
        </p:txBody>
      </p:sp>
      <p:sp>
        <p:nvSpPr>
          <p:cNvPr id="2155" name="Google Shape;2155;p65"/>
          <p:cNvSpPr/>
          <p:nvPr/>
        </p:nvSpPr>
        <p:spPr>
          <a:xfrm>
            <a:off x="2913524" y="2537016"/>
            <a:ext cx="2196000" cy="1801519"/>
          </a:xfrm>
          <a:prstGeom prst="rect">
            <a:avLst/>
          </a:prstGeom>
          <a:noFill/>
          <a:ln>
            <a:noFill/>
          </a:ln>
        </p:spPr>
        <p:txBody>
          <a:bodyPr anchor="t" anchorCtr="0" bIns="0" lIns="0" numCol="1" rIns="0" spcFirstLastPara="1" tIns="0" wrap="square">
            <a:spAutoFit/>
          </a:bodyPr>
          <a:lstStyle/>
          <a:p>
            <a:pPr algn="l" indent="-196850" lvl="0" marL="196850" marR="0" rtl="0">
              <a:lnSpc>
                <a:spcPct val="80000"/>
              </a:lnSpc>
              <a:spcBef>
                <a:spcPts val="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SCVMM</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ODX</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Azure ExpressRoute</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Azure Cloud</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SMI-S</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PowerShell Toolkit</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VSS Provider / Requestor</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SCOM Management Pack</a:t>
            </a:r>
            <a:endParaRPr/>
          </a:p>
        </p:txBody>
      </p:sp>
      <p:sp>
        <p:nvSpPr>
          <p:cNvPr id="2156" name="Google Shape;2156;p65"/>
          <p:cNvSpPr/>
          <p:nvPr/>
        </p:nvSpPr>
        <p:spPr>
          <a:xfrm>
            <a:off x="7479330" y="2537015"/>
            <a:ext cx="2196000" cy="1936941"/>
          </a:xfrm>
          <a:prstGeom prst="rect">
            <a:avLst/>
          </a:prstGeom>
          <a:noFill/>
          <a:ln>
            <a:noFill/>
          </a:ln>
        </p:spPr>
        <p:txBody>
          <a:bodyPr anchor="t" anchorCtr="0" bIns="0" lIns="0" numCol="1" rIns="0" spcFirstLastPara="1" tIns="0" wrap="square">
            <a:spAutoFit/>
          </a:bodyPr>
          <a:lstStyle/>
          <a:p>
            <a:pPr algn="l" indent="-196850" lvl="0" marL="196850" marR="0" rtl="0">
              <a:lnSpc>
                <a:spcPct val="80000"/>
              </a:lnSpc>
              <a:spcBef>
                <a:spcPts val="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Portworx Essentials</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Portworx Enterprise</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Portworx Data Services</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Docker Plugin</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Kubernetes Plugin</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OpenShift RA</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MesoSphere </a:t>
            </a:r>
            <a:br>
              <a:rPr lang="en-US" sz="1100">
                <a:solidFill>
                  <a:srgbClr val="585858"/>
                </a:solidFill>
                <a:latin typeface="Inter ExtraLight"/>
                <a:ea typeface="Inter ExtraLight"/>
                <a:cs typeface="Inter ExtraLight"/>
                <a:sym typeface="Inter ExtraLight"/>
              </a:rPr>
            </a:br>
            <a:r>
              <a:rPr lang="en-US" sz="1100">
                <a:solidFill>
                  <a:srgbClr val="585858"/>
                </a:solidFill>
                <a:latin typeface="Inter ExtraLight"/>
                <a:ea typeface="Inter ExtraLight"/>
                <a:cs typeface="Inter ExtraLight"/>
                <a:sym typeface="Inter ExtraLight"/>
              </a:rPr>
              <a:t>DVD-CLI</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Docker Swarm</a:t>
            </a:r>
            <a:endParaRPr/>
          </a:p>
        </p:txBody>
      </p:sp>
      <p:sp>
        <p:nvSpPr>
          <p:cNvPr id="2157" name="Google Shape;2157;p65"/>
          <p:cNvSpPr/>
          <p:nvPr/>
        </p:nvSpPr>
        <p:spPr>
          <a:xfrm>
            <a:off x="9745301" y="2537015"/>
            <a:ext cx="2196000" cy="611449"/>
          </a:xfrm>
          <a:prstGeom prst="rect">
            <a:avLst/>
          </a:prstGeom>
          <a:noFill/>
          <a:ln>
            <a:noFill/>
          </a:ln>
        </p:spPr>
        <p:txBody>
          <a:bodyPr anchor="t" anchorCtr="0" bIns="0" lIns="0" numCol="1" rIns="0" spcFirstLastPara="1" tIns="0" wrap="square">
            <a:spAutoFit/>
          </a:bodyPr>
          <a:lstStyle/>
          <a:p>
            <a:pPr algn="l" indent="-196850" lvl="0" marL="196850" marR="0" rtl="0">
              <a:lnSpc>
                <a:spcPct val="80000"/>
              </a:lnSpc>
              <a:spcBef>
                <a:spcPts val="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OpenConnect for AWS</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OpenConnect for MS Azure</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CloudSnap</a:t>
            </a:r>
            <a:endParaRPr/>
          </a:p>
        </p:txBody>
      </p:sp>
      <p:sp>
        <p:nvSpPr>
          <p:cNvPr id="2158" name="Google Shape;2158;p65"/>
          <p:cNvSpPr/>
          <p:nvPr/>
        </p:nvSpPr>
        <p:spPr>
          <a:xfrm>
            <a:off x="7908141" y="1992368"/>
            <a:ext cx="1173719" cy="307777"/>
          </a:xfrm>
          <a:prstGeom prst="rect">
            <a:avLst/>
          </a:prstGeom>
          <a:noFill/>
          <a:ln>
            <a:noFill/>
          </a:ln>
        </p:spPr>
        <p:txBody>
          <a:bodyPr anchor="t" anchorCtr="0" bIns="45700" lIns="91425" numCol="1" rIns="91425" spcFirstLastPara="1" tIns="45700" wrap="square">
            <a:spAutoFit/>
          </a:bodyPr>
          <a:lstStyle/>
          <a:p>
            <a:pPr algn="l" indent="0" lvl="0" marL="0" marR="0" rtl="0">
              <a:spcBef>
                <a:spcPts val="0"/>
              </a:spcBef>
              <a:spcAft>
                <a:spcPts val="0"/>
              </a:spcAft>
              <a:buNone/>
            </a:pPr>
            <a:r>
              <a:rPr b="1" lang="en-US" sz="1400">
                <a:solidFill>
                  <a:srgbClr val="8A8D90"/>
                </a:solidFill>
                <a:latin typeface="Inter ExtraBold"/>
                <a:ea typeface="Inter ExtraBold"/>
                <a:cs typeface="Inter ExtraBold"/>
                <a:sym typeface="Inter ExtraBold"/>
              </a:rPr>
              <a:t>Containers</a:t>
            </a:r>
            <a:endParaRPr b="1" sz="1600">
              <a:solidFill>
                <a:srgbClr val="8A8D90"/>
              </a:solidFill>
              <a:latin typeface="Inter ExtraBold"/>
              <a:ea typeface="Inter ExtraBold"/>
              <a:cs typeface="Inter ExtraBold"/>
              <a:sym typeface="Inter ExtraBold"/>
            </a:endParaRPr>
          </a:p>
        </p:txBody>
      </p:sp>
      <p:grpSp>
        <p:nvGrpSpPr>
          <p:cNvPr id="2159" name="Google Shape;2159;p65"/>
          <p:cNvGrpSpPr/>
          <p:nvPr/>
        </p:nvGrpSpPr>
        <p:grpSpPr>
          <a:xfrm rot="920689">
            <a:off x="10710111" y="332630"/>
            <a:ext cx="1009044" cy="1009044"/>
            <a:chOff x="7436086" y="225455"/>
            <a:chExt cx="756783" cy="756783"/>
          </a:xfrm>
        </p:grpSpPr>
        <p:sp>
          <p:nvSpPr>
            <p:cNvPr id="2160" name="Google Shape;2160;p65"/>
            <p:cNvSpPr/>
            <p:nvPr/>
          </p:nvSpPr>
          <p:spPr>
            <a:xfrm>
              <a:off x="7436086" y="225455"/>
              <a:ext cx="756783" cy="756783"/>
            </a:xfrm>
            <a:prstGeom prst="star32">
              <a:avLst>
                <a:gd fmla="val 43844" name="adj"/>
              </a:avLst>
            </a:prstGeom>
            <a:solidFill>
              <a:schemeClr val="accent1"/>
            </a:solidFill>
            <a:ln>
              <a:noFill/>
            </a:ln>
          </p:spPr>
          <p:txBody>
            <a:bodyPr anchor="ctr" anchorCtr="0" bIns="0" lIns="0" numCol="1" rIns="0" spcFirstLastPara="1" tIns="0" wrap="square">
              <a:noAutofit/>
            </a:bodyPr>
            <a:lstStyle/>
            <a:p>
              <a:pPr algn="l" indent="0" lvl="0" marL="0" marR="0" rtl="0">
                <a:spcBef>
                  <a:spcPts val="0"/>
                </a:spcBef>
                <a:spcAft>
                  <a:spcPts val="0"/>
                </a:spcAft>
                <a:buNone/>
              </a:pPr>
              <a:endParaRPr sz="4800">
                <a:solidFill>
                  <a:srgbClr val="222222"/>
                </a:solidFill>
                <a:latin typeface="Proxima Nova"/>
                <a:ea typeface="Proxima Nova"/>
                <a:cs typeface="Proxima Nova"/>
                <a:sym typeface="Proxima Nova"/>
              </a:endParaRPr>
            </a:p>
          </p:txBody>
        </p:sp>
        <p:pic>
          <p:nvPicPr>
            <p:cNvPr id="2161" name="Google Shape;2161;p65"/>
            <p:cNvPicPr preferRelativeResize="0"/>
            <p:nvPr/>
          </p:nvPicPr>
          <p:blipFill rotWithShape="1">
            <a:blip r:embed="rId4">
              <a:alphaModFix/>
            </a:blip>
            <a:srcRect b="36394" l="16526" r="17791" t="34642"/>
            <a:stretch/>
          </p:blipFill>
          <p:spPr>
            <a:xfrm>
              <a:off x="7573335" y="374772"/>
              <a:ext cx="482279" cy="211663"/>
            </a:xfrm>
            <a:prstGeom prst="rect">
              <a:avLst/>
            </a:prstGeom>
            <a:noFill/>
            <a:ln>
              <a:noFill/>
            </a:ln>
          </p:spPr>
        </p:pic>
        <p:sp>
          <p:nvSpPr>
            <p:cNvPr id="2162" name="Google Shape;2162;p65"/>
            <p:cNvSpPr/>
            <p:nvPr/>
          </p:nvSpPr>
          <p:spPr>
            <a:xfrm>
              <a:off x="7446959" y="603214"/>
              <a:ext cx="719188" cy="270555"/>
            </a:xfrm>
            <a:prstGeom prst="rect">
              <a:avLst/>
            </a:prstGeom>
            <a:noFill/>
            <a:ln>
              <a:noFill/>
            </a:ln>
          </p:spPr>
          <p:txBody>
            <a:bodyPr anchor="t" anchorCtr="0" bIns="45700" lIns="91425" numCol="1" rIns="91425" spcFirstLastPara="1" tIns="45700" wrap="square">
              <a:spAutoFit/>
            </a:bodyPr>
            <a:lstStyle/>
            <a:p>
              <a:pPr algn="ctr" indent="0" lvl="0" marL="0" marR="0" rtl="0">
                <a:lnSpc>
                  <a:spcPct val="80000"/>
                </a:lnSpc>
                <a:spcBef>
                  <a:spcPts val="0"/>
                </a:spcBef>
                <a:spcAft>
                  <a:spcPts val="0"/>
                </a:spcAft>
                <a:buNone/>
              </a:pPr>
              <a:r>
                <a:rPr lang="en-US" sz="1067">
                  <a:solidFill>
                    <a:srgbClr val="FFFFFF"/>
                  </a:solidFill>
                  <a:latin typeface="Inter"/>
                  <a:ea typeface="Inter"/>
                  <a:cs typeface="Inter"/>
                  <a:sym typeface="Inter"/>
                </a:rPr>
                <a:t>PURE IS API</a:t>
              </a:r>
              <a:br>
                <a:rPr lang="en-US" sz="1067">
                  <a:solidFill>
                    <a:srgbClr val="FFFFFF"/>
                  </a:solidFill>
                  <a:latin typeface="Inter"/>
                  <a:ea typeface="Inter"/>
                  <a:cs typeface="Inter"/>
                  <a:sym typeface="Inter"/>
                </a:rPr>
              </a:br>
              <a:r>
                <a:rPr lang="en-US" sz="1067">
                  <a:solidFill>
                    <a:srgbClr val="FFFFFF"/>
                  </a:solidFill>
                  <a:latin typeface="Inter"/>
                  <a:ea typeface="Inter"/>
                  <a:cs typeface="Inter"/>
                  <a:sym typeface="Inter"/>
                </a:rPr>
                <a:t>FIRST!</a:t>
              </a:r>
              <a:endParaRPr sz="1200">
                <a:solidFill>
                  <a:srgbClr val="FFFFFF"/>
                </a:solidFill>
                <a:latin typeface="Inter"/>
                <a:ea typeface="Inter"/>
                <a:cs typeface="Inter"/>
                <a:sym typeface="Inter"/>
              </a:endParaRPr>
            </a:p>
          </p:txBody>
        </p:sp>
      </p:grpSp>
      <p:pic>
        <p:nvPicPr>
          <p:cNvPr id="2163" name="Google Shape;2163;p65"/>
          <p:cNvPicPr preferRelativeResize="0"/>
          <p:nvPr/>
        </p:nvPicPr>
        <p:blipFill rotWithShape="1">
          <a:blip r:embed="rId3">
            <a:alphaModFix/>
          </a:blip>
          <a:srcRect/>
          <a:stretch/>
        </p:blipFill>
        <p:spPr>
          <a:xfrm>
            <a:off x="4638151" y="1510258"/>
            <a:ext cx="1217259" cy="1211544"/>
          </a:xfrm>
          <a:prstGeom prst="rect">
            <a:avLst/>
          </a:prstGeom>
          <a:noFill/>
          <a:ln>
            <a:noFill/>
          </a:ln>
        </p:spPr>
      </p:pic>
      <p:cxnSp>
        <p:nvCxnSpPr>
          <p:cNvPr id="2164" name="Google Shape;2164;p65"/>
          <p:cNvCxnSpPr/>
          <p:nvPr/>
        </p:nvCxnSpPr>
        <p:spPr>
          <a:xfrm>
            <a:off x="5143820" y="2336133"/>
            <a:ext cx="0" cy="3744000"/>
          </a:xfrm>
          <a:prstGeom prst="straightConnector1">
            <a:avLst/>
          </a:prstGeom>
          <a:solidFill>
            <a:srgbClr val="FFFFFF"/>
          </a:solidFill>
          <a:ln cap="flat" cmpd="sng" w="9525">
            <a:solidFill>
              <a:schemeClr val="accent1"/>
            </a:solidFill>
            <a:prstDash val="solid"/>
            <a:round/>
            <a:headEnd len="sm" type="none" w="sm"/>
            <a:tailEnd len="sm" type="none" w="sm"/>
          </a:ln>
        </p:spPr>
      </p:cxnSp>
      <p:sp>
        <p:nvSpPr>
          <p:cNvPr id="2165" name="Google Shape;2165;p65"/>
          <p:cNvSpPr/>
          <p:nvPr/>
        </p:nvSpPr>
        <p:spPr>
          <a:xfrm>
            <a:off x="5196427" y="2531636"/>
            <a:ext cx="2196000" cy="1222899"/>
          </a:xfrm>
          <a:prstGeom prst="rect">
            <a:avLst/>
          </a:prstGeom>
          <a:noFill/>
          <a:ln>
            <a:noFill/>
          </a:ln>
        </p:spPr>
        <p:txBody>
          <a:bodyPr anchor="t" anchorCtr="0" bIns="0" lIns="0" numCol="1" rIns="0" spcFirstLastPara="1" tIns="0" wrap="square">
            <a:spAutoFit/>
          </a:bodyPr>
          <a:lstStyle/>
          <a:p>
            <a:pPr algn="l" indent="-196850" lvl="0" marL="196850" marR="0" rtl="0">
              <a:lnSpc>
                <a:spcPct val="80000"/>
              </a:lnSpc>
              <a:spcBef>
                <a:spcPts val="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Full In-Tree Cinder Driver</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Fuel Plugin</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Python SDK Library</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OpenStack Foundation Corporate Sponsor</a:t>
            </a:r>
            <a:endParaRPr/>
          </a:p>
          <a:p>
            <a:pPr algn="l" indent="-196850" lvl="0" marL="196850" marR="0" rtl="0">
              <a:lnSpc>
                <a:spcPct val="80000"/>
              </a:lnSpc>
              <a:spcBef>
                <a:spcPts val="800"/>
              </a:spcBef>
              <a:spcAft>
                <a:spcPts val="0"/>
              </a:spcAft>
              <a:buClr>
                <a:srgbClr val="585858"/>
              </a:buClr>
              <a:buSzPts val="1100"/>
              <a:buFont typeface="Arial"/>
              <a:buChar char="•"/>
            </a:pPr>
            <a:r>
              <a:rPr lang="en-US" sz="1100">
                <a:solidFill>
                  <a:srgbClr val="585858"/>
                </a:solidFill>
                <a:latin typeface="Inter ExtraLight"/>
                <a:ea typeface="Inter ExtraLight"/>
                <a:cs typeface="Inter ExtraLight"/>
                <a:sym typeface="Inter ExtraLight"/>
              </a:rPr>
              <a:t>Core Cinder Team Member</a:t>
            </a:r>
            <a:endParaRPr/>
          </a:p>
        </p:txBody>
      </p:sp>
      <p:pic>
        <p:nvPicPr>
          <p:cNvPr descr="Vmware Png Logo - Free Transparent PNG Logos" id="2166" name="Google Shape;2166;p65"/>
          <p:cNvPicPr preferRelativeResize="0"/>
          <p:nvPr/>
        </p:nvPicPr>
        <p:blipFill rotWithShape="1">
          <a:blip r:embed="rId5">
            <a:alphaModFix/>
          </a:blip>
          <a:srcRect/>
          <a:stretch/>
        </p:blipFill>
        <p:spPr>
          <a:xfrm>
            <a:off x="1086139" y="2054619"/>
            <a:ext cx="1181538" cy="180000"/>
          </a:xfrm>
          <a:prstGeom prst="rect">
            <a:avLst/>
          </a:prstGeom>
          <a:noFill/>
          <a:ln>
            <a:noFill/>
          </a:ln>
        </p:spPr>
      </p:pic>
      <p:pic>
        <p:nvPicPr>
          <p:cNvPr descr="Microsoft Logo Png - Free Transparent PNG Logos" id="2167" name="Google Shape;2167;p65"/>
          <p:cNvPicPr preferRelativeResize="0"/>
          <p:nvPr/>
        </p:nvPicPr>
        <p:blipFill rotWithShape="1">
          <a:blip r:embed="rId6">
            <a:alphaModFix/>
          </a:blip>
          <a:srcRect b="11406" r="11891" t="36159"/>
          <a:stretch/>
        </p:blipFill>
        <p:spPr>
          <a:xfrm>
            <a:off x="3490275" y="2018619"/>
            <a:ext cx="1147548" cy="252000"/>
          </a:xfrm>
          <a:prstGeom prst="rect">
            <a:avLst/>
          </a:prstGeom>
          <a:noFill/>
          <a:ln>
            <a:noFill/>
          </a:ln>
        </p:spPr>
      </p:pic>
      <p:pic>
        <p:nvPicPr>
          <p:cNvPr descr="Download The OpenStack Logo - OpenStack is open source software for  creating private and public clouds." id="2168" name="Google Shape;2168;p65"/>
          <p:cNvPicPr preferRelativeResize="0"/>
          <p:nvPr/>
        </p:nvPicPr>
        <p:blipFill rotWithShape="1">
          <a:blip r:embed="rId7">
            <a:alphaModFix/>
          </a:blip>
          <a:srcRect/>
          <a:stretch/>
        </p:blipFill>
        <p:spPr>
          <a:xfrm>
            <a:off x="5730276" y="2036619"/>
            <a:ext cx="1212632" cy="216000"/>
          </a:xfrm>
          <a:prstGeom prst="rect">
            <a:avLst/>
          </a:prstGeom>
          <a:noFill/>
          <a:ln>
            <a:noFill/>
          </a:ln>
        </p:spPr>
      </p:pic>
      <p:pic>
        <p:nvPicPr>
          <p:cNvPr id="2169" name="Google Shape;2169;p65"/>
          <p:cNvPicPr preferRelativeResize="0"/>
          <p:nvPr/>
        </p:nvPicPr>
        <p:blipFill rotWithShape="1">
          <a:blip r:embed="rId8">
            <a:alphaModFix/>
          </a:blip>
          <a:srcRect/>
          <a:stretch/>
        </p:blipFill>
        <p:spPr>
          <a:xfrm>
            <a:off x="10964328" y="2056410"/>
            <a:ext cx="400077" cy="239499"/>
          </a:xfrm>
          <a:prstGeom prst="rect">
            <a:avLst/>
          </a:prstGeom>
          <a:noFill/>
          <a:ln>
            <a:noFill/>
          </a:ln>
        </p:spPr>
      </p:pic>
      <p:pic>
        <p:nvPicPr>
          <p:cNvPr descr="Azure has a new logo, but where do you download it? Here!" id="2170" name="Google Shape;2170;p65"/>
          <p:cNvPicPr preferRelativeResize="0"/>
          <p:nvPr/>
        </p:nvPicPr>
        <p:blipFill rotWithShape="1">
          <a:blip r:embed="rId9">
            <a:alphaModFix/>
          </a:blip>
          <a:srcRect/>
          <a:stretch/>
        </p:blipFill>
        <p:spPr>
          <a:xfrm>
            <a:off x="11481959" y="2034938"/>
            <a:ext cx="247107" cy="247107"/>
          </a:xfrm>
          <a:prstGeom prst="rect">
            <a:avLst/>
          </a:prstGeom>
          <a:noFill/>
          <a:ln>
            <a:noFill/>
          </a:ln>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pic>
        <p:nvPicPr>
          <p:cNvPr id="2175" name="Google Shape;2175;p66"/>
          <p:cNvPicPr preferRelativeResize="0"/>
          <p:nvPr/>
        </p:nvPicPr>
        <p:blipFill rotWithShape="1">
          <a:blip r:embed="rId3">
            <a:alphaModFix amt="35000"/>
          </a:blip>
          <a:srcRect/>
          <a:stretch/>
        </p:blipFill>
        <p:spPr>
          <a:xfrm rot="10800000">
            <a:off x="0" y="-18521"/>
            <a:ext cx="12192000" cy="6876520"/>
          </a:xfrm>
          <a:prstGeom prst="rect">
            <a:avLst/>
          </a:prstGeom>
          <a:noFill/>
          <a:ln>
            <a:noFill/>
          </a:ln>
        </p:spPr>
      </p:pic>
      <p:sp>
        <p:nvSpPr>
          <p:cNvPr id="2176" name="Google Shape;2176;p66"/>
          <p:cNvSpPr txBox="1"/>
          <p:nvPr/>
        </p:nvSpPr>
        <p:spPr>
          <a:xfrm>
            <a:off x="6258436" y="1457692"/>
            <a:ext cx="5522843" cy="2092846"/>
          </a:xfrm>
          <a:prstGeom prst="rect">
            <a:avLst/>
          </a:prstGeom>
          <a:noFill/>
          <a:ln>
            <a:noFill/>
          </a:ln>
        </p:spPr>
        <p:txBody>
          <a:bodyPr anchor="t" anchorCtr="0" bIns="60925" lIns="121875" numCol="1" rIns="121875" spcFirstLastPara="1" tIns="60925" wrap="square">
            <a:spAutoFit/>
          </a:bodyPr>
          <a:lstStyle/>
          <a:p>
            <a:pPr algn="l" indent="0" lvl="0" marL="0" marR="0" rtl="0">
              <a:spcBef>
                <a:spcPts val="0"/>
              </a:spcBef>
              <a:spcAft>
                <a:spcPts val="0"/>
              </a:spcAft>
              <a:buNone/>
            </a:pPr>
            <a:r>
              <a:rPr lang="en-US" sz="1600">
                <a:solidFill>
                  <a:schemeClr val="dk1"/>
                </a:solidFill>
                <a:latin typeface="Inter Light"/>
                <a:ea typeface="Inter Light"/>
                <a:cs typeface="Inter Light"/>
                <a:sym typeface="Inter Light"/>
              </a:rPr>
              <a:t>Pure provides full stack, open automation &amp; monitoring to support customers with transforming their environments. </a:t>
            </a:r>
            <a:br>
              <a:rPr lang="en-US" sz="1600">
                <a:solidFill>
                  <a:schemeClr val="dk1"/>
                </a:solidFill>
                <a:latin typeface="Inter Light"/>
                <a:ea typeface="Inter Light"/>
                <a:cs typeface="Inter Light"/>
                <a:sym typeface="Inter Light"/>
              </a:rPr>
            </a:br>
            <a:br>
              <a:rPr lang="en-US" sz="1600">
                <a:solidFill>
                  <a:schemeClr val="dk1"/>
                </a:solidFill>
                <a:latin typeface="Inter Light"/>
                <a:ea typeface="Inter Light"/>
                <a:cs typeface="Inter Light"/>
                <a:sym typeface="Inter Light"/>
              </a:rPr>
            </a:br>
            <a:r>
              <a:rPr lang="en-US" sz="1600">
                <a:solidFill>
                  <a:schemeClr val="dk1"/>
                </a:solidFill>
                <a:latin typeface="Inter Light"/>
                <a:ea typeface="Inter Light"/>
                <a:cs typeface="Inter Light"/>
                <a:sym typeface="Inter Light"/>
              </a:rPr>
              <a:t>Pure supports containers and virtualization and it’s been pre-integrated into all the popular full-stack orchestration &amp; monitoring tools. </a:t>
            </a:r>
            <a:endParaRPr/>
          </a:p>
          <a:p>
            <a:pPr algn="ctr" indent="0" lvl="0" marL="0" marR="0" rtl="0">
              <a:spcBef>
                <a:spcPts val="0"/>
              </a:spcBef>
              <a:spcAft>
                <a:spcPts val="0"/>
              </a:spcAft>
              <a:buNone/>
            </a:pPr>
            <a:endParaRPr sz="1600">
              <a:solidFill>
                <a:schemeClr val="dk1"/>
              </a:solidFill>
              <a:latin typeface="Inter Light"/>
              <a:ea typeface="Inter Light"/>
              <a:cs typeface="Inter Light"/>
              <a:sym typeface="Inter Light"/>
            </a:endParaRPr>
          </a:p>
        </p:txBody>
      </p:sp>
      <p:pic>
        <p:nvPicPr>
          <p:cNvPr id="2177" name="Google Shape;2177;p66"/>
          <p:cNvPicPr preferRelativeResize="0"/>
          <p:nvPr/>
        </p:nvPicPr>
        <p:blipFill rotWithShape="1">
          <a:blip r:embed="rId4">
            <a:alphaModFix/>
          </a:blip>
          <a:srcRect/>
          <a:stretch/>
        </p:blipFill>
        <p:spPr>
          <a:xfrm>
            <a:off x="8264318" y="4528671"/>
            <a:ext cx="977413" cy="394400"/>
          </a:xfrm>
          <a:prstGeom prst="rect">
            <a:avLst/>
          </a:prstGeom>
          <a:noFill/>
          <a:ln>
            <a:noFill/>
          </a:ln>
        </p:spPr>
      </p:pic>
      <p:pic>
        <p:nvPicPr>
          <p:cNvPr id="2178" name="Google Shape;2178;p66"/>
          <p:cNvPicPr preferRelativeResize="0"/>
          <p:nvPr/>
        </p:nvPicPr>
        <p:blipFill rotWithShape="1">
          <a:blip r:embed="rId5">
            <a:alphaModFix/>
          </a:blip>
          <a:srcRect/>
          <a:stretch/>
        </p:blipFill>
        <p:spPr>
          <a:xfrm>
            <a:off x="6342229" y="4375255"/>
            <a:ext cx="1155651" cy="701232"/>
          </a:xfrm>
          <a:prstGeom prst="rect">
            <a:avLst/>
          </a:prstGeom>
          <a:noFill/>
          <a:ln>
            <a:noFill/>
          </a:ln>
        </p:spPr>
      </p:pic>
      <p:pic>
        <p:nvPicPr>
          <p:cNvPr id="2179" name="Google Shape;2179;p66"/>
          <p:cNvPicPr preferRelativeResize="0"/>
          <p:nvPr/>
        </p:nvPicPr>
        <p:blipFill rotWithShape="1">
          <a:blip r:embed="rId6">
            <a:alphaModFix/>
          </a:blip>
          <a:srcRect/>
          <a:stretch/>
        </p:blipFill>
        <p:spPr>
          <a:xfrm>
            <a:off x="9894496" y="4488610"/>
            <a:ext cx="1244547" cy="474523"/>
          </a:xfrm>
          <a:prstGeom prst="rect">
            <a:avLst/>
          </a:prstGeom>
          <a:noFill/>
          <a:ln>
            <a:noFill/>
          </a:ln>
        </p:spPr>
      </p:pic>
      <p:pic>
        <p:nvPicPr>
          <p:cNvPr id="2180" name="Google Shape;2180;p66"/>
          <p:cNvPicPr preferRelativeResize="0"/>
          <p:nvPr/>
        </p:nvPicPr>
        <p:blipFill rotWithShape="1">
          <a:blip r:embed="rId7">
            <a:alphaModFix/>
          </a:blip>
          <a:srcRect/>
          <a:stretch/>
        </p:blipFill>
        <p:spPr>
          <a:xfrm>
            <a:off x="1384544" y="2188565"/>
            <a:ext cx="2641411" cy="2380939"/>
          </a:xfrm>
          <a:prstGeom prst="rect">
            <a:avLst/>
          </a:prstGeom>
          <a:noFill/>
          <a:ln>
            <a:noFill/>
          </a:ln>
        </p:spPr>
      </p:pic>
      <p:pic>
        <p:nvPicPr>
          <p:cNvPr id="2181" name="Google Shape;2181;p66"/>
          <p:cNvPicPr preferRelativeResize="0"/>
          <p:nvPr/>
        </p:nvPicPr>
        <p:blipFill rotWithShape="1">
          <a:blip r:embed="rId8">
            <a:alphaModFix/>
          </a:blip>
          <a:srcRect/>
          <a:stretch/>
        </p:blipFill>
        <p:spPr>
          <a:xfrm>
            <a:off x="8343993" y="5163825"/>
            <a:ext cx="818063" cy="818063"/>
          </a:xfrm>
          <a:prstGeom prst="rect">
            <a:avLst/>
          </a:prstGeom>
          <a:noFill/>
          <a:ln>
            <a:noFill/>
          </a:ln>
        </p:spPr>
      </p:pic>
      <p:pic>
        <p:nvPicPr>
          <p:cNvPr id="2182" name="Google Shape;2182;p66"/>
          <p:cNvPicPr preferRelativeResize="0"/>
          <p:nvPr/>
        </p:nvPicPr>
        <p:blipFill rotWithShape="1">
          <a:blip r:embed="rId9">
            <a:alphaModFix/>
          </a:blip>
          <a:srcRect/>
          <a:stretch/>
        </p:blipFill>
        <p:spPr>
          <a:xfrm>
            <a:off x="6605973" y="5258775"/>
            <a:ext cx="628163" cy="628163"/>
          </a:xfrm>
          <a:prstGeom prst="rect">
            <a:avLst/>
          </a:prstGeom>
          <a:noFill/>
          <a:ln>
            <a:noFill/>
          </a:ln>
        </p:spPr>
      </p:pic>
      <p:sp>
        <p:nvSpPr>
          <p:cNvPr id="2183" name="Google Shape;2183;p66"/>
          <p:cNvSpPr txBox="1">
            <a:spLocks noGrp="1"/>
          </p:cNvSpPr>
          <p:nvPr>
            <p:ph type="title"/>
          </p:nvPr>
        </p:nvSpPr>
        <p:spPr>
          <a:xfrm>
            <a:off x="495300" y="549415"/>
            <a:ext cx="11187112" cy="455189"/>
          </a:xfrm>
          <a:prstGeom prst="rect">
            <a:avLst/>
          </a:prstGeom>
          <a:noFill/>
          <a:ln>
            <a:noFill/>
          </a:ln>
        </p:spPr>
        <p:txBody>
          <a:bodyPr anchor="b" anchorCtr="0" bIns="0" lIns="0" numCol="1" rIns="0" spcFirstLastPara="1" tIns="0" wrap="square">
            <a:spAutoFit/>
          </a:bodyPr>
          <a:lstStyle/>
          <a:p>
            <a:pPr algn="l" indent="0" lvl="0" marL="0" rtl="0">
              <a:lnSpc>
                <a:spcPct val="84000"/>
              </a:lnSpc>
              <a:spcBef>
                <a:spcPts val="0"/>
              </a:spcBef>
              <a:spcAft>
                <a:spcPts val="0"/>
              </a:spcAft>
              <a:buClr>
                <a:schemeClr val="dk1"/>
              </a:buClr>
              <a:buSzPts val="3400"/>
              <a:buFont typeface="Inter ExtraBold"/>
              <a:buNone/>
            </a:pPr>
            <a:r>
              <a:rPr lang="en-US"/>
              <a:t>Automation &amp; Monitoring</a:t>
            </a:r>
            <a:endParaRPr/>
          </a:p>
        </p:txBody>
      </p:sp>
      <p:pic>
        <p:nvPicPr>
          <p:cNvPr id="2184" name="Google Shape;2184;p66"/>
          <p:cNvPicPr preferRelativeResize="0"/>
          <p:nvPr/>
        </p:nvPicPr>
        <p:blipFill rotWithShape="1">
          <a:blip r:embed="rId10">
            <a:alphaModFix/>
          </a:blip>
          <a:srcRect/>
          <a:stretch/>
        </p:blipFill>
        <p:spPr>
          <a:xfrm>
            <a:off x="6684738" y="3641682"/>
            <a:ext cx="470633" cy="579239"/>
          </a:xfrm>
          <a:prstGeom prst="rect">
            <a:avLst/>
          </a:prstGeom>
          <a:noFill/>
          <a:ln>
            <a:noFill/>
          </a:ln>
        </p:spPr>
      </p:pic>
      <p:pic>
        <p:nvPicPr>
          <p:cNvPr id="2185" name="Google Shape;2185;p66"/>
          <p:cNvPicPr preferRelativeResize="0"/>
          <p:nvPr/>
        </p:nvPicPr>
        <p:blipFill rotWithShape="1">
          <a:blip r:embed="rId11">
            <a:alphaModFix/>
          </a:blip>
          <a:srcRect/>
          <a:stretch/>
        </p:blipFill>
        <p:spPr>
          <a:xfrm>
            <a:off x="8041622" y="3827370"/>
            <a:ext cx="1422805" cy="207863"/>
          </a:xfrm>
          <a:prstGeom prst="rect">
            <a:avLst/>
          </a:prstGeom>
          <a:noFill/>
          <a:ln>
            <a:noFill/>
          </a:ln>
        </p:spPr>
      </p:pic>
      <p:pic>
        <p:nvPicPr>
          <p:cNvPr descr="SaltStack Training | DevOps training in Chennai" id="2186" name="Google Shape;2186;p66"/>
          <p:cNvPicPr preferRelativeResize="0"/>
          <p:nvPr/>
        </p:nvPicPr>
        <p:blipFill rotWithShape="1">
          <a:blip r:embed="rId12">
            <a:alphaModFix/>
          </a:blip>
          <a:srcRect/>
          <a:stretch/>
        </p:blipFill>
        <p:spPr>
          <a:xfrm>
            <a:off x="9712073" y="3448484"/>
            <a:ext cx="1609392" cy="965635"/>
          </a:xfrm>
          <a:prstGeom prst="rect">
            <a:avLst/>
          </a:prstGeom>
          <a:noFill/>
          <a:ln>
            <a:noFill/>
          </a:ln>
        </p:spPr>
      </p:pic>
      <p:pic>
        <p:nvPicPr>
          <p:cNvPr descr="Kubernetes – Logos Download" id="2187" name="Google Shape;2187;p66"/>
          <p:cNvPicPr preferRelativeResize="0"/>
          <p:nvPr/>
        </p:nvPicPr>
        <p:blipFill rotWithShape="1">
          <a:blip r:embed="rId13">
            <a:alphaModFix/>
          </a:blip>
          <a:srcRect/>
          <a:stretch/>
        </p:blipFill>
        <p:spPr>
          <a:xfrm>
            <a:off x="9874039" y="5246051"/>
            <a:ext cx="1285461" cy="653610"/>
          </a:xfrm>
          <a:prstGeom prst="rect">
            <a:avLst/>
          </a:prstGeom>
          <a:noFill/>
          <a:ln>
            <a:noFill/>
          </a:ln>
        </p:spPr>
      </p:pic>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2404"/>
        <p:cNvGrpSpPr/>
        <p:nvPr/>
      </p:nvGrpSpPr>
      <p:grpSpPr>
        <a:xfrm>
          <a:off x="0" y="0"/>
          <a:ext cx="0" cy="0"/>
          <a:chOff x="0" y="0"/>
          <a:chExt cx="0" cy="0"/>
        </a:xfrm>
      </p:grpSpPr>
      <p:sp>
        <p:nvSpPr>
          <p:cNvPr id="2405" name="Google Shape;2405;p72"/>
          <p:cNvSpPr txBox="1">
            <a:spLocks noGrp="1"/>
          </p:cNvSpPr>
          <p:nvPr>
            <p:ph type="title"/>
          </p:nvPr>
        </p:nvSpPr>
        <p:spPr>
          <a:xfrm>
            <a:off x="419100" y="784151"/>
            <a:ext cx="4016100" cy="1721100"/>
          </a:xfrm>
          <a:prstGeom prst="rect">
            <a:avLst/>
          </a:prstGeom>
          <a:noFill/>
          <a:ln>
            <a:noFill/>
          </a:ln>
        </p:spPr>
        <p:txBody>
          <a:bodyPr anchor="t" anchorCtr="0" bIns="0" lIns="0" numCol="1" rIns="0" spcFirstLastPara="1" tIns="0" wrap="square">
            <a:noAutofit/>
          </a:bodyPr>
          <a:lstStyle/>
          <a:p>
            <a:pPr algn="l" indent="0" lvl="0" marL="0" rtl="0">
              <a:lnSpc>
                <a:spcPct val="90000"/>
              </a:lnSpc>
              <a:spcBef>
                <a:spcPts val="1600"/>
              </a:spcBef>
              <a:spcAft>
                <a:spcPts val="0"/>
              </a:spcAft>
              <a:buClr>
                <a:schemeClr val="lt1"/>
              </a:buClr>
              <a:buSzPts val="4000"/>
              <a:buFont typeface="Inter"/>
              <a:buNone/>
            </a:pPr>
            <a:r>
              <a:rPr lang="en-US" sz="4200"/>
              <a:t>Purity//FA: FlashArray’s Software Heart</a:t>
            </a:r>
            <a:endParaRPr sz="4200"/>
          </a:p>
        </p:txBody>
      </p:sp>
      <p:sp>
        <p:nvSpPr>
          <p:cNvPr id="2406" name="Google Shape;2406;p72"/>
          <p:cNvSpPr txBox="1">
            <a:spLocks noGrp="1"/>
          </p:cNvSpPr>
          <p:nvPr>
            <p:ph idx="1" type="body"/>
          </p:nvPr>
        </p:nvSpPr>
        <p:spPr>
          <a:xfrm>
            <a:off x="325325" y="2323849"/>
            <a:ext cx="4077900" cy="3750000"/>
          </a:xfrm>
          <a:prstGeom prst="rect">
            <a:avLst/>
          </a:prstGeom>
          <a:noFill/>
          <a:ln>
            <a:noFill/>
          </a:ln>
        </p:spPr>
        <p:txBody>
          <a:bodyPr anchor="t" anchorCtr="0" bIns="0" lIns="0" numCol="1" rIns="0" spcFirstLastPara="1" tIns="0" wrap="square">
            <a:noAutofit/>
          </a:bodyPr>
          <a:lstStyle/>
          <a:p>
            <a:pPr algn="l" indent="0" lvl="0" marL="0" rtl="0">
              <a:lnSpc>
                <a:spcPct val="96000"/>
              </a:lnSpc>
              <a:spcBef>
                <a:spcPts val="2400"/>
              </a:spcBef>
              <a:spcAft>
                <a:spcPts val="0"/>
              </a:spcAft>
              <a:buClr>
                <a:srgbClr val="000000"/>
              </a:buClr>
              <a:buSzPts val="1600"/>
              <a:buFont typeface="Arial"/>
              <a:buNone/>
            </a:pPr>
            <a:endParaRPr sz="1450">
              <a:latin typeface="Inter"/>
              <a:ea typeface="Inter"/>
              <a:cs typeface="Inter"/>
              <a:sym typeface="Inter"/>
            </a:endParaRPr>
          </a:p>
          <a:p>
            <a:pPr algn="l" indent="0" lvl="0" marL="0" rtl="0">
              <a:lnSpc>
                <a:spcPct val="96000"/>
              </a:lnSpc>
              <a:spcBef>
                <a:spcPts val="2400"/>
              </a:spcBef>
              <a:spcAft>
                <a:spcPts val="0"/>
              </a:spcAft>
              <a:buClr>
                <a:schemeClr val="dk1"/>
              </a:buClr>
              <a:buSzPts val="1600"/>
              <a:buFont typeface="Arial"/>
              <a:buNone/>
            </a:pPr>
            <a:r>
              <a:rPr b="1" lang="en-US" sz="1450">
                <a:latin typeface="Inter"/>
                <a:ea typeface="Inter"/>
                <a:cs typeface="Inter"/>
                <a:sym typeface="Inter"/>
              </a:rPr>
              <a:t>Unparalleled data storage</a:t>
            </a:r>
            <a:r>
              <a:rPr lang="en-US" sz="1450">
                <a:latin typeface="Inter"/>
                <a:ea typeface="Inter"/>
                <a:cs typeface="Inter"/>
                <a:sym typeface="Inter"/>
              </a:rPr>
              <a:t> - 10:1 data reduction, 99.9999% availability, encryption </a:t>
            </a:r>
            <a:r>
              <a:rPr lang="en-US" sz="1100">
                <a:solidFill>
                  <a:schemeClr val="dk1"/>
                </a:solidFill>
                <a:latin typeface="Inter"/>
                <a:ea typeface="Inter"/>
                <a:cs typeface="Inter"/>
                <a:sym typeface="Inter"/>
              </a:rPr>
              <a:t> </a:t>
            </a:r>
            <a:endParaRPr sz="1450">
              <a:latin typeface="Inter"/>
              <a:ea typeface="Inter"/>
              <a:cs typeface="Inter"/>
              <a:sym typeface="Inter"/>
            </a:endParaRPr>
          </a:p>
          <a:p>
            <a:pPr algn="l" indent="0" lvl="0" marL="0" rtl="0">
              <a:lnSpc>
                <a:spcPct val="96000"/>
              </a:lnSpc>
              <a:spcBef>
                <a:spcPts val="2400"/>
              </a:spcBef>
              <a:spcAft>
                <a:spcPts val="0"/>
              </a:spcAft>
              <a:buClr>
                <a:schemeClr val="dk1"/>
              </a:buClr>
              <a:buSzPts val="1600"/>
              <a:buFont typeface="Arial"/>
              <a:buNone/>
            </a:pPr>
            <a:r>
              <a:rPr b="1" lang="en-US" sz="1450">
                <a:latin typeface="Inter"/>
                <a:ea typeface="Inter"/>
                <a:cs typeface="Inter"/>
                <a:sym typeface="Inter"/>
              </a:rPr>
              <a:t>Trusted protection and recovery</a:t>
            </a:r>
            <a:r>
              <a:rPr lang="en-US" sz="1450">
                <a:latin typeface="Inter"/>
                <a:ea typeface="Inter"/>
                <a:cs typeface="Inter"/>
                <a:sym typeface="Inter"/>
              </a:rPr>
              <a:t> - Built-in business continuity &amp; ransomware protections</a:t>
            </a:r>
            <a:endParaRPr sz="1450">
              <a:latin typeface="Inter"/>
              <a:ea typeface="Inter"/>
              <a:cs typeface="Inter"/>
              <a:sym typeface="Inter"/>
            </a:endParaRPr>
          </a:p>
          <a:p>
            <a:pPr algn="l" indent="0" lvl="0" marL="0" rtl="0">
              <a:lnSpc>
                <a:spcPct val="96000"/>
              </a:lnSpc>
              <a:spcBef>
                <a:spcPts val="2400"/>
              </a:spcBef>
              <a:spcAft>
                <a:spcPts val="0"/>
              </a:spcAft>
              <a:buSzPts val="1600"/>
              <a:buNone/>
            </a:pPr>
            <a:r>
              <a:rPr b="1" lang="en-US" sz="1450">
                <a:latin typeface="Inter"/>
                <a:ea typeface="Inter"/>
                <a:cs typeface="Inter"/>
                <a:sym typeface="Inter"/>
              </a:rPr>
              <a:t>Effortless data access </a:t>
            </a:r>
            <a:r>
              <a:rPr lang="en-US" sz="1450">
                <a:latin typeface="Inter"/>
                <a:ea typeface="Inter"/>
                <a:cs typeface="Inter"/>
                <a:sym typeface="Inter"/>
              </a:rPr>
              <a:t>- End-to-end NVMe. Multi-protocol support for FC and Ethernet</a:t>
            </a:r>
            <a:endParaRPr sz="1450">
              <a:latin typeface="Inter"/>
              <a:ea typeface="Inter"/>
              <a:cs typeface="Inter"/>
              <a:sym typeface="Inter"/>
            </a:endParaRPr>
          </a:p>
          <a:p>
            <a:pPr algn="l" indent="0" lvl="0" marL="0" rtl="0">
              <a:lnSpc>
                <a:spcPct val="96000"/>
              </a:lnSpc>
              <a:spcBef>
                <a:spcPts val="2400"/>
              </a:spcBef>
              <a:spcAft>
                <a:spcPts val="0"/>
              </a:spcAft>
              <a:buSzPts val="1600"/>
              <a:buNone/>
            </a:pPr>
            <a:r>
              <a:rPr b="1" lang="en-US" sz="1450">
                <a:latin typeface="Inter"/>
                <a:ea typeface="Inter"/>
                <a:cs typeface="Inter"/>
                <a:sym typeface="Inter"/>
              </a:rPr>
              <a:t>Intelligent management</a:t>
            </a:r>
            <a:r>
              <a:rPr lang="en-US" sz="1450">
                <a:latin typeface="Inter"/>
                <a:ea typeface="Inter"/>
                <a:cs typeface="Inter"/>
                <a:sym typeface="Inter"/>
              </a:rPr>
              <a:t> - AI-driven ops. Mobilize workloads across on-prem and cloud.  </a:t>
            </a:r>
            <a:endParaRPr sz="1450">
              <a:latin typeface="Inter"/>
              <a:ea typeface="Inter"/>
              <a:cs typeface="Inter"/>
              <a:sym typeface="Inter"/>
            </a:endParaRPr>
          </a:p>
        </p:txBody>
      </p:sp>
      <p:cxnSp>
        <p:nvCxnSpPr>
          <p:cNvPr id="2407" name="Google Shape;2407;p72"/>
          <p:cNvCxnSpPr/>
          <p:nvPr/>
        </p:nvCxnSpPr>
        <p:spPr>
          <a:xfrm>
            <a:off x="271325" y="3720927"/>
            <a:ext cx="4077900" cy="0"/>
          </a:xfrm>
          <a:prstGeom prst="straightConnector1">
            <a:avLst/>
          </a:prstGeom>
          <a:noFill/>
          <a:ln cap="rnd" cmpd="sng" w="19050">
            <a:solidFill>
              <a:srgbClr val="FEB898">
                <a:alpha val="43137"/>
              </a:srgbClr>
            </a:solidFill>
            <a:prstDash val="solid"/>
            <a:round/>
            <a:headEnd len="sm" type="none" w="sm"/>
            <a:tailEnd len="sm" type="none" w="sm"/>
          </a:ln>
        </p:spPr>
      </p:cxnSp>
      <p:cxnSp>
        <p:nvCxnSpPr>
          <p:cNvPr id="2408" name="Google Shape;2408;p72"/>
          <p:cNvCxnSpPr/>
          <p:nvPr/>
        </p:nvCxnSpPr>
        <p:spPr>
          <a:xfrm flipH="1" rot="10800000">
            <a:off x="271325" y="4423325"/>
            <a:ext cx="4146300" cy="11100"/>
          </a:xfrm>
          <a:prstGeom prst="straightConnector1">
            <a:avLst/>
          </a:prstGeom>
          <a:noFill/>
          <a:ln cap="rnd" cmpd="sng" w="19050">
            <a:solidFill>
              <a:srgbClr val="FEB898">
                <a:alpha val="43137"/>
              </a:srgbClr>
            </a:solidFill>
            <a:prstDash val="solid"/>
            <a:round/>
            <a:headEnd len="sm" type="none" w="sm"/>
            <a:tailEnd len="sm" type="none" w="sm"/>
          </a:ln>
        </p:spPr>
      </p:cxnSp>
      <p:sp>
        <p:nvSpPr>
          <p:cNvPr id="2409" name="Google Shape;2409;p72"/>
          <p:cNvSpPr txBox="1">
            <a:spLocks noGrp="1"/>
          </p:cNvSpPr>
          <p:nvPr>
            <p:ph idx="2147483647" type="subTitle"/>
          </p:nvPr>
        </p:nvSpPr>
        <p:spPr>
          <a:xfrm>
            <a:off x="5472650" y="5303175"/>
            <a:ext cx="6115800" cy="400200"/>
          </a:xfrm>
          <a:prstGeom prst="rect">
            <a:avLst/>
          </a:prstGeom>
          <a:noFill/>
          <a:ln>
            <a:noFill/>
          </a:ln>
        </p:spPr>
        <p:txBody>
          <a:bodyPr anchor="t" anchorCtr="0" bIns="0" lIns="0" numCol="1" rIns="0" spcFirstLastPara="1" tIns="0" wrap="square">
            <a:spAutoFit/>
          </a:bodyPr>
          <a:lstStyle/>
          <a:p>
            <a:pPr algn="ctr" indent="0" lvl="0" marL="0" marR="0" rtl="0">
              <a:lnSpc>
                <a:spcPct val="100000"/>
              </a:lnSpc>
              <a:spcBef>
                <a:spcPts val="0"/>
              </a:spcBef>
              <a:spcAft>
                <a:spcPts val="0"/>
              </a:spcAft>
              <a:buClr>
                <a:srgbClr val="000000"/>
              </a:buClr>
              <a:buSzPts val="2500"/>
              <a:buFont typeface="Arial"/>
              <a:buNone/>
            </a:pPr>
            <a:r>
              <a:rPr b="0" cap="none" i="0" lang="en-US" strike="noStrike" sz="2600" u="none">
                <a:solidFill>
                  <a:srgbClr val="000000"/>
                </a:solidFill>
                <a:latin typeface="Inter SemiBold"/>
                <a:ea typeface="Inter SemiBold"/>
                <a:cs typeface="Inter SemiBold"/>
                <a:sym typeface="Inter SemiBold"/>
              </a:rPr>
              <a:t>Efficient. Trusted. Flexible. Intelligent. </a:t>
            </a:r>
            <a:endParaRPr b="0" cap="none" i="0" strike="noStrike" sz="2600" u="none">
              <a:solidFill>
                <a:srgbClr val="000000"/>
              </a:solidFill>
              <a:latin typeface="Inter SemiBold"/>
              <a:ea typeface="Inter SemiBold"/>
              <a:cs typeface="Inter SemiBold"/>
              <a:sym typeface="Inter SemiBold"/>
            </a:endParaRPr>
          </a:p>
        </p:txBody>
      </p:sp>
      <p:cxnSp>
        <p:nvCxnSpPr>
          <p:cNvPr id="2410" name="Google Shape;2410;p72"/>
          <p:cNvCxnSpPr/>
          <p:nvPr/>
        </p:nvCxnSpPr>
        <p:spPr>
          <a:xfrm flipH="1" rot="10800000">
            <a:off x="271325" y="5185325"/>
            <a:ext cx="4146300" cy="11100"/>
          </a:xfrm>
          <a:prstGeom prst="straightConnector1">
            <a:avLst/>
          </a:prstGeom>
          <a:noFill/>
          <a:ln cap="rnd" cmpd="sng" w="19050">
            <a:solidFill>
              <a:srgbClr val="FEB898">
                <a:alpha val="43137"/>
              </a:srgbClr>
            </a:solidFill>
            <a:prstDash val="solid"/>
            <a:round/>
            <a:headEnd len="sm" type="none" w="sm"/>
            <a:tailEnd len="sm" type="none" w="sm"/>
          </a:ln>
        </p:spPr>
      </p:cxnSp>
      <p:pic>
        <p:nvPicPr>
          <p:cNvPr id="2411" name="Google Shape;2411;p72"/>
          <p:cNvPicPr preferRelativeResize="0"/>
          <p:nvPr/>
        </p:nvPicPr>
        <p:blipFill rotWithShape="1">
          <a:blip r:embed="rId3">
            <a:alphaModFix/>
          </a:blip>
          <a:srcRect b="22289" t="21439"/>
          <a:stretch/>
        </p:blipFill>
        <p:spPr>
          <a:xfrm>
            <a:off x="6993000" y="1007625"/>
            <a:ext cx="3037824" cy="961539"/>
          </a:xfrm>
          <a:prstGeom prst="rect">
            <a:avLst/>
          </a:prstGeom>
          <a:noFill/>
          <a:ln>
            <a:noFill/>
          </a:ln>
        </p:spPr>
      </p:pic>
      <p:grpSp>
        <p:nvGrpSpPr>
          <p:cNvPr id="2412" name="Google Shape;2412;p72"/>
          <p:cNvGrpSpPr/>
          <p:nvPr/>
        </p:nvGrpSpPr>
        <p:grpSpPr>
          <a:xfrm>
            <a:off x="7562107" y="3037338"/>
            <a:ext cx="1873200" cy="944611"/>
            <a:chOff x="7561041" y="2884938"/>
            <a:chExt cx="1873200" cy="944611"/>
          </a:xfrm>
        </p:grpSpPr>
        <p:pic>
          <p:nvPicPr>
            <p:cNvPr descr="A picture containing object, honeycomb, orange, close  Description automatically generated" id="2413" name="Google Shape;2413;p72"/>
            <p:cNvPicPr preferRelativeResize="0"/>
            <p:nvPr/>
          </p:nvPicPr>
          <p:blipFill rotWithShape="1">
            <a:blip r:embed="rId4">
              <a:alphaModFix/>
            </a:blip>
            <a:srcRect/>
            <a:stretch/>
          </p:blipFill>
          <p:spPr>
            <a:xfrm>
              <a:off x="7665326" y="2884938"/>
              <a:ext cx="1664630" cy="435337"/>
            </a:xfrm>
            <a:prstGeom prst="rect">
              <a:avLst/>
            </a:prstGeom>
            <a:noFill/>
            <a:ln>
              <a:noFill/>
            </a:ln>
            <a:effectLst>
              <a:reflection algn="bl" endPos="35000" fadeDir="5400012" rotWithShape="0" stA="25000" sy="-100000"/>
            </a:effectLst>
          </p:spPr>
        </p:pic>
        <p:pic>
          <p:nvPicPr>
            <p:cNvPr id="2414" name="Google Shape;2414;p72"/>
            <p:cNvPicPr preferRelativeResize="0"/>
            <p:nvPr/>
          </p:nvPicPr>
          <p:blipFill rotWithShape="1">
            <a:blip r:embed="rId5">
              <a:alphaModFix/>
            </a:blip>
            <a:srcRect r="27166" t="27415"/>
            <a:stretch/>
          </p:blipFill>
          <p:spPr>
            <a:xfrm>
              <a:off x="7561041" y="3452949"/>
              <a:ext cx="1873200" cy="376600"/>
            </a:xfrm>
            <a:prstGeom prst="rect">
              <a:avLst/>
            </a:prstGeom>
            <a:noFill/>
            <a:ln>
              <a:noFill/>
            </a:ln>
          </p:spPr>
        </p:pic>
      </p:grpSp>
      <p:grpSp>
        <p:nvGrpSpPr>
          <p:cNvPr id="2415" name="Google Shape;2415;p72"/>
          <p:cNvGrpSpPr/>
          <p:nvPr/>
        </p:nvGrpSpPr>
        <p:grpSpPr>
          <a:xfrm>
            <a:off x="5488976" y="3027441"/>
            <a:ext cx="1668837" cy="988519"/>
            <a:chOff x="5412776" y="2875041"/>
            <a:chExt cx="1668837" cy="988519"/>
          </a:xfrm>
        </p:grpSpPr>
        <p:pic>
          <p:nvPicPr>
            <p:cNvPr descr="A picture containing graphical user interface  Description automatically generated" id="2416" name="Google Shape;2416;p72"/>
            <p:cNvPicPr preferRelativeResize="0"/>
            <p:nvPr/>
          </p:nvPicPr>
          <p:blipFill rotWithShape="1">
            <a:blip r:embed="rId6">
              <a:alphaModFix/>
            </a:blip>
            <a:srcRect b="65287" l="13807" r="15057"/>
            <a:stretch/>
          </p:blipFill>
          <p:spPr>
            <a:xfrm>
              <a:off x="5412776" y="2875041"/>
              <a:ext cx="1668837" cy="455131"/>
            </a:xfrm>
            <a:prstGeom prst="rect">
              <a:avLst/>
            </a:prstGeom>
            <a:noFill/>
            <a:ln>
              <a:noFill/>
            </a:ln>
          </p:spPr>
        </p:pic>
        <p:pic>
          <p:nvPicPr>
            <p:cNvPr id="2417" name="Google Shape;2417;p72"/>
            <p:cNvPicPr preferRelativeResize="0"/>
            <p:nvPr/>
          </p:nvPicPr>
          <p:blipFill rotWithShape="1">
            <a:blip r:embed="rId7">
              <a:alphaModFix/>
            </a:blip>
            <a:srcRect b="36983" t="36305"/>
            <a:stretch/>
          </p:blipFill>
          <p:spPr>
            <a:xfrm>
              <a:off x="5414882" y="3418939"/>
              <a:ext cx="1664624" cy="444621"/>
            </a:xfrm>
            <a:prstGeom prst="rect">
              <a:avLst/>
            </a:prstGeom>
            <a:noFill/>
            <a:ln>
              <a:noFill/>
            </a:ln>
          </p:spPr>
        </p:pic>
      </p:grpSp>
      <p:grpSp>
        <p:nvGrpSpPr>
          <p:cNvPr id="2418" name="Google Shape;2418;p72"/>
          <p:cNvGrpSpPr/>
          <p:nvPr/>
        </p:nvGrpSpPr>
        <p:grpSpPr>
          <a:xfrm>
            <a:off x="9839600" y="2723306"/>
            <a:ext cx="1768924" cy="1196879"/>
            <a:chOff x="9915800" y="2570906"/>
            <a:chExt cx="1768924" cy="1196879"/>
          </a:xfrm>
        </p:grpSpPr>
        <p:pic>
          <p:nvPicPr>
            <p:cNvPr id="2419" name="Google Shape;2419;p72"/>
            <p:cNvPicPr preferRelativeResize="0"/>
            <p:nvPr/>
          </p:nvPicPr>
          <p:blipFill rotWithShape="1">
            <a:blip r:embed="rId8">
              <a:alphaModFix/>
            </a:blip>
            <a:srcRect/>
            <a:stretch/>
          </p:blipFill>
          <p:spPr>
            <a:xfrm>
              <a:off x="9967945" y="2570906"/>
              <a:ext cx="1664634" cy="758600"/>
            </a:xfrm>
            <a:prstGeom prst="rect">
              <a:avLst/>
            </a:prstGeom>
            <a:noFill/>
            <a:ln>
              <a:noFill/>
            </a:ln>
          </p:spPr>
        </p:pic>
        <p:pic>
          <p:nvPicPr>
            <p:cNvPr id="2420" name="Google Shape;2420;p72"/>
            <p:cNvPicPr preferRelativeResize="0"/>
            <p:nvPr/>
          </p:nvPicPr>
          <p:blipFill rotWithShape="1">
            <a:blip r:embed="rId9">
              <a:alphaModFix/>
            </a:blip>
            <a:srcRect/>
            <a:stretch/>
          </p:blipFill>
          <p:spPr>
            <a:xfrm>
              <a:off x="9915800" y="3514714"/>
              <a:ext cx="1768924" cy="253071"/>
            </a:xfrm>
            <a:prstGeom prst="rect">
              <a:avLst/>
            </a:prstGeom>
            <a:noFill/>
            <a:ln>
              <a:noFill/>
            </a:ln>
          </p:spPr>
        </p:pic>
      </p:grpSp>
      <p:pic>
        <p:nvPicPr>
          <p:cNvPr id="2421" name="Google Shape;2421;p72"/>
          <p:cNvPicPr preferRelativeResize="0"/>
          <p:nvPr/>
        </p:nvPicPr>
        <p:blipFill rotWithShape="1">
          <a:blip r:embed="rId10">
            <a:alphaModFix/>
          </a:blip>
          <a:srcRect r="22958" t="14059"/>
          <a:stretch/>
        </p:blipFill>
        <p:spPr>
          <a:xfrm>
            <a:off x="7092788" y="4141200"/>
            <a:ext cx="2811826" cy="566250"/>
          </a:xfrm>
          <a:prstGeom prst="rect">
            <a:avLst/>
          </a:prstGeom>
          <a:noFill/>
          <a:ln>
            <a:noFill/>
          </a:ln>
        </p:spPr>
      </p:pic>
      <p:grpSp>
        <p:nvGrpSpPr>
          <p:cNvPr id="2422" name="Google Shape;2422;p72"/>
          <p:cNvGrpSpPr/>
          <p:nvPr/>
        </p:nvGrpSpPr>
        <p:grpSpPr>
          <a:xfrm>
            <a:off x="5433081" y="2293375"/>
            <a:ext cx="6195000" cy="376200"/>
            <a:chOff x="5433081" y="2521975"/>
            <a:chExt cx="6195000" cy="376200"/>
          </a:xfrm>
        </p:grpSpPr>
        <p:cxnSp>
          <p:nvCxnSpPr>
            <p:cNvPr id="2423" name="Google Shape;2423;p72"/>
            <p:cNvCxnSpPr/>
            <p:nvPr/>
          </p:nvCxnSpPr>
          <p:spPr>
            <a:xfrm>
              <a:off x="5433081" y="2521975"/>
              <a:ext cx="6195000" cy="0"/>
            </a:xfrm>
            <a:prstGeom prst="straightConnector1">
              <a:avLst/>
            </a:prstGeom>
            <a:noFill/>
            <a:ln cap="flat" cmpd="sng" w="76200">
              <a:solidFill>
                <a:schemeClr val="accent1"/>
              </a:solidFill>
              <a:prstDash val="solid"/>
              <a:round/>
              <a:headEnd len="sm" type="none" w="sm"/>
              <a:tailEnd len="sm" type="none" w="sm"/>
            </a:ln>
          </p:spPr>
        </p:cxnSp>
        <p:sp>
          <p:nvSpPr>
            <p:cNvPr id="2424" name="Google Shape;2424;p72"/>
            <p:cNvSpPr/>
            <p:nvPr/>
          </p:nvSpPr>
          <p:spPr>
            <a:xfrm rot="10800000">
              <a:off x="8281350" y="2521975"/>
              <a:ext cx="434700" cy="376200"/>
            </a:xfrm>
            <a:prstGeom prst="triangle">
              <a:avLst>
                <a:gd fmla="val 50000" name="adj"/>
              </a:avLst>
            </a:prstGeom>
            <a:solidFill>
              <a:schemeClr val="accent1"/>
            </a:solidFill>
            <a:ln>
              <a:noFill/>
            </a:ln>
          </p:spPr>
          <p:txBody>
            <a:bodyPr anchor="ctr" anchorCtr="0" bIns="91425" lIns="91425" numCol="1" rIns="91425" spcFirstLastPara="1" tIns="91425" wrap="square">
              <a:noAutofit/>
            </a:bodyPr>
            <a:lstStyle/>
            <a:p>
              <a:pPr algn="l" indent="0" lvl="0" marL="0" marR="0" rtl="0">
                <a:lnSpc>
                  <a:spcPct val="100000"/>
                </a:lnSpc>
                <a:spcBef>
                  <a:spcPts val="0"/>
                </a:spcBef>
                <a:spcAft>
                  <a:spcPts val="0"/>
                </a:spcAft>
                <a:buClr>
                  <a:srgbClr val="000000"/>
                </a:buClr>
                <a:buSzPts val="1400"/>
                <a:buFont typeface="Arial"/>
                <a:buNone/>
              </a:pPr>
              <a:endParaRPr b="0" cap="none" i="0" strike="noStrike" sz="1400" u="none">
                <a:solidFill>
                  <a:srgbClr val="000000"/>
                </a:solidFill>
                <a:latin typeface="Arial"/>
                <a:ea typeface="Arial"/>
                <a:cs typeface="Arial"/>
                <a:sym typeface="Arial"/>
              </a:endParaRPr>
            </a:p>
          </p:txBody>
        </p:sp>
      </p:gr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2429"/>
        <p:cNvGrpSpPr/>
        <p:nvPr/>
      </p:nvGrpSpPr>
      <p:grpSpPr>
        <a:xfrm>
          <a:off x="0" y="0"/>
          <a:ext cx="0" cy="0"/>
          <a:chOff x="0" y="0"/>
          <a:chExt cx="0" cy="0"/>
        </a:xfrm>
      </p:grpSpPr>
      <p:sp>
        <p:nvSpPr>
          <p:cNvPr id="2430" name="Google Shape;2430;p73"/>
          <p:cNvSpPr txBox="1">
            <a:spLocks noGrp="1"/>
          </p:cNvSpPr>
          <p:nvPr>
            <p:ph idx="1" type="body"/>
          </p:nvPr>
        </p:nvSpPr>
        <p:spPr>
          <a:xfrm>
            <a:off x="838200" y="1234679"/>
            <a:ext cx="10515600" cy="266700"/>
          </a:xfrm>
          <a:prstGeom prst="rect">
            <a:avLst/>
          </a:prstGeom>
          <a:noFill/>
          <a:ln>
            <a:noFill/>
          </a:ln>
        </p:spPr>
        <p:txBody>
          <a:bodyPr anchor="t" anchorCtr="0" bIns="0" lIns="0" numCol="1" rIns="0" spcFirstLastPara="1" tIns="0" wrap="square">
            <a:noAutofit/>
          </a:bodyPr>
          <a:lstStyle/>
          <a:p>
            <a:pPr algn="l" indent="0" lvl="0" marL="0" rtl="0">
              <a:lnSpc>
                <a:spcPct val="90000"/>
              </a:lnSpc>
              <a:spcBef>
                <a:spcPts val="0"/>
              </a:spcBef>
              <a:spcAft>
                <a:spcPts val="0"/>
              </a:spcAft>
              <a:buClr>
                <a:schemeClr val="dk1"/>
              </a:buClr>
              <a:buSzPts val="1900"/>
              <a:buNone/>
            </a:pPr>
            <a:r>
              <a:rPr lang="en-US"/>
              <a:t>A WIDE RANGE OF DATA PROTECTION &amp; AVAILABILITY FEATURES BUILT-IN</a:t>
            </a:r>
            <a:endParaRPr/>
          </a:p>
          <a:p>
            <a:pPr algn="l" indent="0" lvl="0" marL="0" rtl="0">
              <a:lnSpc>
                <a:spcPct val="90000"/>
              </a:lnSpc>
              <a:spcBef>
                <a:spcPts val="1600"/>
              </a:spcBef>
              <a:spcAft>
                <a:spcPts val="0"/>
              </a:spcAft>
              <a:buClr>
                <a:schemeClr val="dk1"/>
              </a:buClr>
              <a:buSzPts val="1900"/>
              <a:buNone/>
            </a:pPr>
            <a:endParaRPr/>
          </a:p>
        </p:txBody>
      </p:sp>
      <p:sp>
        <p:nvSpPr>
          <p:cNvPr id="2431" name="Google Shape;2431;p73"/>
          <p:cNvSpPr txBox="1">
            <a:spLocks noGrp="1"/>
          </p:cNvSpPr>
          <p:nvPr>
            <p:ph type="title"/>
          </p:nvPr>
        </p:nvSpPr>
        <p:spPr>
          <a:xfrm>
            <a:off x="838200" y="4233"/>
            <a:ext cx="10515600" cy="1258800"/>
          </a:xfrm>
          <a:prstGeom prst="rect">
            <a:avLst/>
          </a:prstGeom>
          <a:noFill/>
          <a:ln>
            <a:noFill/>
          </a:ln>
        </p:spPr>
        <p:txBody>
          <a:bodyPr anchor="b" anchorCtr="0" bIns="0" lIns="0" numCol="1" rIns="0" spcFirstLastPara="1" tIns="0" wrap="square">
            <a:noAutofit/>
          </a:bodyPr>
          <a:lstStyle/>
          <a:p>
            <a:pPr algn="l" indent="0" lvl="0" marL="0" rtl="0">
              <a:lnSpc>
                <a:spcPct val="68000"/>
              </a:lnSpc>
              <a:spcBef>
                <a:spcPts val="0"/>
              </a:spcBef>
              <a:spcAft>
                <a:spcPts val="0"/>
              </a:spcAft>
              <a:buClr>
                <a:schemeClr val="dk1"/>
              </a:buClr>
              <a:buSzPts val="1900"/>
              <a:buFont typeface="Inter ExtraBold"/>
              <a:buNone/>
            </a:pPr>
            <a:r>
              <a:rPr lang="en-US"/>
              <a:t>FLASHARRAY PROTECTION FEATURES</a:t>
            </a:r>
            <a:endParaRPr/>
          </a:p>
        </p:txBody>
      </p:sp>
      <p:sp>
        <p:nvSpPr>
          <p:cNvPr id="2432" name="Google Shape;2432;p73"/>
          <p:cNvSpPr/>
          <p:nvPr/>
        </p:nvSpPr>
        <p:spPr>
          <a:xfrm>
            <a:off x="7427238" y="2412089"/>
            <a:ext cx="2194500" cy="543600"/>
          </a:xfrm>
          <a:prstGeom prst="rect">
            <a:avLst/>
          </a:prstGeom>
          <a:solidFill>
            <a:srgbClr val="FE5000"/>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chemeClr val="lt2"/>
              </a:buClr>
              <a:buSzPts val="1600"/>
              <a:buFont typeface="Proxima Nova"/>
              <a:buNone/>
            </a:pPr>
            <a:r>
              <a:rPr b="1" cap="none" i="0" lang="en-US" strike="noStrike" sz="1600" u="none">
                <a:solidFill>
                  <a:schemeClr val="lt1"/>
                </a:solidFill>
                <a:latin typeface="Inter"/>
                <a:ea typeface="Inter"/>
                <a:cs typeface="Inter"/>
                <a:sym typeface="Inter"/>
              </a:rPr>
              <a:t>Business Continuity</a:t>
            </a:r>
            <a:endParaRPr b="0" cap="none" i="0" strike="noStrike" sz="1900" u="none">
              <a:solidFill>
                <a:schemeClr val="lt1"/>
              </a:solidFill>
              <a:latin typeface="Arial"/>
              <a:ea typeface="Arial"/>
              <a:cs typeface="Arial"/>
              <a:sym typeface="Arial"/>
            </a:endParaRPr>
          </a:p>
        </p:txBody>
      </p:sp>
      <p:sp>
        <p:nvSpPr>
          <p:cNvPr id="2433" name="Google Shape;2433;p73"/>
          <p:cNvSpPr txBox="1"/>
          <p:nvPr/>
        </p:nvSpPr>
        <p:spPr>
          <a:xfrm>
            <a:off x="1" y="5635213"/>
            <a:ext cx="12225900" cy="415500"/>
          </a:xfrm>
          <a:prstGeom prst="rect">
            <a:avLst/>
          </a:prstGeom>
          <a:solidFill>
            <a:srgbClr val="F2F2F2"/>
          </a:solidFill>
          <a:ln>
            <a:noFill/>
          </a:ln>
        </p:spPr>
        <p:txBody>
          <a:bodyPr anchor="ctr" anchorCtr="0" bIns="60925" lIns="121900" numCol="1" rIns="121900" spcFirstLastPara="1" tIns="60925" wrap="square">
            <a:spAutoFit/>
          </a:bodyPr>
          <a:lstStyle/>
          <a:p>
            <a:pPr algn="ctr" indent="0" lvl="0" marL="0" marR="0" rtl="0">
              <a:lnSpc>
                <a:spcPct val="100000"/>
              </a:lnSpc>
              <a:spcBef>
                <a:spcPts val="0"/>
              </a:spcBef>
              <a:spcAft>
                <a:spcPts val="0"/>
              </a:spcAft>
              <a:buClr>
                <a:srgbClr val="000000"/>
              </a:buClr>
              <a:buSzPts val="1900"/>
              <a:buFont typeface="Arial"/>
              <a:buNone/>
            </a:pPr>
            <a:r>
              <a:rPr b="1" cap="none" i="0" lang="en-US" strike="noStrike" sz="1900" u="none">
                <a:solidFill>
                  <a:schemeClr val="accent3"/>
                </a:solidFill>
                <a:latin typeface="Inter"/>
                <a:ea typeface="Inter"/>
                <a:cs typeface="Inter"/>
                <a:sym typeface="Inter"/>
              </a:rPr>
              <a:t>Pure1</a:t>
            </a:r>
            <a:r>
              <a:rPr b="1" baseline="30000" cap="none" i="0" lang="en-US" strike="noStrike" sz="1900" u="none">
                <a:solidFill>
                  <a:schemeClr val="accent3"/>
                </a:solidFill>
                <a:latin typeface="Inter"/>
                <a:ea typeface="Inter"/>
                <a:cs typeface="Inter"/>
                <a:sym typeface="Inter"/>
              </a:rPr>
              <a:t>®</a:t>
            </a:r>
            <a:r>
              <a:rPr b="1" cap="none" i="0" lang="en-US" strike="noStrike" sz="1900" u="none">
                <a:solidFill>
                  <a:schemeClr val="accent3"/>
                </a:solidFill>
                <a:latin typeface="Inter"/>
                <a:ea typeface="Inter"/>
                <a:cs typeface="Inter"/>
                <a:sym typeface="Inter"/>
              </a:rPr>
              <a:t> Monitoring</a:t>
            </a:r>
            <a:r>
              <a:rPr b="0" cap="none" i="0" lang="en-US" strike="noStrike" sz="1900" u="none">
                <a:solidFill>
                  <a:schemeClr val="accent3"/>
                </a:solidFill>
                <a:latin typeface="Inter"/>
                <a:ea typeface="Inter"/>
                <a:cs typeface="Inter"/>
                <a:sym typeface="Inter"/>
              </a:rPr>
              <a:t> | </a:t>
            </a:r>
            <a:r>
              <a:rPr b="0" cap="none" i="0" lang="en-US" strike="noStrike" sz="1900" u="none">
                <a:solidFill>
                  <a:schemeClr val="accent5"/>
                </a:solidFill>
                <a:latin typeface="Inter"/>
                <a:ea typeface="Inter"/>
                <a:cs typeface="Inter"/>
                <a:sym typeface="Inter"/>
              </a:rPr>
              <a:t>Predictive Support | Purity REST APIs for Automation</a:t>
            </a:r>
            <a:endParaRPr b="0" cap="none" i="0" strike="noStrike" sz="1900" u="none">
              <a:solidFill>
                <a:schemeClr val="accent5"/>
              </a:solidFill>
              <a:latin typeface="Inter"/>
              <a:ea typeface="Inter"/>
              <a:cs typeface="Inter"/>
              <a:sym typeface="Inter"/>
            </a:endParaRPr>
          </a:p>
        </p:txBody>
      </p:sp>
      <p:grpSp>
        <p:nvGrpSpPr>
          <p:cNvPr id="2434" name="Google Shape;2434;p73"/>
          <p:cNvGrpSpPr/>
          <p:nvPr/>
        </p:nvGrpSpPr>
        <p:grpSpPr>
          <a:xfrm>
            <a:off x="10572418" y="5761223"/>
            <a:ext cx="660113" cy="161592"/>
            <a:chOff x="7770122" y="4378815"/>
            <a:chExt cx="495097" cy="121197"/>
          </a:xfrm>
        </p:grpSpPr>
        <p:grpSp>
          <p:nvGrpSpPr>
            <p:cNvPr id="2435" name="Google Shape;2435;p73"/>
            <p:cNvGrpSpPr/>
            <p:nvPr/>
          </p:nvGrpSpPr>
          <p:grpSpPr>
            <a:xfrm rot="8100000">
              <a:off x="7787871" y="4396564"/>
              <a:ext cx="85698" cy="85698"/>
              <a:chOff x="8079475" y="947276"/>
              <a:chExt cx="573300" cy="573300"/>
            </a:xfrm>
          </p:grpSpPr>
          <p:cxnSp>
            <p:nvCxnSpPr>
              <p:cNvPr id="2436" name="Google Shape;2436;p73"/>
              <p:cNvCxnSpPr/>
              <p:nvPr/>
            </p:nvCxnSpPr>
            <p:spPr>
              <a:xfrm>
                <a:off x="8079475" y="947370"/>
                <a:ext cx="573300" cy="0"/>
              </a:xfrm>
              <a:prstGeom prst="straightConnector1">
                <a:avLst/>
              </a:prstGeom>
              <a:solidFill>
                <a:srgbClr val="FFFFFF"/>
              </a:solidFill>
              <a:ln cap="rnd" cmpd="sng" w="28575">
                <a:solidFill>
                  <a:schemeClr val="accent3"/>
                </a:solidFill>
                <a:prstDash val="solid"/>
                <a:round/>
                <a:headEnd len="sm" type="none" w="sm"/>
                <a:tailEnd len="sm" type="none" w="sm"/>
              </a:ln>
            </p:spPr>
          </p:cxnSp>
          <p:cxnSp>
            <p:nvCxnSpPr>
              <p:cNvPr id="2437" name="Google Shape;2437;p73"/>
              <p:cNvCxnSpPr/>
              <p:nvPr/>
            </p:nvCxnSpPr>
            <p:spPr>
              <a:xfrm rot="-5400000">
                <a:off x="7792825" y="1233926"/>
                <a:ext cx="573300" cy="0"/>
              </a:xfrm>
              <a:prstGeom prst="straightConnector1">
                <a:avLst/>
              </a:prstGeom>
              <a:solidFill>
                <a:srgbClr val="FFFFFF"/>
              </a:solidFill>
              <a:ln cap="rnd" cmpd="sng" w="28575">
                <a:solidFill>
                  <a:schemeClr val="accent3"/>
                </a:solidFill>
                <a:prstDash val="solid"/>
                <a:round/>
                <a:headEnd len="sm" type="none" w="sm"/>
                <a:tailEnd len="sm" type="none" w="sm"/>
              </a:ln>
            </p:spPr>
          </p:cxnSp>
        </p:grpSp>
        <p:grpSp>
          <p:nvGrpSpPr>
            <p:cNvPr id="2438" name="Google Shape;2438;p73"/>
            <p:cNvGrpSpPr/>
            <p:nvPr/>
          </p:nvGrpSpPr>
          <p:grpSpPr>
            <a:xfrm rot="8100000">
              <a:off x="7970751" y="4396565"/>
              <a:ext cx="85698" cy="85698"/>
              <a:chOff x="8079475" y="947276"/>
              <a:chExt cx="573300" cy="573300"/>
            </a:xfrm>
          </p:grpSpPr>
          <p:cxnSp>
            <p:nvCxnSpPr>
              <p:cNvPr id="2439" name="Google Shape;2439;p73"/>
              <p:cNvCxnSpPr/>
              <p:nvPr/>
            </p:nvCxnSpPr>
            <p:spPr>
              <a:xfrm>
                <a:off x="8079475" y="947370"/>
                <a:ext cx="573300" cy="0"/>
              </a:xfrm>
              <a:prstGeom prst="straightConnector1">
                <a:avLst/>
              </a:prstGeom>
              <a:solidFill>
                <a:srgbClr val="FFFFFF"/>
              </a:solidFill>
              <a:ln cap="rnd" cmpd="sng" w="28575">
                <a:solidFill>
                  <a:schemeClr val="accent3"/>
                </a:solidFill>
                <a:prstDash val="solid"/>
                <a:round/>
                <a:headEnd len="sm" type="none" w="sm"/>
                <a:tailEnd len="sm" type="none" w="sm"/>
              </a:ln>
            </p:spPr>
          </p:cxnSp>
          <p:cxnSp>
            <p:nvCxnSpPr>
              <p:cNvPr id="2440" name="Google Shape;2440;p73"/>
              <p:cNvCxnSpPr/>
              <p:nvPr/>
            </p:nvCxnSpPr>
            <p:spPr>
              <a:xfrm rot="-5400000">
                <a:off x="7792825" y="1233926"/>
                <a:ext cx="573300" cy="0"/>
              </a:xfrm>
              <a:prstGeom prst="straightConnector1">
                <a:avLst/>
              </a:prstGeom>
              <a:solidFill>
                <a:srgbClr val="FFFFFF"/>
              </a:solidFill>
              <a:ln cap="rnd" cmpd="sng" w="28575">
                <a:solidFill>
                  <a:schemeClr val="accent3"/>
                </a:solidFill>
                <a:prstDash val="solid"/>
                <a:round/>
                <a:headEnd len="sm" type="none" w="sm"/>
                <a:tailEnd len="sm" type="none" w="sm"/>
              </a:ln>
            </p:spPr>
          </p:cxnSp>
        </p:grpSp>
        <p:grpSp>
          <p:nvGrpSpPr>
            <p:cNvPr id="2441" name="Google Shape;2441;p73"/>
            <p:cNvGrpSpPr/>
            <p:nvPr/>
          </p:nvGrpSpPr>
          <p:grpSpPr>
            <a:xfrm rot="8100000">
              <a:off x="8161773" y="4396566"/>
              <a:ext cx="85698" cy="85698"/>
              <a:chOff x="8079475" y="947276"/>
              <a:chExt cx="573300" cy="573300"/>
            </a:xfrm>
          </p:grpSpPr>
          <p:cxnSp>
            <p:nvCxnSpPr>
              <p:cNvPr id="2442" name="Google Shape;2442;p73"/>
              <p:cNvCxnSpPr/>
              <p:nvPr/>
            </p:nvCxnSpPr>
            <p:spPr>
              <a:xfrm>
                <a:off x="8079475" y="947370"/>
                <a:ext cx="573300" cy="0"/>
              </a:xfrm>
              <a:prstGeom prst="straightConnector1">
                <a:avLst/>
              </a:prstGeom>
              <a:solidFill>
                <a:srgbClr val="FFFFFF"/>
              </a:solidFill>
              <a:ln cap="rnd" cmpd="sng" w="28575">
                <a:solidFill>
                  <a:schemeClr val="accent3"/>
                </a:solidFill>
                <a:prstDash val="solid"/>
                <a:round/>
                <a:headEnd len="sm" type="none" w="sm"/>
                <a:tailEnd len="sm" type="none" w="sm"/>
              </a:ln>
            </p:spPr>
          </p:cxnSp>
          <p:cxnSp>
            <p:nvCxnSpPr>
              <p:cNvPr id="2443" name="Google Shape;2443;p73"/>
              <p:cNvCxnSpPr/>
              <p:nvPr/>
            </p:nvCxnSpPr>
            <p:spPr>
              <a:xfrm rot="-5400000">
                <a:off x="7792825" y="1233926"/>
                <a:ext cx="573300" cy="0"/>
              </a:xfrm>
              <a:prstGeom prst="straightConnector1">
                <a:avLst/>
              </a:prstGeom>
              <a:solidFill>
                <a:srgbClr val="FFFFFF"/>
              </a:solidFill>
              <a:ln cap="rnd" cmpd="sng" w="28575">
                <a:solidFill>
                  <a:schemeClr val="accent3"/>
                </a:solidFill>
                <a:prstDash val="solid"/>
                <a:round/>
                <a:headEnd len="sm" type="none" w="sm"/>
                <a:tailEnd len="sm" type="none" w="sm"/>
              </a:ln>
            </p:spPr>
          </p:cxnSp>
        </p:grpSp>
      </p:grpSp>
      <p:grpSp>
        <p:nvGrpSpPr>
          <p:cNvPr id="2444" name="Google Shape;2444;p73"/>
          <p:cNvGrpSpPr/>
          <p:nvPr/>
        </p:nvGrpSpPr>
        <p:grpSpPr>
          <a:xfrm flipH="1">
            <a:off x="720769" y="5744488"/>
            <a:ext cx="660113" cy="161592"/>
            <a:chOff x="621961" y="4378815"/>
            <a:chExt cx="495097" cy="121197"/>
          </a:xfrm>
        </p:grpSpPr>
        <p:grpSp>
          <p:nvGrpSpPr>
            <p:cNvPr id="2445" name="Google Shape;2445;p73"/>
            <p:cNvGrpSpPr/>
            <p:nvPr/>
          </p:nvGrpSpPr>
          <p:grpSpPr>
            <a:xfrm rot="8100000">
              <a:off x="639710" y="4396564"/>
              <a:ext cx="85698" cy="85698"/>
              <a:chOff x="8079475" y="947276"/>
              <a:chExt cx="573300" cy="573300"/>
            </a:xfrm>
          </p:grpSpPr>
          <p:cxnSp>
            <p:nvCxnSpPr>
              <p:cNvPr id="2446" name="Google Shape;2446;p73"/>
              <p:cNvCxnSpPr/>
              <p:nvPr/>
            </p:nvCxnSpPr>
            <p:spPr>
              <a:xfrm>
                <a:off x="8079475" y="947370"/>
                <a:ext cx="573300" cy="0"/>
              </a:xfrm>
              <a:prstGeom prst="straightConnector1">
                <a:avLst/>
              </a:prstGeom>
              <a:solidFill>
                <a:srgbClr val="FFFFFF"/>
              </a:solidFill>
              <a:ln cap="rnd" cmpd="sng" w="28575">
                <a:solidFill>
                  <a:schemeClr val="accent3"/>
                </a:solidFill>
                <a:prstDash val="solid"/>
                <a:round/>
                <a:headEnd len="sm" type="none" w="sm"/>
                <a:tailEnd len="sm" type="none" w="sm"/>
              </a:ln>
            </p:spPr>
          </p:cxnSp>
          <p:cxnSp>
            <p:nvCxnSpPr>
              <p:cNvPr id="2447" name="Google Shape;2447;p73"/>
              <p:cNvCxnSpPr/>
              <p:nvPr/>
            </p:nvCxnSpPr>
            <p:spPr>
              <a:xfrm rot="-5400000">
                <a:off x="7792825" y="1233926"/>
                <a:ext cx="573300" cy="0"/>
              </a:xfrm>
              <a:prstGeom prst="straightConnector1">
                <a:avLst/>
              </a:prstGeom>
              <a:solidFill>
                <a:srgbClr val="FFFFFF"/>
              </a:solidFill>
              <a:ln cap="rnd" cmpd="sng" w="28575">
                <a:solidFill>
                  <a:schemeClr val="accent3"/>
                </a:solidFill>
                <a:prstDash val="solid"/>
                <a:round/>
                <a:headEnd len="sm" type="none" w="sm"/>
                <a:tailEnd len="sm" type="none" w="sm"/>
              </a:ln>
            </p:spPr>
          </p:cxnSp>
        </p:grpSp>
        <p:grpSp>
          <p:nvGrpSpPr>
            <p:cNvPr id="2448" name="Google Shape;2448;p73"/>
            <p:cNvGrpSpPr/>
            <p:nvPr/>
          </p:nvGrpSpPr>
          <p:grpSpPr>
            <a:xfrm rot="8100000">
              <a:off x="822590" y="4396565"/>
              <a:ext cx="85698" cy="85698"/>
              <a:chOff x="8079475" y="947276"/>
              <a:chExt cx="573300" cy="573300"/>
            </a:xfrm>
          </p:grpSpPr>
          <p:cxnSp>
            <p:nvCxnSpPr>
              <p:cNvPr id="2449" name="Google Shape;2449;p73"/>
              <p:cNvCxnSpPr/>
              <p:nvPr/>
            </p:nvCxnSpPr>
            <p:spPr>
              <a:xfrm>
                <a:off x="8079475" y="947370"/>
                <a:ext cx="573300" cy="0"/>
              </a:xfrm>
              <a:prstGeom prst="straightConnector1">
                <a:avLst/>
              </a:prstGeom>
              <a:solidFill>
                <a:srgbClr val="FFFFFF"/>
              </a:solidFill>
              <a:ln cap="rnd" cmpd="sng" w="28575">
                <a:solidFill>
                  <a:schemeClr val="accent3"/>
                </a:solidFill>
                <a:prstDash val="solid"/>
                <a:round/>
                <a:headEnd len="sm" type="none" w="sm"/>
                <a:tailEnd len="sm" type="none" w="sm"/>
              </a:ln>
            </p:spPr>
          </p:cxnSp>
          <p:cxnSp>
            <p:nvCxnSpPr>
              <p:cNvPr id="2450" name="Google Shape;2450;p73"/>
              <p:cNvCxnSpPr/>
              <p:nvPr/>
            </p:nvCxnSpPr>
            <p:spPr>
              <a:xfrm rot="-5400000">
                <a:off x="7792825" y="1233926"/>
                <a:ext cx="573300" cy="0"/>
              </a:xfrm>
              <a:prstGeom prst="straightConnector1">
                <a:avLst/>
              </a:prstGeom>
              <a:solidFill>
                <a:srgbClr val="FFFFFF"/>
              </a:solidFill>
              <a:ln cap="rnd" cmpd="sng" w="28575">
                <a:solidFill>
                  <a:schemeClr val="accent3"/>
                </a:solidFill>
                <a:prstDash val="solid"/>
                <a:round/>
                <a:headEnd len="sm" type="none" w="sm"/>
                <a:tailEnd len="sm" type="none" w="sm"/>
              </a:ln>
            </p:spPr>
          </p:cxnSp>
        </p:grpSp>
        <p:grpSp>
          <p:nvGrpSpPr>
            <p:cNvPr id="2451" name="Google Shape;2451;p73"/>
            <p:cNvGrpSpPr/>
            <p:nvPr/>
          </p:nvGrpSpPr>
          <p:grpSpPr>
            <a:xfrm rot="8100000">
              <a:off x="1013612" y="4396566"/>
              <a:ext cx="85698" cy="85698"/>
              <a:chOff x="8079475" y="947276"/>
              <a:chExt cx="573300" cy="573300"/>
            </a:xfrm>
          </p:grpSpPr>
          <p:cxnSp>
            <p:nvCxnSpPr>
              <p:cNvPr id="2452" name="Google Shape;2452;p73"/>
              <p:cNvCxnSpPr/>
              <p:nvPr/>
            </p:nvCxnSpPr>
            <p:spPr>
              <a:xfrm>
                <a:off x="8079475" y="947370"/>
                <a:ext cx="573300" cy="0"/>
              </a:xfrm>
              <a:prstGeom prst="straightConnector1">
                <a:avLst/>
              </a:prstGeom>
              <a:solidFill>
                <a:srgbClr val="FFFFFF"/>
              </a:solidFill>
              <a:ln cap="rnd" cmpd="sng" w="28575">
                <a:solidFill>
                  <a:schemeClr val="accent3"/>
                </a:solidFill>
                <a:prstDash val="solid"/>
                <a:round/>
                <a:headEnd len="sm" type="none" w="sm"/>
                <a:tailEnd len="sm" type="none" w="sm"/>
              </a:ln>
            </p:spPr>
          </p:cxnSp>
          <p:cxnSp>
            <p:nvCxnSpPr>
              <p:cNvPr id="2453" name="Google Shape;2453;p73"/>
              <p:cNvCxnSpPr/>
              <p:nvPr/>
            </p:nvCxnSpPr>
            <p:spPr>
              <a:xfrm rot="-5400000">
                <a:off x="7792825" y="1233926"/>
                <a:ext cx="573300" cy="0"/>
              </a:xfrm>
              <a:prstGeom prst="straightConnector1">
                <a:avLst/>
              </a:prstGeom>
              <a:solidFill>
                <a:srgbClr val="FFFFFF"/>
              </a:solidFill>
              <a:ln cap="rnd" cmpd="sng" w="28575">
                <a:solidFill>
                  <a:schemeClr val="accent3"/>
                </a:solidFill>
                <a:prstDash val="solid"/>
                <a:round/>
                <a:headEnd len="sm" type="none" w="sm"/>
                <a:tailEnd len="sm" type="none" w="sm"/>
              </a:ln>
            </p:spPr>
          </p:cxnSp>
        </p:grpSp>
      </p:grpSp>
      <p:sp>
        <p:nvSpPr>
          <p:cNvPr id="2454" name="Google Shape;2454;p73"/>
          <p:cNvSpPr/>
          <p:nvPr/>
        </p:nvSpPr>
        <p:spPr>
          <a:xfrm>
            <a:off x="7536632" y="3074532"/>
            <a:ext cx="1986000" cy="396000"/>
          </a:xfrm>
          <a:prstGeom prst="rect">
            <a:avLst/>
          </a:prstGeom>
          <a:noFill/>
          <a:ln>
            <a:noFill/>
          </a:ln>
        </p:spPr>
        <p:txBody>
          <a:bodyPr anchor="t" anchorCtr="0" bIns="60925" lIns="121900" numCol="1" rIns="121900" spcFirstLastPara="1" tIns="60925" wrap="square">
            <a:noAutofit/>
          </a:bodyPr>
          <a:lstStyle/>
          <a:p>
            <a:pPr algn="ctr" indent="0" lvl="0" marL="0" marR="0" rtl="0">
              <a:lnSpc>
                <a:spcPct val="100000"/>
              </a:lnSpc>
              <a:spcBef>
                <a:spcPts val="0"/>
              </a:spcBef>
              <a:spcAft>
                <a:spcPts val="0"/>
              </a:spcAft>
              <a:buClr>
                <a:srgbClr val="000000"/>
              </a:buClr>
              <a:buSzPts val="1800"/>
              <a:buFont typeface="Arial"/>
              <a:buNone/>
            </a:pPr>
            <a:r>
              <a:rPr b="1" cap="none" i="0" lang="en-US" strike="noStrike" sz="1800" u="none">
                <a:solidFill>
                  <a:schemeClr val="dk1"/>
                </a:solidFill>
                <a:latin typeface="Inter"/>
                <a:ea typeface="Inter"/>
                <a:cs typeface="Inter"/>
                <a:sym typeface="Inter"/>
              </a:rPr>
              <a:t>ActiveCluster™</a:t>
            </a:r>
            <a:endParaRPr b="0" cap="none" i="0" strike="noStrike" sz="1800" u="none">
              <a:solidFill>
                <a:schemeClr val="dk1"/>
              </a:solidFill>
              <a:latin typeface="Inter"/>
              <a:ea typeface="Inter"/>
              <a:cs typeface="Inter"/>
              <a:sym typeface="Inter"/>
            </a:endParaRPr>
          </a:p>
        </p:txBody>
      </p:sp>
      <p:sp>
        <p:nvSpPr>
          <p:cNvPr id="2455" name="Google Shape;2455;p73"/>
          <p:cNvSpPr/>
          <p:nvPr/>
        </p:nvSpPr>
        <p:spPr>
          <a:xfrm>
            <a:off x="7432360" y="3413802"/>
            <a:ext cx="2194500" cy="1300800"/>
          </a:xfrm>
          <a:prstGeom prst="rect">
            <a:avLst/>
          </a:prstGeom>
          <a:noFill/>
          <a:ln>
            <a:noFill/>
          </a:ln>
        </p:spPr>
        <p:txBody>
          <a:bodyPr anchor="t" anchorCtr="0" bIns="60925" lIns="121900" numCol="1" rIns="121900" spcFirstLastPara="1" tIns="60925" wrap="square">
            <a:noAutofit/>
          </a:bodyPr>
          <a:lstStyle/>
          <a:p>
            <a:pPr algn="ctr" indent="0" lvl="0" marL="0" marR="0" rtl="0">
              <a:lnSpc>
                <a:spcPct val="100000"/>
              </a:lnSpc>
              <a:spcBef>
                <a:spcPts val="0"/>
              </a:spcBef>
              <a:spcAft>
                <a:spcPts val="0"/>
              </a:spcAft>
              <a:buClr>
                <a:srgbClr val="000000"/>
              </a:buClr>
              <a:buSzPts val="1600"/>
              <a:buFont typeface="Arial"/>
              <a:buNone/>
            </a:pPr>
            <a:r>
              <a:rPr b="0" cap="none" i="0" lang="en-US" strike="noStrike" sz="1600" u="none">
                <a:solidFill>
                  <a:schemeClr val="dk1"/>
                </a:solidFill>
                <a:latin typeface="Inter"/>
                <a:ea typeface="Inter"/>
                <a:cs typeface="Inter"/>
                <a:sym typeface="Inter"/>
              </a:rPr>
              <a:t>Synchronous replication</a:t>
            </a:r>
            <a:endParaRPr b="0" cap="none" i="0" strike="noStrike" sz="1900" u="none">
              <a:solidFill>
                <a:srgbClr val="000000"/>
              </a:solidFill>
              <a:latin typeface="Arial"/>
              <a:ea typeface="Arial"/>
              <a:cs typeface="Arial"/>
              <a:sym typeface="Arial"/>
            </a:endParaRPr>
          </a:p>
          <a:p>
            <a:pPr algn="ctr" indent="0" lvl="0" marL="0" marR="0" rtl="0">
              <a:lnSpc>
                <a:spcPct val="100000"/>
              </a:lnSpc>
              <a:spcBef>
                <a:spcPts val="1600"/>
              </a:spcBef>
              <a:spcAft>
                <a:spcPts val="0"/>
              </a:spcAft>
              <a:buClr>
                <a:srgbClr val="000000"/>
              </a:buClr>
              <a:buSzPts val="1600"/>
              <a:buFont typeface="Arial"/>
              <a:buNone/>
            </a:pPr>
            <a:r>
              <a:rPr b="0" cap="none" i="0" lang="en-US" strike="noStrike" sz="1600" u="none">
                <a:solidFill>
                  <a:schemeClr val="dk1"/>
                </a:solidFill>
                <a:latin typeface="Inter"/>
                <a:ea typeface="Inter"/>
                <a:cs typeface="Inter"/>
                <a:sym typeface="Inter"/>
              </a:rPr>
              <a:t>Real-time array failover</a:t>
            </a:r>
            <a:endParaRPr b="0" cap="none" i="0" strike="noStrike" sz="1600" u="none">
              <a:solidFill>
                <a:schemeClr val="dk1"/>
              </a:solidFill>
              <a:latin typeface="Inter"/>
              <a:ea typeface="Inter"/>
              <a:cs typeface="Inter"/>
              <a:sym typeface="Inter"/>
            </a:endParaRPr>
          </a:p>
        </p:txBody>
      </p:sp>
      <p:sp>
        <p:nvSpPr>
          <p:cNvPr id="2456" name="Google Shape;2456;p73"/>
          <p:cNvSpPr/>
          <p:nvPr/>
        </p:nvSpPr>
        <p:spPr>
          <a:xfrm>
            <a:off x="10163930" y="3079846"/>
            <a:ext cx="1502700" cy="406200"/>
          </a:xfrm>
          <a:prstGeom prst="rect">
            <a:avLst/>
          </a:prstGeom>
          <a:noFill/>
          <a:ln>
            <a:noFill/>
          </a:ln>
        </p:spPr>
        <p:txBody>
          <a:bodyPr anchor="t" anchorCtr="0" bIns="60925" lIns="121900" numCol="1" rIns="121900" spcFirstLastPara="1" tIns="60925" wrap="square">
            <a:noAutofit/>
          </a:bodyPr>
          <a:lstStyle/>
          <a:p>
            <a:pPr algn="ctr" indent="0" lvl="0" marL="0" marR="0" rtl="0">
              <a:lnSpc>
                <a:spcPct val="100000"/>
              </a:lnSpc>
              <a:spcBef>
                <a:spcPts val="0"/>
              </a:spcBef>
              <a:spcAft>
                <a:spcPts val="0"/>
              </a:spcAft>
              <a:buClr>
                <a:srgbClr val="000000"/>
              </a:buClr>
              <a:buSzPts val="1800"/>
              <a:buFont typeface="Arial"/>
              <a:buNone/>
            </a:pPr>
            <a:r>
              <a:rPr b="1" cap="none" i="0" lang="en-US" strike="noStrike" sz="1800" u="none">
                <a:solidFill>
                  <a:schemeClr val="dk1"/>
                </a:solidFill>
                <a:latin typeface="Inter"/>
                <a:ea typeface="Inter"/>
                <a:cs typeface="Inter"/>
                <a:sym typeface="Inter"/>
              </a:rPr>
              <a:t>ActiveDR™</a:t>
            </a:r>
            <a:endParaRPr b="0" cap="none" i="0" strike="noStrike" sz="1800" u="none">
              <a:solidFill>
                <a:schemeClr val="dk1"/>
              </a:solidFill>
              <a:latin typeface="Inter"/>
              <a:ea typeface="Inter"/>
              <a:cs typeface="Inter"/>
              <a:sym typeface="Inter"/>
            </a:endParaRPr>
          </a:p>
        </p:txBody>
      </p:sp>
      <p:sp>
        <p:nvSpPr>
          <p:cNvPr id="2457" name="Google Shape;2457;p73"/>
          <p:cNvSpPr/>
          <p:nvPr/>
        </p:nvSpPr>
        <p:spPr>
          <a:xfrm>
            <a:off x="9805425" y="3427793"/>
            <a:ext cx="2194500" cy="1083900"/>
          </a:xfrm>
          <a:prstGeom prst="rect">
            <a:avLst/>
          </a:prstGeom>
          <a:noFill/>
          <a:ln>
            <a:noFill/>
          </a:ln>
        </p:spPr>
        <p:txBody>
          <a:bodyPr anchor="t" anchorCtr="0" bIns="60925" lIns="121900" numCol="1" rIns="121900" spcFirstLastPara="1" tIns="60925" wrap="square">
            <a:noAutofit/>
          </a:bodyPr>
          <a:lstStyle/>
          <a:p>
            <a:pPr algn="ctr" indent="0" lvl="0" marL="0" marR="0" rtl="0">
              <a:lnSpc>
                <a:spcPct val="100000"/>
              </a:lnSpc>
              <a:spcBef>
                <a:spcPts val="0"/>
              </a:spcBef>
              <a:spcAft>
                <a:spcPts val="0"/>
              </a:spcAft>
              <a:buClr>
                <a:srgbClr val="000000"/>
              </a:buClr>
              <a:buSzPts val="1600"/>
              <a:buFont typeface="Arial"/>
              <a:buNone/>
            </a:pPr>
            <a:r>
              <a:rPr b="0" cap="none" i="0" lang="en-US" strike="noStrike" sz="1600" u="none">
                <a:solidFill>
                  <a:schemeClr val="dk1"/>
                </a:solidFill>
                <a:latin typeface="Inter"/>
                <a:ea typeface="Inter"/>
                <a:cs typeface="Inter"/>
                <a:sym typeface="Inter"/>
              </a:rPr>
              <a:t>Continuous replication</a:t>
            </a:r>
            <a:endParaRPr b="0" cap="none" i="0" strike="noStrike" sz="1900" u="none">
              <a:solidFill>
                <a:srgbClr val="000000"/>
              </a:solidFill>
              <a:latin typeface="Arial"/>
              <a:ea typeface="Arial"/>
              <a:cs typeface="Arial"/>
              <a:sym typeface="Arial"/>
            </a:endParaRPr>
          </a:p>
          <a:p>
            <a:pPr algn="ctr" indent="0" lvl="0" marL="0" marR="0" rtl="0">
              <a:lnSpc>
                <a:spcPct val="100000"/>
              </a:lnSpc>
              <a:spcBef>
                <a:spcPts val="1600"/>
              </a:spcBef>
              <a:spcAft>
                <a:spcPts val="0"/>
              </a:spcAft>
              <a:buClr>
                <a:srgbClr val="000000"/>
              </a:buClr>
              <a:buSzPts val="1600"/>
              <a:buFont typeface="Arial"/>
              <a:buNone/>
            </a:pPr>
            <a:r>
              <a:rPr b="0" cap="none" i="0" lang="en-US" strike="noStrike" sz="1600" u="none">
                <a:solidFill>
                  <a:schemeClr val="dk1"/>
                </a:solidFill>
                <a:latin typeface="Inter"/>
                <a:ea typeface="Inter"/>
                <a:cs typeface="Inter"/>
                <a:sym typeface="Inter"/>
              </a:rPr>
              <a:t>Unified Replication </a:t>
            </a:r>
            <a:endParaRPr b="0" cap="none" i="0" strike="noStrike" sz="1900" u="none">
              <a:solidFill>
                <a:srgbClr val="000000"/>
              </a:solidFill>
              <a:latin typeface="Arial"/>
              <a:ea typeface="Arial"/>
              <a:cs typeface="Arial"/>
              <a:sym typeface="Arial"/>
            </a:endParaRPr>
          </a:p>
        </p:txBody>
      </p:sp>
      <p:sp>
        <p:nvSpPr>
          <p:cNvPr id="2458" name="Google Shape;2458;p73"/>
          <p:cNvSpPr/>
          <p:nvPr/>
        </p:nvSpPr>
        <p:spPr>
          <a:xfrm>
            <a:off x="2946519" y="3101191"/>
            <a:ext cx="1554300" cy="401700"/>
          </a:xfrm>
          <a:prstGeom prst="rect">
            <a:avLst/>
          </a:prstGeom>
          <a:noFill/>
          <a:ln>
            <a:noFill/>
          </a:ln>
        </p:spPr>
        <p:txBody>
          <a:bodyPr anchor="t" anchorCtr="0" bIns="60925" lIns="121900" numCol="1" rIns="121900" spcFirstLastPara="1" tIns="60925" wrap="square">
            <a:noAutofit/>
          </a:bodyPr>
          <a:lstStyle/>
          <a:p>
            <a:pPr algn="ctr" indent="0" lvl="0" marL="0" marR="0" rtl="0">
              <a:lnSpc>
                <a:spcPct val="100000"/>
              </a:lnSpc>
              <a:spcBef>
                <a:spcPts val="0"/>
              </a:spcBef>
              <a:spcAft>
                <a:spcPts val="0"/>
              </a:spcAft>
              <a:buClr>
                <a:srgbClr val="000000"/>
              </a:buClr>
              <a:buSzPts val="1800"/>
              <a:buFont typeface="Arial"/>
              <a:buNone/>
            </a:pPr>
            <a:r>
              <a:rPr b="1" cap="none" i="0" lang="en-US" strike="noStrike" sz="1800" u="none">
                <a:solidFill>
                  <a:schemeClr val="dk1"/>
                </a:solidFill>
                <a:latin typeface="Inter"/>
                <a:ea typeface="Inter"/>
                <a:cs typeface="Inter"/>
                <a:sym typeface="Inter"/>
              </a:rPr>
              <a:t>Replication</a:t>
            </a:r>
            <a:endParaRPr b="0" cap="none" i="0" strike="noStrike" sz="1800" u="none">
              <a:solidFill>
                <a:schemeClr val="dk1"/>
              </a:solidFill>
              <a:latin typeface="Inter"/>
              <a:ea typeface="Inter"/>
              <a:cs typeface="Inter"/>
              <a:sym typeface="Inter"/>
            </a:endParaRPr>
          </a:p>
        </p:txBody>
      </p:sp>
      <p:sp>
        <p:nvSpPr>
          <p:cNvPr id="2459" name="Google Shape;2459;p73"/>
          <p:cNvSpPr/>
          <p:nvPr/>
        </p:nvSpPr>
        <p:spPr>
          <a:xfrm>
            <a:off x="2639575" y="3445343"/>
            <a:ext cx="2194500" cy="1814400"/>
          </a:xfrm>
          <a:prstGeom prst="rect">
            <a:avLst/>
          </a:prstGeom>
          <a:noFill/>
          <a:ln>
            <a:noFill/>
          </a:ln>
        </p:spPr>
        <p:txBody>
          <a:bodyPr anchor="t" anchorCtr="0" bIns="60925" lIns="121900" numCol="1" rIns="121900" spcFirstLastPara="1" tIns="60925" wrap="square">
            <a:noAutofit/>
          </a:bodyPr>
          <a:lstStyle/>
          <a:p>
            <a:pPr algn="ctr" indent="0" lvl="0" marL="0" marR="0" rtl="0">
              <a:lnSpc>
                <a:spcPct val="100000"/>
              </a:lnSpc>
              <a:spcBef>
                <a:spcPts val="0"/>
              </a:spcBef>
              <a:spcAft>
                <a:spcPts val="0"/>
              </a:spcAft>
              <a:buClr>
                <a:srgbClr val="000000"/>
              </a:buClr>
              <a:buSzPts val="1600"/>
              <a:buFont typeface="Arial"/>
              <a:buNone/>
            </a:pPr>
            <a:r>
              <a:rPr b="0" cap="none" i="0" lang="en-US" strike="noStrike" sz="1600" u="none">
                <a:solidFill>
                  <a:schemeClr val="dk1"/>
                </a:solidFill>
                <a:latin typeface="Inter"/>
                <a:ea typeface="Inter"/>
                <a:cs typeface="Inter"/>
                <a:sym typeface="Inter"/>
              </a:rPr>
              <a:t>Asynchronous replication</a:t>
            </a:r>
            <a:endParaRPr b="0" cap="none" i="0" strike="noStrike" sz="1900" u="none">
              <a:solidFill>
                <a:srgbClr val="000000"/>
              </a:solidFill>
              <a:latin typeface="Arial"/>
              <a:ea typeface="Arial"/>
              <a:cs typeface="Arial"/>
              <a:sym typeface="Arial"/>
            </a:endParaRPr>
          </a:p>
          <a:p>
            <a:pPr algn="ctr" indent="0" lvl="0" marL="0" marR="0" rtl="0">
              <a:lnSpc>
                <a:spcPct val="100000"/>
              </a:lnSpc>
              <a:spcBef>
                <a:spcPts val="1600"/>
              </a:spcBef>
              <a:spcAft>
                <a:spcPts val="0"/>
              </a:spcAft>
              <a:buClr>
                <a:srgbClr val="000000"/>
              </a:buClr>
              <a:buSzPts val="1600"/>
              <a:buFont typeface="Arial"/>
              <a:buNone/>
            </a:pPr>
            <a:r>
              <a:rPr b="0" cap="none" i="0" lang="en-US" strike="noStrike" sz="1600" u="none">
                <a:solidFill>
                  <a:schemeClr val="dk1"/>
                </a:solidFill>
                <a:latin typeface="Inter"/>
                <a:ea typeface="Inter"/>
                <a:cs typeface="Inter"/>
                <a:sym typeface="Inter"/>
              </a:rPr>
              <a:t>Periodic data copy to </a:t>
            </a:r>
            <a:br>
              <a:rPr b="0" cap="none" i="0" lang="en-US" strike="noStrike" sz="1600" u="none">
                <a:solidFill>
                  <a:schemeClr val="dk1"/>
                </a:solidFill>
                <a:latin typeface="Inter"/>
                <a:ea typeface="Inter"/>
                <a:cs typeface="Inter"/>
                <a:sym typeface="Inter"/>
              </a:rPr>
            </a:br>
            <a:r>
              <a:rPr b="0" cap="none" i="0" lang="en-US" strike="noStrike" sz="1600" u="none">
                <a:solidFill>
                  <a:schemeClr val="dk1"/>
                </a:solidFill>
                <a:latin typeface="Inter"/>
                <a:ea typeface="Inter"/>
                <a:cs typeface="Inter"/>
                <a:sym typeface="Inter"/>
              </a:rPr>
              <a:t>DR site, COLO or MSP</a:t>
            </a:r>
            <a:endParaRPr b="0" cap="none" i="0" strike="noStrike" sz="1900" u="none">
              <a:solidFill>
                <a:srgbClr val="000000"/>
              </a:solidFill>
              <a:latin typeface="Arial"/>
              <a:ea typeface="Arial"/>
              <a:cs typeface="Arial"/>
              <a:sym typeface="Arial"/>
            </a:endParaRPr>
          </a:p>
        </p:txBody>
      </p:sp>
      <p:sp>
        <p:nvSpPr>
          <p:cNvPr id="2460" name="Google Shape;2460;p73"/>
          <p:cNvSpPr/>
          <p:nvPr/>
        </p:nvSpPr>
        <p:spPr>
          <a:xfrm>
            <a:off x="5058350" y="3089656"/>
            <a:ext cx="2194500" cy="405300"/>
          </a:xfrm>
          <a:prstGeom prst="rect">
            <a:avLst/>
          </a:prstGeom>
          <a:noFill/>
          <a:ln>
            <a:noFill/>
          </a:ln>
        </p:spPr>
        <p:txBody>
          <a:bodyPr anchor="t" anchorCtr="0" bIns="60925" lIns="121900" numCol="1" rIns="121900" spcFirstLastPara="1" tIns="60925" wrap="square">
            <a:noAutofit/>
          </a:bodyPr>
          <a:lstStyle/>
          <a:p>
            <a:pPr algn="ctr" indent="0" lvl="0" marL="0" marR="0" rtl="0">
              <a:lnSpc>
                <a:spcPct val="100000"/>
              </a:lnSpc>
              <a:spcBef>
                <a:spcPts val="0"/>
              </a:spcBef>
              <a:spcAft>
                <a:spcPts val="0"/>
              </a:spcAft>
              <a:buClr>
                <a:srgbClr val="000000"/>
              </a:buClr>
              <a:buSzPts val="1800"/>
              <a:buFont typeface="Arial"/>
              <a:buNone/>
            </a:pPr>
            <a:r>
              <a:rPr b="1" cap="none" i="0" lang="en-US" strike="noStrike" sz="1800" u="none">
                <a:solidFill>
                  <a:schemeClr val="dk1"/>
                </a:solidFill>
                <a:latin typeface="Inter"/>
                <a:ea typeface="Inter"/>
                <a:cs typeface="Inter"/>
                <a:sym typeface="Inter"/>
              </a:rPr>
              <a:t>Cloud Integration</a:t>
            </a:r>
            <a:endParaRPr b="0" cap="none" i="0" strike="noStrike" sz="1900" u="none">
              <a:solidFill>
                <a:srgbClr val="000000"/>
              </a:solidFill>
              <a:latin typeface="Arial"/>
              <a:ea typeface="Arial"/>
              <a:cs typeface="Arial"/>
              <a:sym typeface="Arial"/>
            </a:endParaRPr>
          </a:p>
        </p:txBody>
      </p:sp>
      <p:sp>
        <p:nvSpPr>
          <p:cNvPr id="2461" name="Google Shape;2461;p73"/>
          <p:cNvSpPr/>
          <p:nvPr/>
        </p:nvSpPr>
        <p:spPr>
          <a:xfrm>
            <a:off x="5059263" y="3473612"/>
            <a:ext cx="2194500" cy="1288800"/>
          </a:xfrm>
          <a:prstGeom prst="rect">
            <a:avLst/>
          </a:prstGeom>
          <a:noFill/>
          <a:ln>
            <a:noFill/>
          </a:ln>
        </p:spPr>
        <p:txBody>
          <a:bodyPr anchor="t" anchorCtr="0" bIns="60925" lIns="121900" numCol="1" rIns="121900" spcFirstLastPara="1" tIns="60925" wrap="square">
            <a:noAutofit/>
          </a:bodyPr>
          <a:lstStyle/>
          <a:p>
            <a:pPr algn="ctr" indent="0" lvl="0" marL="0" marR="0" rtl="0">
              <a:lnSpc>
                <a:spcPct val="100000"/>
              </a:lnSpc>
              <a:spcBef>
                <a:spcPts val="0"/>
              </a:spcBef>
              <a:spcAft>
                <a:spcPts val="0"/>
              </a:spcAft>
              <a:buClr>
                <a:srgbClr val="000000"/>
              </a:buClr>
              <a:buSzPts val="1600"/>
              <a:buFont typeface="Arial"/>
              <a:buNone/>
            </a:pPr>
            <a:r>
              <a:rPr b="0" cap="none" i="0" lang="en-US" strike="noStrike" sz="1600" u="none">
                <a:solidFill>
                  <a:schemeClr val="dk1"/>
                </a:solidFill>
                <a:latin typeface="Inter"/>
                <a:ea typeface="Inter"/>
                <a:cs typeface="Inter"/>
                <a:sym typeface="Inter"/>
              </a:rPr>
              <a:t>Snapshot offload</a:t>
            </a:r>
            <a:endParaRPr b="0" cap="none" i="0" strike="noStrike" sz="1900" u="none">
              <a:solidFill>
                <a:srgbClr val="000000"/>
              </a:solidFill>
              <a:latin typeface="Arial"/>
              <a:ea typeface="Arial"/>
              <a:cs typeface="Arial"/>
              <a:sym typeface="Arial"/>
            </a:endParaRPr>
          </a:p>
          <a:p>
            <a:pPr algn="ctr" indent="0" lvl="0" marL="0" marR="0" rtl="0">
              <a:lnSpc>
                <a:spcPct val="100000"/>
              </a:lnSpc>
              <a:spcBef>
                <a:spcPts val="3200"/>
              </a:spcBef>
              <a:spcAft>
                <a:spcPts val="0"/>
              </a:spcAft>
              <a:buClr>
                <a:srgbClr val="000000"/>
              </a:buClr>
              <a:buSzPts val="1600"/>
              <a:buFont typeface="Arial"/>
              <a:buNone/>
            </a:pPr>
            <a:r>
              <a:rPr b="0" cap="none" i="0" lang="en-US" strike="noStrike" sz="1600" u="none">
                <a:solidFill>
                  <a:schemeClr val="dk1"/>
                </a:solidFill>
                <a:latin typeface="Inter"/>
                <a:ea typeface="Inter"/>
                <a:cs typeface="Inter"/>
                <a:sym typeface="Inter"/>
              </a:rPr>
              <a:t>Long-term storage in cloud or NFS targets</a:t>
            </a:r>
            <a:endParaRPr b="0" cap="none" i="0" strike="noStrike" sz="1900" u="none">
              <a:solidFill>
                <a:srgbClr val="000000"/>
              </a:solidFill>
              <a:latin typeface="Arial"/>
              <a:ea typeface="Arial"/>
              <a:cs typeface="Arial"/>
              <a:sym typeface="Arial"/>
            </a:endParaRPr>
          </a:p>
        </p:txBody>
      </p:sp>
      <p:sp>
        <p:nvSpPr>
          <p:cNvPr id="2462" name="Google Shape;2462;p73"/>
          <p:cNvSpPr/>
          <p:nvPr/>
        </p:nvSpPr>
        <p:spPr>
          <a:xfrm>
            <a:off x="685817" y="3091050"/>
            <a:ext cx="1366800" cy="399900"/>
          </a:xfrm>
          <a:prstGeom prst="rect">
            <a:avLst/>
          </a:prstGeom>
          <a:noFill/>
          <a:ln>
            <a:noFill/>
          </a:ln>
        </p:spPr>
        <p:txBody>
          <a:bodyPr anchor="t" anchorCtr="0" bIns="60925" lIns="121900" numCol="1" rIns="121900" spcFirstLastPara="1" tIns="60925" wrap="square">
            <a:noAutofit/>
          </a:bodyPr>
          <a:lstStyle/>
          <a:p>
            <a:pPr algn="ctr" indent="0" lvl="0" marL="0" marR="0" rtl="0">
              <a:lnSpc>
                <a:spcPct val="100000"/>
              </a:lnSpc>
              <a:spcBef>
                <a:spcPts val="0"/>
              </a:spcBef>
              <a:spcAft>
                <a:spcPts val="0"/>
              </a:spcAft>
              <a:buClr>
                <a:srgbClr val="000000"/>
              </a:buClr>
              <a:buSzPts val="1800"/>
              <a:buFont typeface="Arial"/>
              <a:buNone/>
            </a:pPr>
            <a:r>
              <a:rPr b="1" cap="none" i="0" lang="en-US" strike="noStrike" sz="1800" u="none">
                <a:solidFill>
                  <a:schemeClr val="dk1"/>
                </a:solidFill>
                <a:latin typeface="Inter"/>
                <a:ea typeface="Inter"/>
                <a:cs typeface="Inter"/>
                <a:sym typeface="Inter"/>
              </a:rPr>
              <a:t>Snapshots</a:t>
            </a:r>
            <a:endParaRPr b="0" cap="none" i="0" strike="noStrike" sz="1800" u="none">
              <a:solidFill>
                <a:schemeClr val="dk1"/>
              </a:solidFill>
              <a:latin typeface="Inter"/>
              <a:ea typeface="Inter"/>
              <a:cs typeface="Inter"/>
              <a:sym typeface="Inter"/>
            </a:endParaRPr>
          </a:p>
        </p:txBody>
      </p:sp>
      <p:sp>
        <p:nvSpPr>
          <p:cNvPr id="2463" name="Google Shape;2463;p73"/>
          <p:cNvSpPr/>
          <p:nvPr/>
        </p:nvSpPr>
        <p:spPr>
          <a:xfrm>
            <a:off x="290287" y="3449414"/>
            <a:ext cx="2194500" cy="1313100"/>
          </a:xfrm>
          <a:prstGeom prst="rect">
            <a:avLst/>
          </a:prstGeom>
          <a:noFill/>
          <a:ln>
            <a:noFill/>
          </a:ln>
        </p:spPr>
        <p:txBody>
          <a:bodyPr anchor="t" anchorCtr="0" bIns="60925" lIns="121900" numCol="1" rIns="121900" spcFirstLastPara="1" tIns="60925" wrap="square">
            <a:noAutofit/>
          </a:bodyPr>
          <a:lstStyle/>
          <a:p>
            <a:pPr algn="ctr" indent="0" lvl="0" marL="0" marR="0" rtl="0">
              <a:lnSpc>
                <a:spcPct val="100000"/>
              </a:lnSpc>
              <a:spcBef>
                <a:spcPts val="0"/>
              </a:spcBef>
              <a:spcAft>
                <a:spcPts val="0"/>
              </a:spcAft>
              <a:buClr>
                <a:srgbClr val="000000"/>
              </a:buClr>
              <a:buSzPts val="1600"/>
              <a:buFont typeface="Arial"/>
              <a:buNone/>
            </a:pPr>
            <a:r>
              <a:rPr b="0" cap="none" i="0" lang="en-US" strike="noStrike" sz="1600" u="none">
                <a:solidFill>
                  <a:schemeClr val="dk1"/>
                </a:solidFill>
                <a:latin typeface="Inter"/>
                <a:ea typeface="Inter"/>
                <a:cs typeface="Inter"/>
                <a:sym typeface="Inter"/>
              </a:rPr>
              <a:t>Lightweight and immutable snapshots</a:t>
            </a:r>
            <a:endParaRPr b="0" cap="none" i="0" strike="noStrike" sz="1900" u="none">
              <a:solidFill>
                <a:srgbClr val="000000"/>
              </a:solidFill>
              <a:latin typeface="Arial"/>
              <a:ea typeface="Arial"/>
              <a:cs typeface="Arial"/>
              <a:sym typeface="Arial"/>
            </a:endParaRPr>
          </a:p>
          <a:p>
            <a:pPr algn="ctr" indent="0" lvl="0" marL="0" marR="0" rtl="0">
              <a:lnSpc>
                <a:spcPct val="100000"/>
              </a:lnSpc>
              <a:spcBef>
                <a:spcPts val="1600"/>
              </a:spcBef>
              <a:spcAft>
                <a:spcPts val="0"/>
              </a:spcAft>
              <a:buClr>
                <a:srgbClr val="000000"/>
              </a:buClr>
              <a:buSzPts val="1600"/>
              <a:buFont typeface="Arial"/>
              <a:buNone/>
            </a:pPr>
            <a:r>
              <a:rPr b="0" cap="none" i="0" lang="en-US" strike="noStrike" sz="1600" u="none">
                <a:solidFill>
                  <a:schemeClr val="dk1"/>
                </a:solidFill>
                <a:latin typeface="Inter"/>
                <a:ea typeface="Inter"/>
                <a:cs typeface="Inter"/>
                <a:sym typeface="Inter"/>
              </a:rPr>
              <a:t>Fast protection and recovery</a:t>
            </a:r>
            <a:endParaRPr b="0" cap="none" i="0" strike="noStrike" sz="1900" u="none">
              <a:solidFill>
                <a:srgbClr val="000000"/>
              </a:solidFill>
              <a:latin typeface="Arial"/>
              <a:ea typeface="Arial"/>
              <a:cs typeface="Arial"/>
              <a:sym typeface="Arial"/>
            </a:endParaRPr>
          </a:p>
        </p:txBody>
      </p:sp>
      <p:grpSp>
        <p:nvGrpSpPr>
          <p:cNvPr id="2464" name="Google Shape;2464;p73"/>
          <p:cNvGrpSpPr/>
          <p:nvPr/>
        </p:nvGrpSpPr>
        <p:grpSpPr>
          <a:xfrm>
            <a:off x="8018410" y="1453432"/>
            <a:ext cx="1012145" cy="1002645"/>
            <a:chOff x="267361" y="1717767"/>
            <a:chExt cx="1144572" cy="1144572"/>
          </a:xfrm>
        </p:grpSpPr>
        <p:sp>
          <p:nvSpPr>
            <p:cNvPr id="2465" name="Google Shape;2465;p73"/>
            <p:cNvSpPr/>
            <p:nvPr/>
          </p:nvSpPr>
          <p:spPr>
            <a:xfrm>
              <a:off x="443460" y="1870205"/>
              <a:ext cx="816000" cy="816000"/>
            </a:xfrm>
            <a:prstGeom prst="rect">
              <a:avLst/>
            </a:prstGeom>
            <a:solidFill>
              <a:srgbClr val="F2F2F2"/>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chemeClr val="dk1"/>
                </a:buClr>
                <a:buSzPts val="1900"/>
                <a:buFont typeface="Proxima Nova"/>
                <a:buNone/>
              </a:pPr>
              <a:endParaRPr b="0" cap="none" i="0" strike="noStrike" sz="1900" u="none">
                <a:solidFill>
                  <a:srgbClr val="222222"/>
                </a:solidFill>
                <a:latin typeface="Inter"/>
                <a:ea typeface="Inter"/>
                <a:cs typeface="Inter"/>
                <a:sym typeface="Inter"/>
              </a:endParaRPr>
            </a:p>
          </p:txBody>
        </p:sp>
        <p:pic>
          <p:nvPicPr>
            <p:cNvPr descr="A picture containing food, drawing  Description automatically generated" id="2466" name="Google Shape;2466;p73"/>
            <p:cNvPicPr preferRelativeResize="0"/>
            <p:nvPr/>
          </p:nvPicPr>
          <p:blipFill rotWithShape="1">
            <a:blip r:embed="rId3">
              <a:alphaModFix/>
            </a:blip>
            <a:srcRect/>
            <a:stretch/>
          </p:blipFill>
          <p:spPr>
            <a:xfrm>
              <a:off x="267361" y="1717767"/>
              <a:ext cx="1144572" cy="1144572"/>
            </a:xfrm>
            <a:prstGeom prst="rect">
              <a:avLst/>
            </a:prstGeom>
            <a:noFill/>
            <a:ln>
              <a:noFill/>
            </a:ln>
          </p:spPr>
        </p:pic>
      </p:grpSp>
      <p:grpSp>
        <p:nvGrpSpPr>
          <p:cNvPr id="2467" name="Google Shape;2467;p73"/>
          <p:cNvGrpSpPr/>
          <p:nvPr/>
        </p:nvGrpSpPr>
        <p:grpSpPr>
          <a:xfrm>
            <a:off x="10444834" y="1453428"/>
            <a:ext cx="940946" cy="955950"/>
            <a:chOff x="3215552" y="1766526"/>
            <a:chExt cx="1064058" cy="1064058"/>
          </a:xfrm>
        </p:grpSpPr>
        <p:sp>
          <p:nvSpPr>
            <p:cNvPr id="2468" name="Google Shape;2468;p73"/>
            <p:cNvSpPr/>
            <p:nvPr/>
          </p:nvSpPr>
          <p:spPr>
            <a:xfrm>
              <a:off x="3336797" y="1874921"/>
              <a:ext cx="816000" cy="816000"/>
            </a:xfrm>
            <a:prstGeom prst="rect">
              <a:avLst/>
            </a:prstGeom>
            <a:solidFill>
              <a:srgbClr val="F2F2F2"/>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chemeClr val="dk1"/>
                </a:buClr>
                <a:buSzPts val="1900"/>
                <a:buFont typeface="Proxima Nova"/>
                <a:buNone/>
              </a:pPr>
              <a:endParaRPr b="0" cap="none" i="0" strike="noStrike" sz="1900" u="none">
                <a:solidFill>
                  <a:srgbClr val="222222"/>
                </a:solidFill>
                <a:latin typeface="Inter"/>
                <a:ea typeface="Inter"/>
                <a:cs typeface="Inter"/>
                <a:sym typeface="Inter"/>
              </a:endParaRPr>
            </a:p>
          </p:txBody>
        </p:sp>
        <p:pic>
          <p:nvPicPr>
            <p:cNvPr descr="A picture containing shirt  Description automatically generated" id="2469" name="Google Shape;2469;p73"/>
            <p:cNvPicPr preferRelativeResize="0"/>
            <p:nvPr/>
          </p:nvPicPr>
          <p:blipFill rotWithShape="1">
            <a:blip r:embed="rId4">
              <a:alphaModFix/>
            </a:blip>
            <a:srcRect/>
            <a:stretch/>
          </p:blipFill>
          <p:spPr>
            <a:xfrm>
              <a:off x="3215552" y="1766526"/>
              <a:ext cx="1064058" cy="1064058"/>
            </a:xfrm>
            <a:prstGeom prst="rect">
              <a:avLst/>
            </a:prstGeom>
            <a:noFill/>
            <a:ln>
              <a:noFill/>
            </a:ln>
          </p:spPr>
        </p:pic>
      </p:grpSp>
      <p:grpSp>
        <p:nvGrpSpPr>
          <p:cNvPr id="2470" name="Google Shape;2470;p73"/>
          <p:cNvGrpSpPr/>
          <p:nvPr/>
        </p:nvGrpSpPr>
        <p:grpSpPr>
          <a:xfrm>
            <a:off x="3162827" y="1401762"/>
            <a:ext cx="1121598" cy="1127052"/>
            <a:chOff x="201424" y="3191827"/>
            <a:chExt cx="1268346" cy="1268346"/>
          </a:xfrm>
        </p:grpSpPr>
        <p:sp>
          <p:nvSpPr>
            <p:cNvPr id="2471" name="Google Shape;2471;p73"/>
            <p:cNvSpPr/>
            <p:nvPr/>
          </p:nvSpPr>
          <p:spPr>
            <a:xfrm>
              <a:off x="439410" y="3407414"/>
              <a:ext cx="816000" cy="816000"/>
            </a:xfrm>
            <a:prstGeom prst="rect">
              <a:avLst/>
            </a:prstGeom>
            <a:solidFill>
              <a:srgbClr val="F2F2F2"/>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chemeClr val="dk1"/>
                </a:buClr>
                <a:buSzPts val="1900"/>
                <a:buFont typeface="Proxima Nova"/>
                <a:buNone/>
              </a:pPr>
              <a:endParaRPr b="0" cap="none" i="0" strike="noStrike" sz="1900" u="none">
                <a:solidFill>
                  <a:srgbClr val="222222"/>
                </a:solidFill>
                <a:latin typeface="Inter"/>
                <a:ea typeface="Inter"/>
                <a:cs typeface="Inter"/>
                <a:sym typeface="Inter"/>
              </a:endParaRPr>
            </a:p>
          </p:txBody>
        </p:sp>
        <p:pic>
          <p:nvPicPr>
            <p:cNvPr descr="A picture containing object, clock  Description automatically generated" id="2472" name="Google Shape;2472;p73"/>
            <p:cNvPicPr preferRelativeResize="0"/>
            <p:nvPr/>
          </p:nvPicPr>
          <p:blipFill rotWithShape="1">
            <a:blip r:embed="rId5">
              <a:alphaModFix/>
            </a:blip>
            <a:srcRect/>
            <a:stretch/>
          </p:blipFill>
          <p:spPr>
            <a:xfrm>
              <a:off x="201424" y="3191827"/>
              <a:ext cx="1268346" cy="1268346"/>
            </a:xfrm>
            <a:prstGeom prst="rect">
              <a:avLst/>
            </a:prstGeom>
            <a:noFill/>
            <a:ln>
              <a:noFill/>
            </a:ln>
          </p:spPr>
        </p:pic>
      </p:grpSp>
      <p:grpSp>
        <p:nvGrpSpPr>
          <p:cNvPr id="2473" name="Google Shape;2473;p73"/>
          <p:cNvGrpSpPr/>
          <p:nvPr/>
        </p:nvGrpSpPr>
        <p:grpSpPr>
          <a:xfrm>
            <a:off x="5723393" y="1578653"/>
            <a:ext cx="848744" cy="731218"/>
            <a:chOff x="6157371" y="1869707"/>
            <a:chExt cx="959792" cy="816000"/>
          </a:xfrm>
        </p:grpSpPr>
        <p:sp>
          <p:nvSpPr>
            <p:cNvPr id="2474" name="Google Shape;2474;p73"/>
            <p:cNvSpPr/>
            <p:nvPr/>
          </p:nvSpPr>
          <p:spPr>
            <a:xfrm>
              <a:off x="6243143" y="1869707"/>
              <a:ext cx="816000" cy="816000"/>
            </a:xfrm>
            <a:prstGeom prst="rect">
              <a:avLst/>
            </a:prstGeom>
            <a:solidFill>
              <a:srgbClr val="F2F2F2"/>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chemeClr val="dk1"/>
                </a:buClr>
                <a:buSzPts val="1900"/>
                <a:buFont typeface="Proxima Nova"/>
                <a:buNone/>
              </a:pPr>
              <a:endParaRPr b="0" cap="none" i="0" strike="noStrike" sz="1900" u="none">
                <a:solidFill>
                  <a:srgbClr val="222222"/>
                </a:solidFill>
                <a:latin typeface="Inter"/>
                <a:ea typeface="Inter"/>
                <a:cs typeface="Inter"/>
                <a:sym typeface="Inter"/>
              </a:endParaRPr>
            </a:p>
          </p:txBody>
        </p:sp>
        <p:pic>
          <p:nvPicPr>
            <p:cNvPr id="2475" name="Google Shape;2475;p73"/>
            <p:cNvPicPr preferRelativeResize="0"/>
            <p:nvPr/>
          </p:nvPicPr>
          <p:blipFill rotWithShape="1">
            <a:blip r:embed="rId6">
              <a:alphaModFix/>
            </a:blip>
            <a:srcRect b="26900" t="26906"/>
            <a:stretch/>
          </p:blipFill>
          <p:spPr>
            <a:xfrm>
              <a:off x="6157371" y="2058523"/>
              <a:ext cx="959792" cy="443328"/>
            </a:xfrm>
            <a:prstGeom prst="rect">
              <a:avLst/>
            </a:prstGeom>
            <a:noFill/>
            <a:ln>
              <a:noFill/>
            </a:ln>
          </p:spPr>
        </p:pic>
      </p:grpSp>
      <p:grpSp>
        <p:nvGrpSpPr>
          <p:cNvPr id="2476" name="Google Shape;2476;p73"/>
          <p:cNvGrpSpPr/>
          <p:nvPr/>
        </p:nvGrpSpPr>
        <p:grpSpPr>
          <a:xfrm>
            <a:off x="876877" y="1449967"/>
            <a:ext cx="1021280" cy="1021280"/>
            <a:chOff x="3166230" y="3237981"/>
            <a:chExt cx="1154902" cy="1154902"/>
          </a:xfrm>
        </p:grpSpPr>
        <p:sp>
          <p:nvSpPr>
            <p:cNvPr id="2477" name="Google Shape;2477;p73"/>
            <p:cNvSpPr/>
            <p:nvPr/>
          </p:nvSpPr>
          <p:spPr>
            <a:xfrm>
              <a:off x="3342555" y="3407414"/>
              <a:ext cx="816000" cy="816000"/>
            </a:xfrm>
            <a:prstGeom prst="rect">
              <a:avLst/>
            </a:prstGeom>
            <a:solidFill>
              <a:srgbClr val="F2F2F2"/>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chemeClr val="dk1"/>
                </a:buClr>
                <a:buSzPts val="1900"/>
                <a:buFont typeface="Proxima Nova"/>
                <a:buNone/>
              </a:pPr>
              <a:endParaRPr b="0" cap="none" i="0" strike="noStrike" sz="1900" u="none">
                <a:solidFill>
                  <a:srgbClr val="222222"/>
                </a:solidFill>
                <a:latin typeface="Inter"/>
                <a:ea typeface="Inter"/>
                <a:cs typeface="Inter"/>
                <a:sym typeface="Inter"/>
              </a:endParaRPr>
            </a:p>
          </p:txBody>
        </p:sp>
        <p:pic>
          <p:nvPicPr>
            <p:cNvPr descr="A picture containing clock  Description automatically generated" id="2478" name="Google Shape;2478;p73"/>
            <p:cNvPicPr preferRelativeResize="0"/>
            <p:nvPr/>
          </p:nvPicPr>
          <p:blipFill rotWithShape="1">
            <a:blip r:embed="rId7">
              <a:alphaModFix/>
            </a:blip>
            <a:srcRect/>
            <a:stretch/>
          </p:blipFill>
          <p:spPr>
            <a:xfrm>
              <a:off x="3166230" y="3237981"/>
              <a:ext cx="1154902" cy="1154902"/>
            </a:xfrm>
            <a:prstGeom prst="rect">
              <a:avLst/>
            </a:prstGeom>
            <a:noFill/>
            <a:ln>
              <a:noFill/>
            </a:ln>
          </p:spPr>
        </p:pic>
      </p:grpSp>
      <p:sp>
        <p:nvSpPr>
          <p:cNvPr id="2479" name="Google Shape;2479;p73"/>
          <p:cNvSpPr/>
          <p:nvPr/>
        </p:nvSpPr>
        <p:spPr>
          <a:xfrm>
            <a:off x="9811110" y="2400459"/>
            <a:ext cx="2194500" cy="557400"/>
          </a:xfrm>
          <a:prstGeom prst="rect">
            <a:avLst/>
          </a:prstGeom>
          <a:solidFill>
            <a:srgbClr val="FE5000"/>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chemeClr val="lt2"/>
              </a:buClr>
              <a:buSzPts val="1600"/>
              <a:buFont typeface="Proxima Nova"/>
              <a:buNone/>
            </a:pPr>
            <a:r>
              <a:rPr b="1" cap="none" i="0" lang="en-US" strike="noStrike" sz="1600" u="none">
                <a:solidFill>
                  <a:schemeClr val="lt1"/>
                </a:solidFill>
                <a:latin typeface="Inter"/>
                <a:ea typeface="Inter"/>
                <a:cs typeface="Inter"/>
                <a:sym typeface="Inter"/>
              </a:rPr>
              <a:t>Business Resiliency</a:t>
            </a:r>
            <a:endParaRPr b="0" cap="none" i="0" strike="noStrike" sz="1900" u="none">
              <a:solidFill>
                <a:schemeClr val="lt1"/>
              </a:solidFill>
              <a:latin typeface="Arial"/>
              <a:ea typeface="Arial"/>
              <a:cs typeface="Arial"/>
              <a:sym typeface="Arial"/>
            </a:endParaRPr>
          </a:p>
        </p:txBody>
      </p:sp>
      <p:sp>
        <p:nvSpPr>
          <p:cNvPr id="2480" name="Google Shape;2480;p73"/>
          <p:cNvSpPr/>
          <p:nvPr/>
        </p:nvSpPr>
        <p:spPr>
          <a:xfrm>
            <a:off x="2642872" y="2421363"/>
            <a:ext cx="2194500" cy="551400"/>
          </a:xfrm>
          <a:prstGeom prst="rect">
            <a:avLst/>
          </a:prstGeom>
          <a:solidFill>
            <a:srgbClr val="FE5000"/>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chemeClr val="lt2"/>
              </a:buClr>
              <a:buSzPts val="1600"/>
              <a:buFont typeface="Proxima Nova"/>
              <a:buNone/>
            </a:pPr>
            <a:r>
              <a:rPr b="1" cap="none" i="0" lang="en-US" strike="noStrike" sz="1600" u="none">
                <a:solidFill>
                  <a:schemeClr val="lt1"/>
                </a:solidFill>
                <a:latin typeface="Inter"/>
                <a:ea typeface="Inter"/>
                <a:cs typeface="Inter"/>
                <a:sym typeface="Inter"/>
              </a:rPr>
              <a:t>Disaster Recovery</a:t>
            </a:r>
            <a:endParaRPr b="0" cap="none" i="0" strike="noStrike" sz="1900" u="none">
              <a:solidFill>
                <a:schemeClr val="lt1"/>
              </a:solidFill>
              <a:latin typeface="Arial"/>
              <a:ea typeface="Arial"/>
              <a:cs typeface="Arial"/>
              <a:sym typeface="Arial"/>
            </a:endParaRPr>
          </a:p>
        </p:txBody>
      </p:sp>
      <p:sp>
        <p:nvSpPr>
          <p:cNvPr id="2481" name="Google Shape;2481;p73"/>
          <p:cNvSpPr/>
          <p:nvPr/>
        </p:nvSpPr>
        <p:spPr>
          <a:xfrm>
            <a:off x="5059272" y="2404126"/>
            <a:ext cx="2194500" cy="555900"/>
          </a:xfrm>
          <a:prstGeom prst="rect">
            <a:avLst/>
          </a:prstGeom>
          <a:solidFill>
            <a:srgbClr val="FE5000"/>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chemeClr val="lt2"/>
              </a:buClr>
              <a:buSzPts val="1600"/>
              <a:buFont typeface="Proxima Nova"/>
              <a:buNone/>
            </a:pPr>
            <a:r>
              <a:rPr b="1" cap="none" i="0" lang="en-US" strike="noStrike" sz="1600" u="none">
                <a:solidFill>
                  <a:schemeClr val="lt1"/>
                </a:solidFill>
                <a:latin typeface="Inter"/>
                <a:ea typeface="Inter"/>
                <a:cs typeface="Inter"/>
                <a:sym typeface="Inter"/>
              </a:rPr>
              <a:t>Data Archive</a:t>
            </a:r>
            <a:endParaRPr b="0" cap="none" i="0" strike="noStrike" sz="1900" u="none">
              <a:solidFill>
                <a:schemeClr val="lt1"/>
              </a:solidFill>
              <a:latin typeface="Arial"/>
              <a:ea typeface="Arial"/>
              <a:cs typeface="Arial"/>
              <a:sym typeface="Arial"/>
            </a:endParaRPr>
          </a:p>
        </p:txBody>
      </p:sp>
      <p:sp>
        <p:nvSpPr>
          <p:cNvPr id="2482" name="Google Shape;2482;p73"/>
          <p:cNvSpPr/>
          <p:nvPr/>
        </p:nvSpPr>
        <p:spPr>
          <a:xfrm>
            <a:off x="199150" y="2422325"/>
            <a:ext cx="2194500" cy="548700"/>
          </a:xfrm>
          <a:prstGeom prst="rect">
            <a:avLst/>
          </a:prstGeom>
          <a:solidFill>
            <a:srgbClr val="FE5000"/>
          </a:solid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1600"/>
              <a:buFont typeface="Arial"/>
              <a:buNone/>
            </a:pPr>
            <a:r>
              <a:rPr b="1" cap="none" i="0" lang="en-US" strike="noStrike" sz="1600" u="none">
                <a:solidFill>
                  <a:schemeClr val="lt1"/>
                </a:solidFill>
                <a:latin typeface="Inter"/>
                <a:ea typeface="Inter"/>
                <a:cs typeface="Inter"/>
                <a:sym typeface="Inter"/>
              </a:rPr>
              <a:t>Local Protection</a:t>
            </a:r>
            <a:endParaRPr b="0" cap="none" i="0" strike="noStrike" sz="1900" u="none">
              <a:solidFill>
                <a:schemeClr val="lt1"/>
              </a:solidFill>
              <a:latin typeface="Arial"/>
              <a:ea typeface="Arial"/>
              <a:cs typeface="Arial"/>
              <a:sym typeface="Arial"/>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5954"/>
        </a:solidFill>
        <a:effectLst/>
      </p:bgPr>
    </p:bg>
    <p:spTree>
      <p:nvGrpSpPr>
        <p:cNvPr id="1" name="Shape 2906"/>
        <p:cNvGrpSpPr/>
        <p:nvPr/>
      </p:nvGrpSpPr>
      <p:grpSpPr>
        <a:xfrm>
          <a:off x="0" y="0"/>
          <a:ext cx="0" cy="0"/>
          <a:chOff x="0" y="0"/>
          <a:chExt cx="0" cy="0"/>
        </a:xfrm>
      </p:grpSpPr>
      <p:sp>
        <p:nvSpPr>
          <p:cNvPr id="2907" name="Google Shape;2907;p83"/>
          <p:cNvSpPr txBox="1"/>
          <p:nvPr/>
        </p:nvSpPr>
        <p:spPr>
          <a:xfrm>
            <a:off x="1059484" y="2941496"/>
            <a:ext cx="10073400" cy="975300"/>
          </a:xfrm>
          <a:prstGeom prst="rect">
            <a:avLst/>
          </a:prstGeom>
          <a:noFill/>
          <a:ln>
            <a:noFill/>
          </a:ln>
        </p:spPr>
        <p:txBody>
          <a:bodyPr anchor="ctr" anchorCtr="0" bIns="0" lIns="0" numCol="1" rIns="0" spcFirstLastPara="1" tIns="0" wrap="square">
            <a:spAutoFit/>
          </a:bodyPr>
          <a:lstStyle/>
          <a:p>
            <a:pPr algn="ctr" indent="0" lvl="0" marL="0" marR="0" rtl="0">
              <a:lnSpc>
                <a:spcPct val="96000"/>
              </a:lnSpc>
              <a:spcBef>
                <a:spcPts val="0"/>
              </a:spcBef>
              <a:spcAft>
                <a:spcPts val="0"/>
              </a:spcAft>
              <a:buClr>
                <a:srgbClr val="FFFFFF"/>
              </a:buClr>
              <a:buSzPts val="6600"/>
              <a:buFont typeface="Inter ExtraBold"/>
              <a:buNone/>
            </a:pPr>
            <a:r>
              <a:rPr b="1" dirty="0" lang="en-US" sz="6600">
                <a:solidFill>
                  <a:srgbClr val="FFFFFF"/>
                </a:solidFill>
                <a:latin typeface="Inter ExtraBold"/>
                <a:ea typeface="Inter ExtraBold"/>
                <a:cs typeface="Inter ExtraBold"/>
                <a:sym typeface="Inter ExtraBold"/>
              </a:rPr>
              <a:t>Win Stories</a:t>
            </a:r>
            <a:endParaRPr dirty="0"/>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0"/>
        <p:cNvGrpSpPr/>
        <p:nvPr/>
      </p:nvGrpSpPr>
      <p:grpSpPr>
        <a:xfrm>
          <a:off x="0" y="0"/>
          <a:ext cx="0" cy="0"/>
          <a:chOff x="0" y="0"/>
          <a:chExt cx="0" cy="0"/>
        </a:xfrm>
      </p:grpSpPr>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1336"/>
        <p:cNvGrpSpPr/>
        <p:nvPr/>
      </p:nvGrpSpPr>
      <p:grpSpPr>
        <a:xfrm>
          <a:off x="0" y="0"/>
          <a:ext cx="0" cy="0"/>
          <a:chOff x="0" y="0"/>
          <a:chExt cx="0" cy="0"/>
        </a:xfrm>
      </p:grpSpPr>
      <p:sp>
        <p:nvSpPr>
          <p:cNvPr id="1337" name="Google Shape;1337;p26"/>
          <p:cNvSpPr txBox="1">
            <a:spLocks noGrp="1"/>
          </p:cNvSpPr>
          <p:nvPr>
            <p:ph type="title"/>
          </p:nvPr>
        </p:nvSpPr>
        <p:spPr>
          <a:xfrm>
            <a:off x="495300" y="811128"/>
            <a:ext cx="3574220" cy="1767215"/>
          </a:xfrm>
          <a:prstGeom prst="rect">
            <a:avLst/>
          </a:prstGeom>
          <a:noFill/>
          <a:ln>
            <a:noFill/>
          </a:ln>
        </p:spPr>
        <p:txBody>
          <a:bodyPr anchor="b" anchorCtr="0" bIns="0" lIns="0" numCol="1" rIns="0" spcFirstLastPara="1" tIns="0" wrap="square">
            <a:spAutoFit/>
          </a:bodyPr>
          <a:lstStyle/>
          <a:p>
            <a:pPr algn="l" indent="0" lvl="0" marL="0" rtl="0">
              <a:lnSpc>
                <a:spcPct val="87000"/>
              </a:lnSpc>
              <a:spcBef>
                <a:spcPts val="0"/>
              </a:spcBef>
              <a:spcAft>
                <a:spcPts val="0"/>
              </a:spcAft>
              <a:buClr>
                <a:schemeClr val="lt1"/>
              </a:buClr>
              <a:buSzPts val="4400"/>
              <a:buFont typeface="Inter ExtraBold"/>
              <a:buNone/>
            </a:pPr>
            <a:r>
              <a:rPr lang="en-US"/>
              <a:t>Meaningful Service Measures</a:t>
            </a:r>
            <a:endParaRPr/>
          </a:p>
        </p:txBody>
      </p:sp>
      <p:grpSp>
        <p:nvGrpSpPr>
          <p:cNvPr id="1338" name="Google Shape;1338;p26"/>
          <p:cNvGrpSpPr/>
          <p:nvPr/>
        </p:nvGrpSpPr>
        <p:grpSpPr>
          <a:xfrm>
            <a:off x="645476" y="2878546"/>
            <a:ext cx="1490133" cy="1496148"/>
            <a:chOff x="1148050" y="1767070"/>
            <a:chExt cx="1490133" cy="1496148"/>
          </a:xfrm>
        </p:grpSpPr>
        <p:sp>
          <p:nvSpPr>
            <p:cNvPr id="1339" name="Google Shape;1339;p26"/>
            <p:cNvSpPr/>
            <p:nvPr/>
          </p:nvSpPr>
          <p:spPr>
            <a:xfrm>
              <a:off x="1161596" y="1767070"/>
              <a:ext cx="1463040" cy="1463040"/>
            </a:xfrm>
            <a:prstGeom prst="rect">
              <a:avLst/>
            </a:prstGeom>
            <a:gradFill>
              <a:gsLst>
                <a:gs pos="0">
                  <a:srgbClr val="F2F2F2"/>
                </a:gs>
                <a:gs pos="100000">
                  <a:schemeClr val="lt1"/>
                </a:gs>
              </a:gsLst>
              <a:lin ang="13500000" scaled="0"/>
            </a:gradFill>
            <a:ln>
              <a:noFill/>
            </a:ln>
            <a:effectLst>
              <a:outerShdw algn="tl" blurRad="50800" dir="2700000" dist="38100" rotWithShape="0">
                <a:srgbClr val="000000">
                  <a:alpha val="40000"/>
                </a:srgbClr>
              </a:outerShdw>
            </a:effectLst>
          </p:spPr>
          <p:txBody>
            <a:bodyPr anchor="b" anchorCtr="0" bIns="0" lIns="0" numCol="1" rIns="0" spcFirstLastPara="1" tIns="0" wrap="square">
              <a:noAutofit/>
            </a:bodyPr>
            <a:lstStyle/>
            <a:p>
              <a:pPr algn="ctr" indent="0" lvl="0" marL="0" marR="0" rtl="0">
                <a:lnSpc>
                  <a:spcPct val="100000"/>
                </a:lnSpc>
                <a:spcBef>
                  <a:spcPts val="0"/>
                </a:spcBef>
                <a:spcAft>
                  <a:spcPts val="0"/>
                </a:spcAft>
                <a:buClr>
                  <a:schemeClr val="dk1"/>
                </a:buClr>
                <a:buSzPts val="1467"/>
                <a:buFont typeface="Inter Light"/>
                <a:buNone/>
              </a:pPr>
              <a:endParaRPr b="0" cap="none" i="0" strike="noStrike" sz="1467" u="none">
                <a:solidFill>
                  <a:srgbClr val="222222"/>
                </a:solidFill>
                <a:latin typeface="Proxima Nova"/>
                <a:ea typeface="Proxima Nova"/>
                <a:cs typeface="Proxima Nova"/>
                <a:sym typeface="Proxima Nova"/>
              </a:endParaRPr>
            </a:p>
          </p:txBody>
        </p:sp>
        <p:pic>
          <p:nvPicPr>
            <p:cNvPr descr="Call center" id="1340" name="Google Shape;1340;p26"/>
            <p:cNvPicPr preferRelativeResize="0"/>
            <p:nvPr/>
          </p:nvPicPr>
          <p:blipFill rotWithShape="1">
            <a:blip r:embed="rId3">
              <a:alphaModFix/>
            </a:blip>
            <a:srcRect/>
            <a:stretch/>
          </p:blipFill>
          <p:spPr>
            <a:xfrm>
              <a:off x="1435916" y="1961577"/>
              <a:ext cx="914400" cy="914400"/>
            </a:xfrm>
            <a:prstGeom prst="rect">
              <a:avLst/>
            </a:prstGeom>
            <a:noFill/>
            <a:ln>
              <a:noFill/>
            </a:ln>
          </p:spPr>
        </p:pic>
        <p:sp>
          <p:nvSpPr>
            <p:cNvPr id="1341" name="Google Shape;1341;p26"/>
            <p:cNvSpPr txBox="1"/>
            <p:nvPr/>
          </p:nvSpPr>
          <p:spPr>
            <a:xfrm>
              <a:off x="1148050" y="2806018"/>
              <a:ext cx="1490133" cy="457200"/>
            </a:xfrm>
            <a:prstGeom prst="rect">
              <a:avLst/>
            </a:prstGeom>
            <a:no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FE5000"/>
                </a:buClr>
                <a:buSzPts val="1400"/>
                <a:buFont typeface="Inter"/>
                <a:buNone/>
              </a:pPr>
              <a:r>
                <a:rPr b="1" cap="none" i="0" lang="en-US" strike="noStrike" sz="1400" u="none">
                  <a:solidFill>
                    <a:srgbClr val="FE5000"/>
                  </a:solidFill>
                  <a:latin typeface="Inter"/>
                  <a:ea typeface="Inter"/>
                  <a:cs typeface="Inter"/>
                  <a:sym typeface="Inter"/>
                </a:rPr>
                <a:t>Case Handling</a:t>
              </a:r>
              <a:endParaRPr/>
            </a:p>
          </p:txBody>
        </p:sp>
      </p:grpSp>
      <p:grpSp>
        <p:nvGrpSpPr>
          <p:cNvPr id="1342" name="Google Shape;1342;p26"/>
          <p:cNvGrpSpPr/>
          <p:nvPr/>
        </p:nvGrpSpPr>
        <p:grpSpPr>
          <a:xfrm>
            <a:off x="2434234" y="2878548"/>
            <a:ext cx="1490133" cy="1496146"/>
            <a:chOff x="3741946" y="1767072"/>
            <a:chExt cx="1490133" cy="1496146"/>
          </a:xfrm>
        </p:grpSpPr>
        <p:sp>
          <p:nvSpPr>
            <p:cNvPr id="1343" name="Google Shape;1343;p26"/>
            <p:cNvSpPr/>
            <p:nvPr/>
          </p:nvSpPr>
          <p:spPr>
            <a:xfrm>
              <a:off x="3755492" y="1767072"/>
              <a:ext cx="1463040" cy="1462856"/>
            </a:xfrm>
            <a:prstGeom prst="rect">
              <a:avLst/>
            </a:prstGeom>
            <a:gradFill>
              <a:gsLst>
                <a:gs pos="0">
                  <a:srgbClr val="F2F2F2"/>
                </a:gs>
                <a:gs pos="100000">
                  <a:schemeClr val="lt1"/>
                </a:gs>
              </a:gsLst>
              <a:lin ang="13500000" scaled="0"/>
            </a:gradFill>
            <a:ln>
              <a:noFill/>
            </a:ln>
            <a:effectLst>
              <a:outerShdw algn="tl" blurRad="50800" dir="2700000" dist="38100" rotWithShape="0">
                <a:srgbClr val="000000">
                  <a:alpha val="40000"/>
                </a:srgbClr>
              </a:outerShdw>
            </a:effectLst>
          </p:spPr>
          <p:txBody>
            <a:bodyPr anchor="b" anchorCtr="0" bIns="0" lIns="0" numCol="1" rIns="0" spcFirstLastPara="1" tIns="0" wrap="square">
              <a:noAutofit/>
            </a:bodyPr>
            <a:lstStyle/>
            <a:p>
              <a:pPr algn="ctr" indent="0" lvl="0" marL="0" marR="0" rtl="0">
                <a:lnSpc>
                  <a:spcPct val="100000"/>
                </a:lnSpc>
                <a:spcBef>
                  <a:spcPts val="0"/>
                </a:spcBef>
                <a:spcAft>
                  <a:spcPts val="0"/>
                </a:spcAft>
                <a:buClr>
                  <a:schemeClr val="dk1"/>
                </a:buClr>
                <a:buSzPts val="1467"/>
                <a:buFont typeface="Inter Light"/>
                <a:buNone/>
              </a:pPr>
              <a:endParaRPr b="0" cap="none" i="0" strike="noStrike" sz="1467" u="none">
                <a:solidFill>
                  <a:srgbClr val="CD146F"/>
                </a:solidFill>
                <a:latin typeface="Proxima Nova"/>
                <a:ea typeface="Proxima Nova"/>
                <a:cs typeface="Proxima Nova"/>
                <a:sym typeface="Proxima Nova"/>
              </a:endParaRPr>
            </a:p>
          </p:txBody>
        </p:sp>
        <p:pic>
          <p:nvPicPr>
            <p:cNvPr descr="Gauge" id="1344" name="Google Shape;1344;p26"/>
            <p:cNvPicPr preferRelativeResize="0"/>
            <p:nvPr/>
          </p:nvPicPr>
          <p:blipFill rotWithShape="1">
            <a:blip r:embed="rId4">
              <a:alphaModFix/>
            </a:blip>
            <a:srcRect/>
            <a:stretch/>
          </p:blipFill>
          <p:spPr>
            <a:xfrm>
              <a:off x="4029812" y="1961577"/>
              <a:ext cx="914400" cy="914400"/>
            </a:xfrm>
            <a:prstGeom prst="rect">
              <a:avLst/>
            </a:prstGeom>
            <a:noFill/>
            <a:ln>
              <a:noFill/>
            </a:ln>
          </p:spPr>
        </p:pic>
        <p:sp>
          <p:nvSpPr>
            <p:cNvPr id="1345" name="Google Shape;1345;p26"/>
            <p:cNvSpPr txBox="1"/>
            <p:nvPr/>
          </p:nvSpPr>
          <p:spPr>
            <a:xfrm>
              <a:off x="3741946" y="2806018"/>
              <a:ext cx="1490133" cy="457200"/>
            </a:xfrm>
            <a:prstGeom prst="rect">
              <a:avLst/>
            </a:prstGeom>
            <a:no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CD146F"/>
                </a:buClr>
                <a:buSzPts val="1400"/>
                <a:buFont typeface="Inter"/>
                <a:buNone/>
              </a:pPr>
              <a:r>
                <a:rPr b="1" cap="none" i="0" lang="en-US" strike="noStrike" sz="1400" u="none">
                  <a:solidFill>
                    <a:srgbClr val="CD146F"/>
                  </a:solidFill>
                  <a:latin typeface="Inter"/>
                  <a:ea typeface="Inter"/>
                  <a:cs typeface="Inter"/>
                  <a:sym typeface="Inter"/>
                </a:rPr>
                <a:t>Availability</a:t>
              </a:r>
              <a:endParaRPr/>
            </a:p>
          </p:txBody>
        </p:sp>
      </p:grpSp>
      <p:grpSp>
        <p:nvGrpSpPr>
          <p:cNvPr id="1346" name="Google Shape;1346;p26"/>
          <p:cNvGrpSpPr/>
          <p:nvPr/>
        </p:nvGrpSpPr>
        <p:grpSpPr>
          <a:xfrm>
            <a:off x="2434234" y="4636651"/>
            <a:ext cx="1490133" cy="1488077"/>
            <a:chOff x="9039932" y="1775141"/>
            <a:chExt cx="1490133" cy="1488077"/>
          </a:xfrm>
        </p:grpSpPr>
        <p:sp>
          <p:nvSpPr>
            <p:cNvPr id="1347" name="Google Shape;1347;p26"/>
            <p:cNvSpPr/>
            <p:nvPr/>
          </p:nvSpPr>
          <p:spPr>
            <a:xfrm>
              <a:off x="9053478" y="1775141"/>
              <a:ext cx="1463040" cy="1462856"/>
            </a:xfrm>
            <a:prstGeom prst="rect">
              <a:avLst/>
            </a:prstGeom>
            <a:gradFill>
              <a:gsLst>
                <a:gs pos="0">
                  <a:srgbClr val="F2F2F2"/>
                </a:gs>
                <a:gs pos="100000">
                  <a:schemeClr val="lt1"/>
                </a:gs>
              </a:gsLst>
              <a:lin ang="13500000" scaled="0"/>
            </a:gradFill>
            <a:ln>
              <a:noFill/>
            </a:ln>
            <a:effectLst>
              <a:outerShdw algn="tl" blurRad="50800" dir="2700000" dist="38100" rotWithShape="0">
                <a:srgbClr val="000000">
                  <a:alpha val="40000"/>
                </a:srgbClr>
              </a:outerShdw>
            </a:effectLst>
          </p:spPr>
          <p:txBody>
            <a:bodyPr anchor="b" anchorCtr="0" bIns="0" lIns="0" numCol="1" rIns="0" spcFirstLastPara="1" tIns="0" wrap="square">
              <a:noAutofit/>
            </a:bodyPr>
            <a:lstStyle/>
            <a:p>
              <a:pPr algn="ctr" indent="0" lvl="0" marL="0" marR="0" rtl="0">
                <a:lnSpc>
                  <a:spcPct val="100000"/>
                </a:lnSpc>
                <a:spcBef>
                  <a:spcPts val="0"/>
                </a:spcBef>
                <a:spcAft>
                  <a:spcPts val="0"/>
                </a:spcAft>
                <a:buClr>
                  <a:schemeClr val="dk1"/>
                </a:buClr>
                <a:buSzPts val="1467"/>
                <a:buFont typeface="Inter Light"/>
                <a:buNone/>
              </a:pPr>
              <a:endParaRPr b="0" cap="none" i="0" strike="noStrike" sz="1467" u="none">
                <a:solidFill>
                  <a:srgbClr val="222222"/>
                </a:solidFill>
                <a:latin typeface="Proxima Nova"/>
                <a:ea typeface="Proxima Nova"/>
                <a:cs typeface="Proxima Nova"/>
                <a:sym typeface="Proxima Nova"/>
              </a:endParaRPr>
            </a:p>
          </p:txBody>
        </p:sp>
        <p:pic>
          <p:nvPicPr>
            <p:cNvPr descr="Stopwatch 25%" id="1348" name="Google Shape;1348;p26"/>
            <p:cNvPicPr preferRelativeResize="0"/>
            <p:nvPr/>
          </p:nvPicPr>
          <p:blipFill rotWithShape="1">
            <a:blip r:embed="rId5">
              <a:alphaModFix/>
            </a:blip>
            <a:srcRect/>
            <a:stretch/>
          </p:blipFill>
          <p:spPr>
            <a:xfrm>
              <a:off x="9327798" y="1961577"/>
              <a:ext cx="914400" cy="914400"/>
            </a:xfrm>
            <a:prstGeom prst="rect">
              <a:avLst/>
            </a:prstGeom>
            <a:noFill/>
            <a:ln>
              <a:noFill/>
            </a:ln>
          </p:spPr>
        </p:pic>
        <p:sp>
          <p:nvSpPr>
            <p:cNvPr id="1349" name="Google Shape;1349;p26"/>
            <p:cNvSpPr txBox="1"/>
            <p:nvPr/>
          </p:nvSpPr>
          <p:spPr>
            <a:xfrm>
              <a:off x="9039932" y="2806018"/>
              <a:ext cx="1490133" cy="457200"/>
            </a:xfrm>
            <a:prstGeom prst="rect">
              <a:avLst/>
            </a:prstGeom>
            <a:no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00B89E"/>
                </a:buClr>
                <a:buSzPts val="1400"/>
                <a:buFont typeface="Inter"/>
                <a:buNone/>
              </a:pPr>
              <a:r>
                <a:rPr b="1" cap="none" i="0" lang="en-US" strike="noStrike" sz="1400" u="none">
                  <a:solidFill>
                    <a:srgbClr val="00B89E"/>
                  </a:solidFill>
                  <a:latin typeface="Inter"/>
                  <a:ea typeface="Inter"/>
                  <a:cs typeface="Inter"/>
                  <a:sym typeface="Inter"/>
                </a:rPr>
                <a:t>Performance</a:t>
              </a:r>
              <a:endParaRPr/>
            </a:p>
          </p:txBody>
        </p:sp>
      </p:grpSp>
      <p:grpSp>
        <p:nvGrpSpPr>
          <p:cNvPr id="1350" name="Google Shape;1350;p26"/>
          <p:cNvGrpSpPr/>
          <p:nvPr/>
        </p:nvGrpSpPr>
        <p:grpSpPr>
          <a:xfrm>
            <a:off x="645476" y="4636651"/>
            <a:ext cx="1490133" cy="1493967"/>
            <a:chOff x="6410022" y="1769251"/>
            <a:chExt cx="1490133" cy="1493967"/>
          </a:xfrm>
        </p:grpSpPr>
        <p:sp>
          <p:nvSpPr>
            <p:cNvPr id="1351" name="Google Shape;1351;p26"/>
            <p:cNvSpPr/>
            <p:nvPr/>
          </p:nvSpPr>
          <p:spPr>
            <a:xfrm>
              <a:off x="6423568" y="1769251"/>
              <a:ext cx="1463040" cy="1462856"/>
            </a:xfrm>
            <a:prstGeom prst="rect">
              <a:avLst/>
            </a:prstGeom>
            <a:gradFill>
              <a:gsLst>
                <a:gs pos="0">
                  <a:srgbClr val="F2F2F2"/>
                </a:gs>
                <a:gs pos="100000">
                  <a:schemeClr val="lt1"/>
                </a:gs>
              </a:gsLst>
              <a:lin ang="13500000" scaled="0"/>
            </a:gradFill>
            <a:ln>
              <a:noFill/>
            </a:ln>
            <a:effectLst>
              <a:outerShdw algn="tl" blurRad="50800" dir="2700000" dist="38100" rotWithShape="0">
                <a:srgbClr val="000000">
                  <a:alpha val="40000"/>
                </a:srgbClr>
              </a:outerShdw>
            </a:effectLst>
          </p:spPr>
          <p:txBody>
            <a:bodyPr anchor="b" anchorCtr="0" bIns="0" lIns="0" numCol="1" rIns="0" spcFirstLastPara="1" tIns="0" wrap="square">
              <a:noAutofit/>
            </a:bodyPr>
            <a:lstStyle/>
            <a:p>
              <a:pPr algn="ctr" indent="0" lvl="0" marL="0" marR="0" rtl="0">
                <a:lnSpc>
                  <a:spcPct val="100000"/>
                </a:lnSpc>
                <a:spcBef>
                  <a:spcPts val="0"/>
                </a:spcBef>
                <a:spcAft>
                  <a:spcPts val="0"/>
                </a:spcAft>
                <a:buClr>
                  <a:schemeClr val="dk1"/>
                </a:buClr>
                <a:buSzPts val="1467"/>
                <a:buFont typeface="Inter Light"/>
                <a:buNone/>
              </a:pPr>
              <a:endParaRPr b="0" cap="none" i="0" strike="noStrike" sz="1467" u="none">
                <a:solidFill>
                  <a:srgbClr val="222222"/>
                </a:solidFill>
                <a:latin typeface="Proxima Nova"/>
                <a:ea typeface="Proxima Nova"/>
                <a:cs typeface="Proxima Nova"/>
                <a:sym typeface="Proxima Nova"/>
              </a:endParaRPr>
            </a:p>
          </p:txBody>
        </p:sp>
        <p:pic>
          <p:nvPicPr>
            <p:cNvPr descr="Database" id="1352" name="Google Shape;1352;p26"/>
            <p:cNvPicPr preferRelativeResize="0"/>
            <p:nvPr/>
          </p:nvPicPr>
          <p:blipFill rotWithShape="1">
            <a:blip r:embed="rId6">
              <a:alphaModFix/>
            </a:blip>
            <a:srcRect/>
            <a:stretch/>
          </p:blipFill>
          <p:spPr>
            <a:xfrm>
              <a:off x="6697888" y="1961577"/>
              <a:ext cx="914400" cy="914400"/>
            </a:xfrm>
            <a:prstGeom prst="rect">
              <a:avLst/>
            </a:prstGeom>
            <a:noFill/>
            <a:ln>
              <a:noFill/>
            </a:ln>
          </p:spPr>
        </p:pic>
        <p:sp>
          <p:nvSpPr>
            <p:cNvPr id="1353" name="Google Shape;1353;p26"/>
            <p:cNvSpPr txBox="1"/>
            <p:nvPr/>
          </p:nvSpPr>
          <p:spPr>
            <a:xfrm>
              <a:off x="6410022" y="2806018"/>
              <a:ext cx="1490133" cy="457200"/>
            </a:xfrm>
            <a:prstGeom prst="rect">
              <a:avLst/>
            </a:prstGeom>
            <a:noFill/>
            <a:ln>
              <a:noFill/>
            </a:ln>
          </p:spPr>
          <p:txBody>
            <a:bodyPr anchor="ctr" anchorCtr="0" bIns="0" lIns="0" numCol="1" rIns="0" spcFirstLastPara="1" tIns="0" wrap="square">
              <a:noAutofit/>
            </a:bodyPr>
            <a:lstStyle/>
            <a:p>
              <a:pPr algn="ctr" indent="0" lvl="0" marL="0" marR="0" rtl="0">
                <a:lnSpc>
                  <a:spcPct val="100000"/>
                </a:lnSpc>
                <a:spcBef>
                  <a:spcPts val="0"/>
                </a:spcBef>
                <a:spcAft>
                  <a:spcPts val="0"/>
                </a:spcAft>
                <a:buClr>
                  <a:srgbClr val="FE7800"/>
                </a:buClr>
                <a:buSzPts val="1400"/>
                <a:buFont typeface="Inter"/>
                <a:buNone/>
              </a:pPr>
              <a:r>
                <a:rPr b="1" cap="none" i="0" lang="en-US" strike="noStrike" sz="1400" u="none">
                  <a:solidFill>
                    <a:srgbClr val="FE7800"/>
                  </a:solidFill>
                  <a:latin typeface="Inter"/>
                  <a:ea typeface="Inter"/>
                  <a:cs typeface="Inter"/>
                  <a:sym typeface="Inter"/>
                </a:rPr>
                <a:t>Capacity</a:t>
              </a:r>
              <a:endParaRPr/>
            </a:p>
          </p:txBody>
        </p:sp>
      </p:grpSp>
      <p:graphicFrame>
        <p:nvGraphicFramePr>
          <p:cNvPr id="1354" name="Google Shape;1354;p26"/>
          <p:cNvGraphicFramePr/>
          <p:nvPr/>
        </p:nvGraphicFramePr>
        <p:xfrm>
          <a:off x="5034454" y="226270"/>
          <a:ext cx="6662225" cy="2421300"/>
        </p:xfrm>
        <a:graphic>
          <a:graphicData uri="http://schemas.openxmlformats.org/drawingml/2006/table">
            <a:tbl>
              <a:tblPr bandRow="1" firstRow="1">
                <a:noFill/>
                <a:tableStyleId>{64E07CA0-AFFF-4E8C-B091-6F28B38CFDBD}</a:tableStyleId>
              </a:tblPr>
              <a:tblGrid>
                <a:gridCol w="798775">
                  <a:extLst>
                    <a:ext uri="{9D8B030D-6E8A-4147-A177-3AD203B41FA5}">
                      <a16:colId xmlns:a16="http://schemas.microsoft.com/office/drawing/2014/main" val="20000"/>
                    </a:ext>
                  </a:extLst>
                </a:gridCol>
                <a:gridCol w="4803225">
                  <a:extLst>
                    <a:ext uri="{9D8B030D-6E8A-4147-A177-3AD203B41FA5}">
                      <a16:colId xmlns:a16="http://schemas.microsoft.com/office/drawing/2014/main" val="20001"/>
                    </a:ext>
                  </a:extLst>
                </a:gridCol>
                <a:gridCol w="1060225">
                  <a:extLst>
                    <a:ext uri="{9D8B030D-6E8A-4147-A177-3AD203B41FA5}">
                      <a16:colId xmlns:a16="http://schemas.microsoft.com/office/drawing/2014/main" val="20002"/>
                    </a:ext>
                  </a:extLst>
                </a:gridCol>
              </a:tblGrid>
              <a:tr h="358075">
                <a:tc gridSpan="3">
                  <a:txBody>
                    <a:bodyPr numCol="1"/>
                    <a:lstStyle/>
                    <a:p>
                      <a:pPr algn="l" indent="0" lvl="0" marL="0" marR="0" rtl="0">
                        <a:lnSpc>
                          <a:spcPct val="107000"/>
                        </a:lnSpc>
                        <a:spcBef>
                          <a:spcPts val="0"/>
                        </a:spcBef>
                        <a:spcAft>
                          <a:spcPts val="0"/>
                        </a:spcAft>
                        <a:buNone/>
                      </a:pPr>
                      <a:r>
                        <a:rPr b="1" cap="none" i="0" lang="en-US" strike="noStrike" sz="1600" u="none">
                          <a:solidFill>
                            <a:srgbClr val="474747"/>
                          </a:solidFill>
                          <a:latin typeface="Inter ExtraBold"/>
                          <a:ea typeface="Inter ExtraBold"/>
                          <a:cs typeface="Inter ExtraBold"/>
                          <a:sym typeface="Inter ExtraBold"/>
                        </a:rPr>
                        <a:t>Case Handling SLA</a:t>
                      </a:r>
                      <a:endParaRPr/>
                    </a:p>
                  </a:txBody>
                  <a:tcPr anchor="b" marB="45725" marL="45725" marR="45725" marT="45725">
                    <a:lnB cap="flat" cmpd="sng" w="12700">
                      <a:solidFill>
                        <a:schemeClr val="accent1"/>
                      </a:solidFill>
                      <a:prstDash val="solid"/>
                      <a:round/>
                      <a:headEnd len="sm" type="none" w="sm"/>
                      <a:tailEnd len="sm" type="none" w="sm"/>
                    </a:lnB>
                  </a:tcPr>
                </a:tc>
                <a:tc hMerge="1">
                  <a:txBody>
                    <a:bodyPr numCol="1"/>
                    <a:lstStyle/>
                    <a:p>
                      <a:endParaRPr lang="en-US"/>
                    </a:p>
                  </a:txBody>
                  <a:tcPr/>
                </a:tc>
                <a:tc hMerge="1">
                  <a:txBody>
                    <a:bodyPr numCol="1"/>
                    <a:lstStyle/>
                    <a:p>
                      <a:endParaRPr lang="en-US"/>
                    </a:p>
                  </a:txBody>
                  <a:tcPr/>
                </a:tc>
                <a:extLst>
                  <a:ext uri="{0D108BD9-81ED-4DB2-BD59-A6C34878D82A}">
                    <a16:rowId xmlns:a16="http://schemas.microsoft.com/office/drawing/2014/main" val="10000"/>
                  </a:ext>
                </a:extLst>
              </a:tr>
              <a:tr h="325825">
                <a:tc>
                  <a:txBody>
                    <a:bodyPr numCol="1"/>
                    <a:lstStyle/>
                    <a:p>
                      <a:pPr algn="ctr" indent="0" lvl="0" marL="0" marR="0" rtl="0">
                        <a:lnSpc>
                          <a:spcPct val="107000"/>
                        </a:lnSpc>
                        <a:spcBef>
                          <a:spcPts val="0"/>
                        </a:spcBef>
                        <a:spcAft>
                          <a:spcPts val="0"/>
                        </a:spcAft>
                        <a:buNone/>
                      </a:pPr>
                      <a:r>
                        <a:rPr b="1" cap="none" lang="en-US" strike="noStrike" sz="1200" u="none">
                          <a:solidFill>
                            <a:schemeClr val="accent1"/>
                          </a:solidFill>
                          <a:latin typeface="Inter ExtraBold"/>
                          <a:ea typeface="Inter ExtraBold"/>
                          <a:cs typeface="Inter ExtraBold"/>
                          <a:sym typeface="Inter ExtraBold"/>
                        </a:rPr>
                        <a:t>Severity</a:t>
                      </a:r>
                      <a:endParaRPr/>
                    </a:p>
                  </a:txBody>
                  <a:tcPr anchor="b" marB="45725" marL="45725" marR="45725" marT="45725">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tcPr>
                </a:tc>
                <a:tc>
                  <a:txBody>
                    <a:bodyPr numCol="1"/>
                    <a:lstStyle/>
                    <a:p>
                      <a:pPr algn="l" indent="0" lvl="0" marL="0" marR="0" rtl="0">
                        <a:lnSpc>
                          <a:spcPct val="107000"/>
                        </a:lnSpc>
                        <a:spcBef>
                          <a:spcPts val="0"/>
                        </a:spcBef>
                        <a:spcAft>
                          <a:spcPts val="0"/>
                        </a:spcAft>
                        <a:buNone/>
                      </a:pPr>
                      <a:r>
                        <a:rPr b="1" cap="none" lang="en-US" strike="noStrike" sz="1200" u="none">
                          <a:solidFill>
                            <a:schemeClr val="accent1"/>
                          </a:solidFill>
                          <a:latin typeface="Inter ExtraBold"/>
                          <a:ea typeface="Inter ExtraBold"/>
                          <a:cs typeface="Inter ExtraBold"/>
                          <a:sym typeface="Inter ExtraBold"/>
                        </a:rPr>
                        <a:t>Description</a:t>
                      </a:r>
                      <a:endParaRPr/>
                    </a:p>
                  </a:txBody>
                  <a:tcPr anchor="b" marB="45725" marL="45725" marR="45725" marT="45725">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None/>
                      </a:pPr>
                      <a:r>
                        <a:rPr b="1" cap="none" lang="en-US" strike="noStrike" sz="1200" u="none">
                          <a:solidFill>
                            <a:schemeClr val="accent1"/>
                          </a:solidFill>
                          <a:latin typeface="Inter ExtraBold"/>
                          <a:ea typeface="Inter ExtraBold"/>
                          <a:cs typeface="Inter ExtraBold"/>
                          <a:sym typeface="Inter ExtraBold"/>
                        </a:rPr>
                        <a:t>Response</a:t>
                      </a:r>
                      <a:endParaRPr/>
                    </a:p>
                  </a:txBody>
                  <a:tcPr anchor="b" marB="45725" marL="45725" marR="45725" marT="45725">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tcPr>
                </a:tc>
                <a:extLst>
                  <a:ext uri="{0D108BD9-81ED-4DB2-BD59-A6C34878D82A}">
                    <a16:rowId xmlns:a16="http://schemas.microsoft.com/office/drawing/2014/main" val="10001"/>
                  </a:ext>
                </a:extLst>
              </a:tr>
              <a:tr h="374550">
                <a:tc>
                  <a:txBody>
                    <a:bodyPr numCol="1"/>
                    <a:lstStyle/>
                    <a:p>
                      <a:pPr algn="ctr" indent="0" lvl="0" marL="0" marR="0" rtl="0">
                        <a:lnSpc>
                          <a:spcPct val="107000"/>
                        </a:lnSpc>
                        <a:spcBef>
                          <a:spcPts val="0"/>
                        </a:spcBef>
                        <a:spcAft>
                          <a:spcPts val="0"/>
                        </a:spcAft>
                        <a:buNone/>
                      </a:pPr>
                      <a:r>
                        <a:rPr cap="none" lang="en-US" strike="noStrike" sz="1000" u="none">
                          <a:solidFill>
                            <a:schemeClr val="accent1"/>
                          </a:solidFill>
                          <a:latin typeface="Inter Light"/>
                          <a:ea typeface="Inter Light"/>
                          <a:cs typeface="Inter Light"/>
                          <a:sym typeface="Inter Light"/>
                        </a:rPr>
                        <a:t>1</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l" indent="0" lvl="0" marL="0" marR="0" rtl="0">
                        <a:spcBef>
                          <a:spcPts val="0"/>
                        </a:spcBef>
                        <a:spcAft>
                          <a:spcPts val="0"/>
                        </a:spcAft>
                        <a:buNone/>
                      </a:pPr>
                      <a:r>
                        <a:rPr b="0" cap="none" i="0" lang="en-US" strike="noStrike" sz="1000" u="none">
                          <a:solidFill>
                            <a:srgbClr val="222222"/>
                          </a:solidFill>
                          <a:latin typeface="Inter Light"/>
                          <a:ea typeface="Inter Light"/>
                          <a:cs typeface="Inter Light"/>
                          <a:sym typeface="Inter Light"/>
                        </a:rPr>
                        <a:t>Critical impact to a critical business system which is preventing business functions from operating, resulting in loss of productivity or financial impact including data loss or data corruption. </a:t>
                      </a:r>
                      <a:endParaRPr b="0" cap="none" i="0" strike="noStrike" sz="1800" u="none">
                        <a:latin typeface="Inter Light"/>
                        <a:ea typeface="Inter Light"/>
                        <a:cs typeface="Inter Light"/>
                        <a:sym typeface="Inter Light"/>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None/>
                      </a:pPr>
                      <a:r>
                        <a:rPr cap="none" lang="en-US" strike="noStrike" sz="1000" u="none">
                          <a:solidFill>
                            <a:schemeClr val="accent1"/>
                          </a:solidFill>
                          <a:latin typeface="Inter Light"/>
                          <a:ea typeface="Inter Light"/>
                          <a:cs typeface="Inter Light"/>
                          <a:sym typeface="Inter Light"/>
                        </a:rPr>
                        <a:t>15 mins</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9525">
                      <a:solidFill>
                        <a:srgbClr val="BFBFBF"/>
                      </a:solidFill>
                      <a:prstDash val="solid"/>
                      <a:round/>
                      <a:headEnd len="sm" type="none" w="sm"/>
                      <a:tailEnd len="sm" type="none" w="sm"/>
                    </a:lnB>
                  </a:tcPr>
                </a:tc>
                <a:extLst>
                  <a:ext uri="{0D108BD9-81ED-4DB2-BD59-A6C34878D82A}">
                    <a16:rowId xmlns:a16="http://schemas.microsoft.com/office/drawing/2014/main" val="10002"/>
                  </a:ext>
                </a:extLst>
              </a:tr>
              <a:tr h="360525">
                <a:tc>
                  <a:txBody>
                    <a:bodyPr numCol="1"/>
                    <a:lstStyle/>
                    <a:p>
                      <a:pPr algn="ctr" indent="0" lvl="0" marL="0" marR="0" rtl="0">
                        <a:lnSpc>
                          <a:spcPct val="107000"/>
                        </a:lnSpc>
                        <a:spcBef>
                          <a:spcPts val="0"/>
                        </a:spcBef>
                        <a:spcAft>
                          <a:spcPts val="0"/>
                        </a:spcAft>
                        <a:buNone/>
                      </a:pPr>
                      <a:r>
                        <a:rPr cap="none" lang="en-US" strike="noStrike" sz="1000" u="none">
                          <a:solidFill>
                            <a:schemeClr val="accent1"/>
                          </a:solidFill>
                          <a:latin typeface="Inter Light"/>
                          <a:ea typeface="Inter Light"/>
                          <a:cs typeface="Inter Light"/>
                          <a:sym typeface="Inter Light"/>
                        </a:rPr>
                        <a:t>2</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l" indent="0" lvl="0" marL="0" marR="0" rtl="0">
                        <a:spcBef>
                          <a:spcPts val="0"/>
                        </a:spcBef>
                        <a:spcAft>
                          <a:spcPts val="0"/>
                        </a:spcAft>
                        <a:buNone/>
                      </a:pPr>
                      <a:r>
                        <a:rPr b="0" cap="none" i="0" lang="en-US" strike="noStrike" sz="1000" u="none">
                          <a:solidFill>
                            <a:srgbClr val="222222"/>
                          </a:solidFill>
                          <a:latin typeface="Inter Light"/>
                          <a:ea typeface="Inter Light"/>
                          <a:cs typeface="Inter Light"/>
                          <a:sym typeface="Inter Light"/>
                        </a:rPr>
                        <a:t>Major impact to a critical business system with reduced or degraded functionality impacting productivity or financial loss</a:t>
                      </a:r>
                      <a:endParaRPr b="0" cap="none" i="0" strike="noStrike" sz="1800" u="none">
                        <a:latin typeface="Inter Light"/>
                        <a:ea typeface="Inter Light"/>
                        <a:cs typeface="Inter Light"/>
                        <a:sym typeface="Inter Light"/>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None/>
                      </a:pPr>
                      <a:r>
                        <a:rPr cap="none" lang="en-US" strike="noStrike" sz="1000" u="none">
                          <a:solidFill>
                            <a:schemeClr val="accent1"/>
                          </a:solidFill>
                          <a:latin typeface="Inter Light"/>
                          <a:ea typeface="Inter Light"/>
                          <a:cs typeface="Inter Light"/>
                          <a:sym typeface="Inter Light"/>
                        </a:rPr>
                        <a:t>30 mins</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extLst>
                  <a:ext uri="{0D108BD9-81ED-4DB2-BD59-A6C34878D82A}">
                    <a16:rowId xmlns:a16="http://schemas.microsoft.com/office/drawing/2014/main" val="10003"/>
                  </a:ext>
                </a:extLst>
              </a:tr>
              <a:tr h="360525">
                <a:tc>
                  <a:txBody>
                    <a:bodyPr numCol="1"/>
                    <a:lstStyle/>
                    <a:p>
                      <a:pPr algn="ctr" indent="0" lvl="0" marL="0" marR="0" rtl="0">
                        <a:lnSpc>
                          <a:spcPct val="107000"/>
                        </a:lnSpc>
                        <a:spcBef>
                          <a:spcPts val="0"/>
                        </a:spcBef>
                        <a:spcAft>
                          <a:spcPts val="0"/>
                        </a:spcAft>
                        <a:buNone/>
                      </a:pPr>
                      <a:r>
                        <a:rPr cap="none" lang="en-US" strike="noStrike" sz="1000" u="none">
                          <a:solidFill>
                            <a:schemeClr val="accent1"/>
                          </a:solidFill>
                          <a:latin typeface="Inter Light"/>
                          <a:ea typeface="Inter Light"/>
                          <a:cs typeface="Inter Light"/>
                          <a:sym typeface="Inter Light"/>
                        </a:rPr>
                        <a:t>3</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l" indent="0" lvl="0" marL="0" marR="0" rtl="0">
                        <a:spcBef>
                          <a:spcPts val="0"/>
                        </a:spcBef>
                        <a:spcAft>
                          <a:spcPts val="0"/>
                        </a:spcAft>
                        <a:buNone/>
                      </a:pPr>
                      <a:r>
                        <a:rPr b="0" cap="none" i="0" lang="en-US" strike="noStrike" sz="1000" u="none">
                          <a:solidFill>
                            <a:srgbClr val="222222"/>
                          </a:solidFill>
                          <a:latin typeface="Inter Light"/>
                          <a:ea typeface="Inter Light"/>
                          <a:cs typeface="Inter Light"/>
                          <a:sym typeface="Inter Light"/>
                        </a:rPr>
                        <a:t>Minor impact or degradation of service to business system impacting non-essential functions with minimum or no impact to business. </a:t>
                      </a:r>
                      <a:endParaRPr b="0" cap="none" i="0" strike="noStrike" sz="1800" u="none">
                        <a:latin typeface="Inter Light"/>
                        <a:ea typeface="Inter Light"/>
                        <a:cs typeface="Inter Light"/>
                        <a:sym typeface="Inter Light"/>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None/>
                      </a:pPr>
                      <a:r>
                        <a:rPr cap="none" lang="en-US" strike="noStrike" sz="1000" u="none">
                          <a:solidFill>
                            <a:schemeClr val="accent1"/>
                          </a:solidFill>
                          <a:latin typeface="Inter Light"/>
                          <a:ea typeface="Inter Light"/>
                          <a:cs typeface="Inter Light"/>
                          <a:sym typeface="Inter Light"/>
                        </a:rPr>
                        <a:t>1 hr</a:t>
                      </a:r>
                      <a:endParaRPr cap="none" strike="noStrike" sz="1000" u="none">
                        <a:solidFill>
                          <a:schemeClr val="accent1"/>
                        </a:solidFill>
                        <a:latin typeface="Inter Light"/>
                        <a:ea typeface="Inter Light"/>
                        <a:cs typeface="Inter Light"/>
                        <a:sym typeface="Inter Light"/>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extLst>
                  <a:ext uri="{0D108BD9-81ED-4DB2-BD59-A6C34878D82A}">
                    <a16:rowId xmlns:a16="http://schemas.microsoft.com/office/drawing/2014/main" val="10004"/>
                  </a:ext>
                </a:extLst>
              </a:tr>
              <a:tr h="360525">
                <a:tc>
                  <a:txBody>
                    <a:bodyPr numCol="1"/>
                    <a:lstStyle/>
                    <a:p>
                      <a:pPr algn="ctr" indent="0" lvl="0" marL="0" marR="0" rtl="0">
                        <a:lnSpc>
                          <a:spcPct val="107000"/>
                        </a:lnSpc>
                        <a:spcBef>
                          <a:spcPts val="0"/>
                        </a:spcBef>
                        <a:spcAft>
                          <a:spcPts val="0"/>
                        </a:spcAft>
                        <a:buNone/>
                      </a:pPr>
                      <a:r>
                        <a:rPr cap="none" lang="en-US" strike="noStrike" sz="1000" u="none">
                          <a:solidFill>
                            <a:schemeClr val="accent1"/>
                          </a:solidFill>
                          <a:latin typeface="Inter Light"/>
                          <a:ea typeface="Inter Light"/>
                          <a:cs typeface="Inter Light"/>
                          <a:sym typeface="Inter Light"/>
                        </a:rPr>
                        <a:t>4</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l" indent="0" lvl="0" marL="0" marR="0" rtl="0">
                        <a:spcBef>
                          <a:spcPts val="0"/>
                        </a:spcBef>
                        <a:spcAft>
                          <a:spcPts val="0"/>
                        </a:spcAft>
                        <a:buNone/>
                      </a:pPr>
                      <a:r>
                        <a:rPr b="0" cap="none" i="0" lang="en-US" strike="noStrike" sz="1000" u="none">
                          <a:solidFill>
                            <a:srgbClr val="222222"/>
                          </a:solidFill>
                          <a:latin typeface="Inter Light"/>
                          <a:ea typeface="Inter Light"/>
                          <a:cs typeface="Inter Light"/>
                          <a:sym typeface="Inter Light"/>
                        </a:rPr>
                        <a:t>Informational inquiries including request for documentation, questions on product functionality or configuration. </a:t>
                      </a:r>
                      <a:endParaRPr b="0" cap="none" i="0" strike="noStrike" sz="1800" u="none">
                        <a:latin typeface="Inter Light"/>
                        <a:ea typeface="Inter Light"/>
                        <a:cs typeface="Inter Light"/>
                        <a:sym typeface="Inter Light"/>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ctr" indent="0" lvl="0" marL="0" marR="0" rtl="0">
                        <a:lnSpc>
                          <a:spcPct val="107000"/>
                        </a:lnSpc>
                        <a:spcBef>
                          <a:spcPts val="0"/>
                        </a:spcBef>
                        <a:spcAft>
                          <a:spcPts val="0"/>
                        </a:spcAft>
                        <a:buNone/>
                      </a:pPr>
                      <a:r>
                        <a:rPr cap="none" lang="en-US" strike="noStrike" sz="1000" u="none">
                          <a:solidFill>
                            <a:schemeClr val="accent1"/>
                          </a:solidFill>
                          <a:latin typeface="Inter Light"/>
                          <a:ea typeface="Inter Light"/>
                          <a:cs typeface="Inter Light"/>
                          <a:sym typeface="Inter Light"/>
                        </a:rPr>
                        <a:t>2 hrs</a:t>
                      </a:r>
                      <a:endParaRPr cap="none" strike="noStrike" sz="1000" u="none">
                        <a:solidFill>
                          <a:schemeClr val="accent1"/>
                        </a:solidFill>
                        <a:latin typeface="Inter Light"/>
                        <a:ea typeface="Inter Light"/>
                        <a:cs typeface="Inter Light"/>
                        <a:sym typeface="Inter Light"/>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extLst>
                  <a:ext uri="{0D108BD9-81ED-4DB2-BD59-A6C34878D82A}">
                    <a16:rowId xmlns:a16="http://schemas.microsoft.com/office/drawing/2014/main" val="10005"/>
                  </a:ext>
                </a:extLst>
              </a:tr>
            </a:tbl>
          </a:graphicData>
        </a:graphic>
      </p:graphicFrame>
      <p:sp>
        <p:nvSpPr>
          <p:cNvPr id="1355" name="Google Shape;1355;p26"/>
          <p:cNvSpPr txBox="1"/>
          <p:nvPr/>
        </p:nvSpPr>
        <p:spPr>
          <a:xfrm>
            <a:off x="5034454" y="2647534"/>
            <a:ext cx="6662244" cy="533095"/>
          </a:xfrm>
          <a:prstGeom prst="rect">
            <a:avLst/>
          </a:prstGeom>
          <a:noFill/>
          <a:ln>
            <a:noFill/>
          </a:ln>
        </p:spPr>
        <p:txBody>
          <a:bodyPr anchor="t" anchorCtr="0" bIns="45700" lIns="45700" numCol="1" rIns="45700" spcFirstLastPara="1" tIns="45700" wrap="square">
            <a:spAutoFit/>
          </a:bodyPr>
          <a:lstStyle/>
          <a:p>
            <a:pPr algn="l" indent="0" lvl="0" marL="0" marR="0" rtl="0">
              <a:lnSpc>
                <a:spcPct val="107000"/>
              </a:lnSpc>
              <a:spcBef>
                <a:spcPts val="0"/>
              </a:spcBef>
              <a:spcAft>
                <a:spcPts val="0"/>
              </a:spcAft>
              <a:buClr>
                <a:srgbClr val="474747"/>
              </a:buClr>
              <a:buSzPts val="1600"/>
              <a:buFont typeface="Inter ExtraBold"/>
              <a:buNone/>
            </a:pPr>
            <a:r>
              <a:rPr b="1" cap="none" i="0" lang="en-US" strike="noStrike" sz="1600" u="none">
                <a:solidFill>
                  <a:srgbClr val="474747"/>
                </a:solidFill>
                <a:latin typeface="Inter ExtraBold"/>
                <a:ea typeface="Inter ExtraBold"/>
                <a:cs typeface="Inter ExtraBold"/>
                <a:sym typeface="Inter ExtraBold"/>
              </a:rPr>
              <a:t>Capacity SLA</a:t>
            </a:r>
            <a:endParaRPr/>
          </a:p>
          <a:p>
            <a:pPr algn="l" indent="0" lvl="0" marL="0" marR="0" rtl="0">
              <a:lnSpc>
                <a:spcPct val="96000"/>
              </a:lnSpc>
              <a:spcBef>
                <a:spcPts val="0"/>
              </a:spcBef>
              <a:spcAft>
                <a:spcPts val="0"/>
              </a:spcAft>
              <a:buClr>
                <a:srgbClr val="FE5000"/>
              </a:buClr>
              <a:buSzPts val="1200"/>
              <a:buFont typeface="Inter ExtraBold"/>
              <a:buNone/>
            </a:pPr>
            <a:r>
              <a:rPr b="1" cap="none" i="0" lang="en-US" strike="noStrike" sz="1200" u="none">
                <a:solidFill>
                  <a:srgbClr val="FE5000"/>
                </a:solidFill>
                <a:latin typeface="Inter ExtraBold"/>
                <a:ea typeface="Inter ExtraBold"/>
                <a:cs typeface="Inter ExtraBold"/>
                <a:sym typeface="Inter ExtraBold"/>
              </a:rPr>
              <a:t>25% Buffer Capacity at all times, dynamically increases with usage (up to 1PiB per-site)</a:t>
            </a:r>
            <a:endParaRPr b="1" cap="none" i="0" strike="noStrike" sz="1200" u="none">
              <a:solidFill>
                <a:srgbClr val="FE5000"/>
              </a:solidFill>
              <a:latin typeface="Inter ExtraBold"/>
              <a:ea typeface="Inter ExtraBold"/>
              <a:cs typeface="Inter ExtraBold"/>
              <a:sym typeface="Inter ExtraBold"/>
            </a:endParaRPr>
          </a:p>
        </p:txBody>
      </p:sp>
      <p:sp>
        <p:nvSpPr>
          <p:cNvPr id="1356" name="Google Shape;1356;p26"/>
          <p:cNvSpPr txBox="1"/>
          <p:nvPr/>
        </p:nvSpPr>
        <p:spPr>
          <a:xfrm>
            <a:off x="5034454" y="3186807"/>
            <a:ext cx="6662244" cy="533095"/>
          </a:xfrm>
          <a:prstGeom prst="rect">
            <a:avLst/>
          </a:prstGeom>
          <a:noFill/>
          <a:ln>
            <a:noFill/>
          </a:ln>
        </p:spPr>
        <p:txBody>
          <a:bodyPr anchor="t" anchorCtr="0" bIns="45700" lIns="45700" numCol="1" rIns="45700" spcFirstLastPara="1" tIns="45700" wrap="square">
            <a:spAutoFit/>
          </a:bodyPr>
          <a:lstStyle/>
          <a:p>
            <a:pPr algn="l" indent="0" lvl="0" marL="0" marR="0" rtl="0">
              <a:lnSpc>
                <a:spcPct val="107000"/>
              </a:lnSpc>
              <a:spcBef>
                <a:spcPts val="0"/>
              </a:spcBef>
              <a:spcAft>
                <a:spcPts val="0"/>
              </a:spcAft>
              <a:buClr>
                <a:srgbClr val="474747"/>
              </a:buClr>
              <a:buSzPts val="1600"/>
              <a:buFont typeface="Inter ExtraBold"/>
              <a:buNone/>
            </a:pPr>
            <a:r>
              <a:rPr b="1" cap="none" i="0" lang="en-US" strike="noStrike" sz="1600" u="none">
                <a:solidFill>
                  <a:srgbClr val="474747"/>
                </a:solidFill>
                <a:latin typeface="Inter ExtraBold"/>
                <a:ea typeface="Inter ExtraBold"/>
                <a:cs typeface="Inter ExtraBold"/>
                <a:sym typeface="Inter ExtraBold"/>
              </a:rPr>
              <a:t>Performance SLA</a:t>
            </a:r>
            <a:endParaRPr/>
          </a:p>
          <a:p>
            <a:pPr algn="l" indent="0" lvl="0" marL="0" marR="0" rtl="0">
              <a:lnSpc>
                <a:spcPct val="96000"/>
              </a:lnSpc>
              <a:spcBef>
                <a:spcPts val="0"/>
              </a:spcBef>
              <a:spcAft>
                <a:spcPts val="0"/>
              </a:spcAft>
              <a:buClr>
                <a:srgbClr val="FE5000"/>
              </a:buClr>
              <a:buSzPts val="1200"/>
              <a:buFont typeface="Inter ExtraBold"/>
              <a:buNone/>
            </a:pPr>
            <a:r>
              <a:rPr b="1" cap="none" i="0" lang="en-US" strike="noStrike" sz="1200" u="none">
                <a:solidFill>
                  <a:srgbClr val="FE5000"/>
                </a:solidFill>
                <a:latin typeface="Inter ExtraBold"/>
                <a:ea typeface="Inter ExtraBold"/>
                <a:cs typeface="Inter ExtraBold"/>
                <a:sym typeface="Inter ExtraBold"/>
              </a:rPr>
              <a:t>Sub-ms all flash storage performance; IOPs/TiB of the subscribed service tier</a:t>
            </a:r>
            <a:endParaRPr/>
          </a:p>
        </p:txBody>
      </p:sp>
      <p:graphicFrame>
        <p:nvGraphicFramePr>
          <p:cNvPr id="1357" name="Google Shape;1357;p26"/>
          <p:cNvGraphicFramePr/>
          <p:nvPr/>
        </p:nvGraphicFramePr>
        <p:xfrm>
          <a:off x="5050930" y="3738815"/>
          <a:ext cx="6662225" cy="2659985"/>
        </p:xfrm>
        <a:graphic>
          <a:graphicData uri="http://schemas.openxmlformats.org/drawingml/2006/table">
            <a:tbl>
              <a:tblPr bandRow="1" firstRow="1">
                <a:noFill/>
                <a:tableStyleId>{64E07CA0-AFFF-4E8C-B091-6F28B38CFDBD}</a:tableStyleId>
              </a:tblPr>
              <a:tblGrid>
                <a:gridCol w="3331775">
                  <a:extLst>
                    <a:ext uri="{9D8B030D-6E8A-4147-A177-3AD203B41FA5}">
                      <a16:colId xmlns:a16="http://schemas.microsoft.com/office/drawing/2014/main" val="20000"/>
                    </a:ext>
                  </a:extLst>
                </a:gridCol>
                <a:gridCol w="998475">
                  <a:extLst>
                    <a:ext uri="{9D8B030D-6E8A-4147-A177-3AD203B41FA5}">
                      <a16:colId xmlns:a16="http://schemas.microsoft.com/office/drawing/2014/main" val="20001"/>
                    </a:ext>
                  </a:extLst>
                </a:gridCol>
                <a:gridCol w="1660625">
                  <a:extLst>
                    <a:ext uri="{9D8B030D-6E8A-4147-A177-3AD203B41FA5}">
                      <a16:colId xmlns:a16="http://schemas.microsoft.com/office/drawing/2014/main" val="20002"/>
                    </a:ext>
                  </a:extLst>
                </a:gridCol>
                <a:gridCol w="671350">
                  <a:extLst>
                    <a:ext uri="{9D8B030D-6E8A-4147-A177-3AD203B41FA5}">
                      <a16:colId xmlns:a16="http://schemas.microsoft.com/office/drawing/2014/main" val="20003"/>
                    </a:ext>
                  </a:extLst>
                </a:gridCol>
              </a:tblGrid>
              <a:tr h="358075">
                <a:tc gridSpan="4">
                  <a:txBody>
                    <a:bodyPr numCol="1"/>
                    <a:lstStyle/>
                    <a:p>
                      <a:pPr algn="l" indent="0" lvl="0" marL="0" marR="0" rtl="0">
                        <a:spcBef>
                          <a:spcPts val="0"/>
                        </a:spcBef>
                        <a:spcAft>
                          <a:spcPts val="0"/>
                        </a:spcAft>
                        <a:buNone/>
                      </a:pPr>
                      <a:r>
                        <a:rPr b="1" cap="none" i="0" lang="en-US" strike="noStrike" sz="1600" u="none">
                          <a:solidFill>
                            <a:srgbClr val="474747"/>
                          </a:solidFill>
                          <a:latin typeface="Inter ExtraBold"/>
                          <a:ea typeface="Inter ExtraBold"/>
                          <a:cs typeface="Inter ExtraBold"/>
                          <a:sym typeface="Inter ExtraBold"/>
                        </a:rPr>
                        <a:t>Availability SLA</a:t>
                      </a:r>
                      <a:endParaRPr/>
                    </a:p>
                  </a:txBody>
                  <a:tcPr anchor="b" marB="45725" marL="45725" marR="45725" marT="45725">
                    <a:lnB cap="flat" cmpd="sng" w="12700">
                      <a:solidFill>
                        <a:schemeClr val="accent1"/>
                      </a:solidFill>
                      <a:prstDash val="solid"/>
                      <a:round/>
                      <a:headEnd len="sm" type="none" w="sm"/>
                      <a:tailEnd len="sm" type="none" w="sm"/>
                    </a:lnB>
                  </a:tcPr>
                </a:tc>
                <a:tc hMerge="1">
                  <a:txBody>
                    <a:bodyPr numCol="1"/>
                    <a:lstStyle/>
                    <a:p>
                      <a:endParaRPr lang="en-US"/>
                    </a:p>
                  </a:txBody>
                  <a:tcPr/>
                </a:tc>
                <a:tc hMerge="1">
                  <a:txBody>
                    <a:bodyPr numCol="1"/>
                    <a:lstStyle/>
                    <a:p>
                      <a:endParaRPr lang="en-US"/>
                    </a:p>
                  </a:txBody>
                  <a:tcPr/>
                </a:tc>
                <a:tc hMerge="1">
                  <a:txBody>
                    <a:bodyPr numCol="1"/>
                    <a:lstStyle/>
                    <a:p>
                      <a:endParaRPr lang="en-US"/>
                    </a:p>
                  </a:txBody>
                  <a:tcPr/>
                </a:tc>
                <a:extLst>
                  <a:ext uri="{0D108BD9-81ED-4DB2-BD59-A6C34878D82A}">
                    <a16:rowId xmlns:a16="http://schemas.microsoft.com/office/drawing/2014/main" val="10000"/>
                  </a:ext>
                </a:extLst>
              </a:tr>
              <a:tr h="325825">
                <a:tc rowSpan="6">
                  <a:txBody>
                    <a:bodyPr numCol="1"/>
                    <a:lstStyle/>
                    <a:p>
                      <a:pPr algn="l" indent="0" lvl="0" marL="0" marR="0" rtl="0">
                        <a:spcBef>
                          <a:spcPts val="0"/>
                        </a:spcBef>
                        <a:spcAft>
                          <a:spcPts val="0"/>
                        </a:spcAft>
                        <a:buNone/>
                      </a:pPr>
                      <a:r>
                        <a:rPr b="0" cap="none" i="0" lang="en-US" strike="noStrike" sz="1000" u="none">
                          <a:solidFill>
                            <a:srgbClr val="222222"/>
                          </a:solidFill>
                          <a:latin typeface="Inter Light"/>
                          <a:ea typeface="Inter Light"/>
                          <a:cs typeface="Inter Light"/>
                          <a:sym typeface="Inter Light"/>
                        </a:rPr>
                        <a:t>Pure can provide Evergreen//One with zero Planned Downtime such that the client is entitled to a Downtime Credit equal to 100% of the monthly charges on any System that experiences Planned Downtime. </a:t>
                      </a:r>
                      <a:endParaRPr/>
                    </a:p>
                    <a:p>
                      <a:pPr algn="l" indent="0" lvl="0" marL="0" marR="0" rtl="0">
                        <a:spcBef>
                          <a:spcPts val="0"/>
                        </a:spcBef>
                        <a:spcAft>
                          <a:spcPts val="0"/>
                        </a:spcAft>
                        <a:buNone/>
                      </a:pPr>
                      <a:endParaRPr b="0" cap="none" i="0" strike="noStrike" sz="1000" u="none">
                        <a:solidFill>
                          <a:srgbClr val="222222"/>
                        </a:solidFill>
                        <a:latin typeface="Inter Light"/>
                        <a:ea typeface="Inter Light"/>
                        <a:cs typeface="Inter Light"/>
                        <a:sym typeface="Inter Light"/>
                      </a:endParaRPr>
                    </a:p>
                    <a:p>
                      <a:pPr algn="l" indent="0" lvl="0" marL="0" marR="0" rtl="0">
                        <a:spcBef>
                          <a:spcPts val="0"/>
                        </a:spcBef>
                        <a:spcAft>
                          <a:spcPts val="0"/>
                        </a:spcAft>
                        <a:buNone/>
                      </a:pPr>
                      <a:r>
                        <a:rPr b="0" cap="none" i="0" lang="en-US" strike="noStrike" sz="1000" u="none">
                          <a:solidFill>
                            <a:srgbClr val="222222"/>
                          </a:solidFill>
                          <a:latin typeface="Inter Light"/>
                          <a:ea typeface="Inter Light"/>
                          <a:cs typeface="Inter Light"/>
                          <a:sym typeface="Inter Light"/>
                        </a:rPr>
                        <a:t>The Uptime percentage is calculated across the environment on a monthly basis, based on 24-hours a day, 7 days a week, calculated as follows:</a:t>
                      </a:r>
                      <a:endParaRPr/>
                    </a:p>
                    <a:p>
                      <a:pPr algn="l" indent="0" lvl="0" marL="0" marR="0" rtl="0">
                        <a:spcBef>
                          <a:spcPts val="0"/>
                        </a:spcBef>
                        <a:spcAft>
                          <a:spcPts val="0"/>
                        </a:spcAft>
                        <a:buNone/>
                      </a:pPr>
                      <a:endParaRPr b="0" cap="none" i="0" strike="noStrike" sz="1000" u="none">
                        <a:solidFill>
                          <a:srgbClr val="222222"/>
                        </a:solidFill>
                        <a:latin typeface="Inter Light"/>
                        <a:ea typeface="Inter Light"/>
                        <a:cs typeface="Inter Light"/>
                        <a:sym typeface="Inter Light"/>
                      </a:endParaRPr>
                    </a:p>
                    <a:p>
                      <a:pPr algn="l" indent="0" lvl="0" marL="0" marR="0" rtl="0">
                        <a:spcBef>
                          <a:spcPts val="0"/>
                        </a:spcBef>
                        <a:spcAft>
                          <a:spcPts val="0"/>
                        </a:spcAft>
                        <a:buNone/>
                      </a:pPr>
                      <a:r>
                        <a:rPr b="0" cap="none" i="0" lang="en-US" strike="noStrike" sz="1000" u="none">
                          <a:solidFill>
                            <a:srgbClr val="222222"/>
                          </a:solidFill>
                          <a:latin typeface="Inter Light"/>
                          <a:ea typeface="Inter Light"/>
                          <a:cs typeface="Inter Light"/>
                          <a:sym typeface="Inter Light"/>
                        </a:rPr>
                        <a:t>Uptime Percentage = </a:t>
                      </a:r>
                      <a:endParaRPr/>
                    </a:p>
                    <a:p>
                      <a:pPr algn="l" indent="0" lvl="0" marL="0" marR="0" rtl="0">
                        <a:spcBef>
                          <a:spcPts val="0"/>
                        </a:spcBef>
                        <a:spcAft>
                          <a:spcPts val="0"/>
                        </a:spcAft>
                        <a:buNone/>
                      </a:pPr>
                      <a:r>
                        <a:rPr b="0" cap="none" i="0" lang="en-US" strike="noStrike" sz="1000" u="none">
                          <a:solidFill>
                            <a:srgbClr val="222222"/>
                          </a:solidFill>
                          <a:latin typeface="Inter Light"/>
                          <a:ea typeface="Inter Light"/>
                          <a:cs typeface="Inter Light"/>
                          <a:sym typeface="Inter Light"/>
                        </a:rPr>
                        <a:t>(total minutes in calendar month) - (downtime minutes)</a:t>
                      </a:r>
                      <a:endParaRPr/>
                    </a:p>
                    <a:p>
                      <a:pPr algn="l" indent="0" lvl="0" marL="0" marR="0" rtl="0">
                        <a:spcBef>
                          <a:spcPts val="0"/>
                        </a:spcBef>
                        <a:spcAft>
                          <a:spcPts val="0"/>
                        </a:spcAft>
                        <a:buNone/>
                      </a:pPr>
                      <a:r>
                        <a:rPr b="0" cap="none" i="0" lang="en-US" strike="noStrike" sz="1000" u="none">
                          <a:solidFill>
                            <a:srgbClr val="222222"/>
                          </a:solidFill>
                          <a:latin typeface="Inter Light"/>
                          <a:ea typeface="Inter Light"/>
                          <a:cs typeface="Inter Light"/>
                          <a:sym typeface="Inter Light"/>
                        </a:rPr>
                        <a:t>/ total minutes in calendar month</a:t>
                      </a:r>
                      <a:endParaRPr/>
                    </a:p>
                  </a:txBody>
                  <a:tcPr anchor="ctr" marB="45725" marL="45725" marR="45725" marT="45725">
                    <a:lnT cap="flat" cmpd="sng" w="12700">
                      <a:solidFill>
                        <a:schemeClr val="accent1"/>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ctr" indent="0" lvl="0" marL="0" marR="0" rtl="0">
                        <a:spcBef>
                          <a:spcPts val="0"/>
                        </a:spcBef>
                        <a:spcAft>
                          <a:spcPts val="0"/>
                        </a:spcAft>
                        <a:buNone/>
                      </a:pPr>
                      <a:r>
                        <a:rPr b="1" cap="none" lang="en-US" strike="noStrike" sz="1200" u="none">
                          <a:solidFill>
                            <a:schemeClr val="accent1"/>
                          </a:solidFill>
                          <a:latin typeface="Inter ExtraBold"/>
                          <a:ea typeface="Inter ExtraBold"/>
                          <a:cs typeface="Inter ExtraBold"/>
                          <a:sym typeface="Inter ExtraBold"/>
                        </a:rPr>
                        <a:t>Uptime / Month</a:t>
                      </a:r>
                      <a:endParaRPr/>
                    </a:p>
                  </a:txBody>
                  <a:tcPr anchor="ctr" marB="45725" marL="45725" marR="45725" marT="45725">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tcPr>
                </a:tc>
                <a:tc>
                  <a:txBody>
                    <a:bodyPr numCol="1"/>
                    <a:lstStyle/>
                    <a:p>
                      <a:pPr algn="ctr" indent="0" lvl="0" marL="0" marR="0" rtl="0">
                        <a:spcBef>
                          <a:spcPts val="0"/>
                        </a:spcBef>
                        <a:spcAft>
                          <a:spcPts val="0"/>
                        </a:spcAft>
                        <a:buNone/>
                      </a:pPr>
                      <a:r>
                        <a:rPr b="1" cap="none" lang="en-US" strike="noStrike" sz="1200" u="none">
                          <a:solidFill>
                            <a:schemeClr val="accent1"/>
                          </a:solidFill>
                          <a:latin typeface="Inter ExtraBold"/>
                          <a:ea typeface="Inter ExtraBold"/>
                          <a:cs typeface="Inter ExtraBold"/>
                          <a:sym typeface="Inter ExtraBold"/>
                        </a:rPr>
                        <a:t>Downtime Minutes</a:t>
                      </a:r>
                      <a:endParaRPr/>
                    </a:p>
                    <a:p>
                      <a:pPr algn="ctr" indent="0" lvl="0" marL="0" marR="0" rtl="0">
                        <a:spcBef>
                          <a:spcPts val="0"/>
                        </a:spcBef>
                        <a:spcAft>
                          <a:spcPts val="0"/>
                        </a:spcAft>
                        <a:buNone/>
                      </a:pPr>
                      <a:r>
                        <a:rPr b="1" cap="none" lang="en-US" strike="noStrike" sz="1200" u="none">
                          <a:solidFill>
                            <a:schemeClr val="accent1"/>
                          </a:solidFill>
                          <a:latin typeface="Inter ExtraBold"/>
                          <a:ea typeface="Inter ExtraBold"/>
                          <a:cs typeface="Inter ExtraBold"/>
                          <a:sym typeface="Inter ExtraBold"/>
                        </a:rPr>
                        <a:t> / Month</a:t>
                      </a:r>
                      <a:endParaRPr/>
                    </a:p>
                  </a:txBody>
                  <a:tcPr anchor="ctr" marB="45725" marL="45725" marR="45725" marT="45725">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tcPr>
                </a:tc>
                <a:tc>
                  <a:txBody>
                    <a:bodyPr numCol="1"/>
                    <a:lstStyle/>
                    <a:p>
                      <a:pPr algn="ctr" indent="0" lvl="0" marL="0" marR="0" rtl="0">
                        <a:spcBef>
                          <a:spcPts val="0"/>
                        </a:spcBef>
                        <a:spcAft>
                          <a:spcPts val="0"/>
                        </a:spcAft>
                        <a:buNone/>
                      </a:pPr>
                      <a:r>
                        <a:rPr b="1" cap="none" lang="en-US" strike="noStrike" sz="1200" u="none">
                          <a:solidFill>
                            <a:schemeClr val="accent1"/>
                          </a:solidFill>
                          <a:latin typeface="Inter ExtraBold"/>
                          <a:ea typeface="Inter ExtraBold"/>
                          <a:cs typeface="Inter ExtraBold"/>
                          <a:sym typeface="Inter ExtraBold"/>
                        </a:rPr>
                        <a:t>Credit</a:t>
                      </a:r>
                      <a:endParaRPr/>
                    </a:p>
                  </a:txBody>
                  <a:tcPr anchor="ctr" marB="45725" marL="45725" marR="45725" marT="45725">
                    <a:lnT cap="flat" cmpd="sng" w="12700">
                      <a:solidFill>
                        <a:schemeClr val="accent1"/>
                      </a:solidFill>
                      <a:prstDash val="solid"/>
                      <a:round/>
                      <a:headEnd len="sm" type="none" w="sm"/>
                      <a:tailEnd len="sm" type="none" w="sm"/>
                    </a:lnT>
                    <a:lnB cap="flat" cmpd="sng" w="12700">
                      <a:solidFill>
                        <a:schemeClr val="accent1"/>
                      </a:solidFill>
                      <a:prstDash val="solid"/>
                      <a:round/>
                      <a:headEnd len="sm" type="none" w="sm"/>
                      <a:tailEnd len="sm" type="none" w="sm"/>
                    </a:lnB>
                  </a:tcPr>
                </a:tc>
                <a:extLst>
                  <a:ext uri="{0D108BD9-81ED-4DB2-BD59-A6C34878D82A}">
                    <a16:rowId xmlns:a16="http://schemas.microsoft.com/office/drawing/2014/main" val="10001"/>
                  </a:ext>
                </a:extLst>
              </a:tr>
              <a:tr h="374550">
                <a:tc vMerge="1">
                  <a:txBody>
                    <a:bodyPr numCol="1"/>
                    <a:lstStyle/>
                    <a:p>
                      <a:endParaRPr lang="en-US"/>
                    </a:p>
                  </a:txBody>
                  <a:tcPr/>
                </a:tc>
                <a:tc>
                  <a:txBody>
                    <a:bodyPr numCol="1"/>
                    <a:lstStyle/>
                    <a:p>
                      <a:pPr algn="ctr" indent="0" lvl="0" marL="0" marR="0" rtl="0">
                        <a:spcBef>
                          <a:spcPts val="0"/>
                        </a:spcBef>
                        <a:spcAft>
                          <a:spcPts val="0"/>
                        </a:spcAft>
                        <a:buNone/>
                      </a:pPr>
                      <a:r>
                        <a:rPr cap="none" lang="en-US" strike="noStrike" sz="1000" u="none">
                          <a:solidFill>
                            <a:schemeClr val="accent1"/>
                          </a:solidFill>
                          <a:latin typeface="Inter Light"/>
                          <a:ea typeface="Inter Light"/>
                          <a:cs typeface="Inter Light"/>
                          <a:sym typeface="Inter Light"/>
                        </a:rPr>
                        <a:t>99.9999%</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ctr" indent="0" lvl="0" marL="0" marR="0" rtl="0">
                        <a:spcBef>
                          <a:spcPts val="0"/>
                        </a:spcBef>
                        <a:spcAft>
                          <a:spcPts val="0"/>
                        </a:spcAft>
                        <a:buNone/>
                      </a:pPr>
                      <a:r>
                        <a:rPr b="0" cap="none" i="0" lang="en-US" strike="noStrike" sz="1000" u="none">
                          <a:solidFill>
                            <a:srgbClr val="222222"/>
                          </a:solidFill>
                          <a:latin typeface="Inter Light"/>
                          <a:ea typeface="Inter Light"/>
                          <a:cs typeface="Inter Light"/>
                          <a:sym typeface="Inter Light"/>
                        </a:rPr>
                        <a:t>&lt;2.0 secs</a:t>
                      </a:r>
                      <a:endParaRPr b="0" cap="none" i="0" strike="noStrike" sz="1000" u="none">
                        <a:solidFill>
                          <a:srgbClr val="222222"/>
                        </a:solidFill>
                        <a:latin typeface="Inter Light"/>
                        <a:ea typeface="Inter Light"/>
                        <a:cs typeface="Inter Light"/>
                        <a:sym typeface="Inter Light"/>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ctr" indent="0" lvl="0" marL="0" marR="0" rtl="0">
                        <a:spcBef>
                          <a:spcPts val="0"/>
                        </a:spcBef>
                        <a:spcAft>
                          <a:spcPts val="0"/>
                        </a:spcAft>
                        <a:buNone/>
                      </a:pPr>
                      <a:r>
                        <a:rPr cap="none" lang="en-US" strike="noStrike" sz="1000" u="none">
                          <a:solidFill>
                            <a:schemeClr val="accent1"/>
                          </a:solidFill>
                          <a:latin typeface="Inter Light"/>
                          <a:ea typeface="Inter Light"/>
                          <a:cs typeface="Inter Light"/>
                          <a:sym typeface="Inter Light"/>
                        </a:rPr>
                        <a:t>3%</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12700">
                      <a:solidFill>
                        <a:schemeClr val="accent1"/>
                      </a:solidFill>
                      <a:prstDash val="solid"/>
                      <a:round/>
                      <a:headEnd len="sm" type="none" w="sm"/>
                      <a:tailEnd len="sm" type="none" w="sm"/>
                    </a:lnT>
                    <a:lnB cap="flat" cmpd="sng" w="9525">
                      <a:solidFill>
                        <a:srgbClr val="BFBFBF"/>
                      </a:solidFill>
                      <a:prstDash val="solid"/>
                      <a:round/>
                      <a:headEnd len="sm" type="none" w="sm"/>
                      <a:tailEnd len="sm" type="none" w="sm"/>
                    </a:lnB>
                  </a:tcPr>
                </a:tc>
                <a:extLst>
                  <a:ext uri="{0D108BD9-81ED-4DB2-BD59-A6C34878D82A}">
                    <a16:rowId xmlns:a16="http://schemas.microsoft.com/office/drawing/2014/main" val="10002"/>
                  </a:ext>
                </a:extLst>
              </a:tr>
              <a:tr h="374550">
                <a:tc vMerge="1">
                  <a:txBody>
                    <a:bodyPr numCol="1"/>
                    <a:lstStyle/>
                    <a:p>
                      <a:endParaRPr lang="en-US"/>
                    </a:p>
                  </a:txBody>
                  <a:tcPr/>
                </a:tc>
                <a:tc>
                  <a:txBody>
                    <a:bodyPr numCol="1"/>
                    <a:lstStyle/>
                    <a:p>
                      <a:pPr algn="ctr" indent="0" lvl="0" marL="0" marR="0" rtl="0">
                        <a:spcBef>
                          <a:spcPts val="0"/>
                        </a:spcBef>
                        <a:spcAft>
                          <a:spcPts val="0"/>
                        </a:spcAft>
                        <a:buNone/>
                      </a:pPr>
                      <a:r>
                        <a:rPr cap="none" lang="en-US" strike="noStrike" sz="1000" u="none">
                          <a:solidFill>
                            <a:schemeClr val="accent1"/>
                          </a:solidFill>
                          <a:latin typeface="Inter Light"/>
                          <a:ea typeface="Inter Light"/>
                          <a:cs typeface="Inter Light"/>
                          <a:sym typeface="Inter Light"/>
                        </a:rPr>
                        <a:t>99.999%</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ctr" indent="0" lvl="0" marL="0" marR="0" rtl="0">
                        <a:spcBef>
                          <a:spcPts val="0"/>
                        </a:spcBef>
                        <a:spcAft>
                          <a:spcPts val="0"/>
                        </a:spcAft>
                        <a:buNone/>
                      </a:pPr>
                      <a:r>
                        <a:rPr b="0" cap="none" i="0" lang="en-US" strike="noStrike" sz="1000" u="none">
                          <a:solidFill>
                            <a:srgbClr val="222222"/>
                          </a:solidFill>
                          <a:latin typeface="Inter Light"/>
                          <a:ea typeface="Inter Light"/>
                          <a:cs typeface="Inter Light"/>
                          <a:sym typeface="Inter Light"/>
                        </a:rPr>
                        <a:t>&lt;26 secs</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ctr" indent="0" lvl="0" marL="0" marR="0" rtl="0">
                        <a:spcBef>
                          <a:spcPts val="0"/>
                        </a:spcBef>
                        <a:spcAft>
                          <a:spcPts val="0"/>
                        </a:spcAft>
                        <a:buNone/>
                      </a:pPr>
                      <a:r>
                        <a:rPr cap="none" lang="en-US" strike="noStrike" sz="1000" u="none">
                          <a:solidFill>
                            <a:schemeClr val="accent1"/>
                          </a:solidFill>
                          <a:latin typeface="Inter Light"/>
                          <a:ea typeface="Inter Light"/>
                          <a:cs typeface="Inter Light"/>
                          <a:sym typeface="Inter Light"/>
                        </a:rPr>
                        <a:t>5%</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extLst>
                  <a:ext uri="{0D108BD9-81ED-4DB2-BD59-A6C34878D82A}">
                    <a16:rowId xmlns:a16="http://schemas.microsoft.com/office/drawing/2014/main" val="10003"/>
                  </a:ext>
                </a:extLst>
              </a:tr>
              <a:tr h="374550">
                <a:tc vMerge="1">
                  <a:txBody>
                    <a:bodyPr numCol="1"/>
                    <a:lstStyle/>
                    <a:p>
                      <a:endParaRPr lang="en-US"/>
                    </a:p>
                  </a:txBody>
                  <a:tcPr/>
                </a:tc>
                <a:tc>
                  <a:txBody>
                    <a:bodyPr numCol="1"/>
                    <a:lstStyle/>
                    <a:p>
                      <a:pPr algn="ctr" indent="0" lvl="0" marL="0" marR="0" rtl="0">
                        <a:spcBef>
                          <a:spcPts val="0"/>
                        </a:spcBef>
                        <a:spcAft>
                          <a:spcPts val="0"/>
                        </a:spcAft>
                        <a:buNone/>
                      </a:pPr>
                      <a:r>
                        <a:rPr cap="none" lang="en-US" strike="noStrike" sz="1000" u="none">
                          <a:solidFill>
                            <a:schemeClr val="accent1"/>
                          </a:solidFill>
                          <a:latin typeface="Inter Light"/>
                          <a:ea typeface="Inter Light"/>
                          <a:cs typeface="Inter Light"/>
                          <a:sym typeface="Inter Light"/>
                        </a:rPr>
                        <a:t>99.99%</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ctr" indent="0" lvl="0" marL="0" marR="0" rtl="0">
                        <a:spcBef>
                          <a:spcPts val="0"/>
                        </a:spcBef>
                        <a:spcAft>
                          <a:spcPts val="0"/>
                        </a:spcAft>
                        <a:buNone/>
                      </a:pPr>
                      <a:r>
                        <a:rPr b="0" cap="none" i="0" lang="en-US" strike="noStrike" sz="1000" u="none">
                          <a:solidFill>
                            <a:srgbClr val="222222"/>
                          </a:solidFill>
                          <a:latin typeface="Inter Light"/>
                          <a:ea typeface="Inter Light"/>
                          <a:cs typeface="Inter Light"/>
                          <a:sym typeface="Inter Light"/>
                        </a:rPr>
                        <a:t>4.4 mins</a:t>
                      </a:r>
                      <a:endParaRPr b="0" cap="none" i="0" strike="noStrike" sz="1000" u="none">
                        <a:solidFill>
                          <a:srgbClr val="222222"/>
                        </a:solidFill>
                        <a:latin typeface="Inter Light"/>
                        <a:ea typeface="Inter Light"/>
                        <a:cs typeface="Inter Light"/>
                        <a:sym typeface="Inter Light"/>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ctr" indent="0" lvl="0" marL="0" marR="0" rtl="0">
                        <a:spcBef>
                          <a:spcPts val="0"/>
                        </a:spcBef>
                        <a:spcAft>
                          <a:spcPts val="0"/>
                        </a:spcAft>
                        <a:buNone/>
                      </a:pPr>
                      <a:r>
                        <a:rPr cap="none" lang="en-US" strike="noStrike" sz="1000" u="none">
                          <a:solidFill>
                            <a:schemeClr val="accent1"/>
                          </a:solidFill>
                          <a:latin typeface="Inter Light"/>
                          <a:ea typeface="Inter Light"/>
                          <a:cs typeface="Inter Light"/>
                          <a:sym typeface="Inter Light"/>
                        </a:rPr>
                        <a:t>10%</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extLst>
                  <a:ext uri="{0D108BD9-81ED-4DB2-BD59-A6C34878D82A}">
                    <a16:rowId xmlns:a16="http://schemas.microsoft.com/office/drawing/2014/main" val="10004"/>
                  </a:ext>
                </a:extLst>
              </a:tr>
              <a:tr h="360525">
                <a:tc vMerge="1">
                  <a:txBody>
                    <a:bodyPr numCol="1"/>
                    <a:lstStyle/>
                    <a:p>
                      <a:endParaRPr lang="en-US"/>
                    </a:p>
                  </a:txBody>
                  <a:tcPr/>
                </a:tc>
                <a:tc>
                  <a:txBody>
                    <a:bodyPr numCol="1"/>
                    <a:lstStyle/>
                    <a:p>
                      <a:pPr algn="ctr" indent="0" lvl="0" marL="0" marR="0" rtl="0">
                        <a:spcBef>
                          <a:spcPts val="0"/>
                        </a:spcBef>
                        <a:spcAft>
                          <a:spcPts val="0"/>
                        </a:spcAft>
                        <a:buNone/>
                      </a:pPr>
                      <a:r>
                        <a:rPr cap="none" lang="en-US" strike="noStrike" sz="1000" u="none">
                          <a:solidFill>
                            <a:schemeClr val="accent1"/>
                          </a:solidFill>
                          <a:latin typeface="Inter Light"/>
                          <a:ea typeface="Inter Light"/>
                          <a:cs typeface="Inter Light"/>
                          <a:sym typeface="Inter Light"/>
                        </a:rPr>
                        <a:t>99.95%</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ctr" indent="0" lvl="0" marL="0" marR="0" rtl="0">
                        <a:spcBef>
                          <a:spcPts val="0"/>
                        </a:spcBef>
                        <a:spcAft>
                          <a:spcPts val="0"/>
                        </a:spcAft>
                        <a:buNone/>
                      </a:pPr>
                      <a:r>
                        <a:rPr b="0" cap="none" i="0" lang="en-US" strike="noStrike" sz="1000" u="none">
                          <a:solidFill>
                            <a:srgbClr val="222222"/>
                          </a:solidFill>
                          <a:latin typeface="Inter Light"/>
                          <a:ea typeface="Inter Light"/>
                          <a:cs typeface="Inter Light"/>
                          <a:sym typeface="Inter Light"/>
                        </a:rPr>
                        <a:t>21.9 mins</a:t>
                      </a:r>
                      <a:endParaRPr b="0" cap="none" i="0" strike="noStrike" sz="1000" u="none">
                        <a:solidFill>
                          <a:srgbClr val="222222"/>
                        </a:solidFill>
                        <a:latin typeface="Inter Light"/>
                        <a:ea typeface="Inter Light"/>
                        <a:cs typeface="Inter Light"/>
                        <a:sym typeface="Inter Light"/>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ctr" indent="0" lvl="0" marL="0" marR="0" rtl="0">
                        <a:spcBef>
                          <a:spcPts val="0"/>
                        </a:spcBef>
                        <a:spcAft>
                          <a:spcPts val="0"/>
                        </a:spcAft>
                        <a:buNone/>
                      </a:pPr>
                      <a:r>
                        <a:rPr cap="none" lang="en-US" strike="noStrike" sz="1000" u="none">
                          <a:solidFill>
                            <a:schemeClr val="accent1"/>
                          </a:solidFill>
                          <a:latin typeface="Inter Light"/>
                          <a:ea typeface="Inter Light"/>
                          <a:cs typeface="Inter Light"/>
                          <a:sym typeface="Inter Light"/>
                        </a:rPr>
                        <a:t>25%</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extLst>
                  <a:ext uri="{0D108BD9-81ED-4DB2-BD59-A6C34878D82A}">
                    <a16:rowId xmlns:a16="http://schemas.microsoft.com/office/drawing/2014/main" val="10005"/>
                  </a:ext>
                </a:extLst>
              </a:tr>
              <a:tr h="360525">
                <a:tc vMerge="1">
                  <a:txBody>
                    <a:bodyPr numCol="1"/>
                    <a:lstStyle/>
                    <a:p>
                      <a:endParaRPr lang="en-US"/>
                    </a:p>
                  </a:txBody>
                  <a:tcPr/>
                </a:tc>
                <a:tc>
                  <a:txBody>
                    <a:bodyPr numCol="1"/>
                    <a:lstStyle/>
                    <a:p>
                      <a:pPr algn="ctr" indent="0" lvl="0" marL="0" marR="0" rtl="0">
                        <a:spcBef>
                          <a:spcPts val="0"/>
                        </a:spcBef>
                        <a:spcAft>
                          <a:spcPts val="0"/>
                        </a:spcAft>
                        <a:buNone/>
                      </a:pPr>
                      <a:r>
                        <a:rPr cap="none" lang="en-US" strike="noStrike" sz="1000" u="none">
                          <a:solidFill>
                            <a:schemeClr val="accent1"/>
                          </a:solidFill>
                          <a:latin typeface="Inter Light"/>
                          <a:ea typeface="Inter Light"/>
                          <a:cs typeface="Inter Light"/>
                          <a:sym typeface="Inter Light"/>
                        </a:rPr>
                        <a:t>99.9%</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ctr" indent="0" lvl="0" marL="0" marR="0" rtl="0">
                        <a:spcBef>
                          <a:spcPts val="0"/>
                        </a:spcBef>
                        <a:spcAft>
                          <a:spcPts val="0"/>
                        </a:spcAft>
                        <a:buNone/>
                      </a:pPr>
                      <a:r>
                        <a:rPr b="0" cap="none" i="0" lang="en-US" strike="noStrike" sz="1000" u="none">
                          <a:solidFill>
                            <a:srgbClr val="222222"/>
                          </a:solidFill>
                          <a:latin typeface="Inter Light"/>
                          <a:ea typeface="Inter Light"/>
                          <a:cs typeface="Inter Light"/>
                          <a:sym typeface="Inter Light"/>
                        </a:rPr>
                        <a:t>43.8 mins</a:t>
                      </a:r>
                      <a:endParaRPr b="0" cap="none" i="0" strike="noStrike" sz="1000" u="none">
                        <a:solidFill>
                          <a:srgbClr val="222222"/>
                        </a:solidFill>
                        <a:latin typeface="Inter Light"/>
                        <a:ea typeface="Inter Light"/>
                        <a:cs typeface="Inter Light"/>
                        <a:sym typeface="Inter Light"/>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tc>
                  <a:txBody>
                    <a:bodyPr numCol="1"/>
                    <a:lstStyle/>
                    <a:p>
                      <a:pPr algn="ctr" indent="0" lvl="0" marL="0" marR="0" rtl="0">
                        <a:spcBef>
                          <a:spcPts val="0"/>
                        </a:spcBef>
                        <a:spcAft>
                          <a:spcPts val="0"/>
                        </a:spcAft>
                        <a:buNone/>
                      </a:pPr>
                      <a:r>
                        <a:rPr cap="none" lang="en-US" strike="noStrike" sz="1000" u="none">
                          <a:solidFill>
                            <a:schemeClr val="accent1"/>
                          </a:solidFill>
                          <a:latin typeface="Inter Light"/>
                          <a:ea typeface="Inter Light"/>
                          <a:cs typeface="Inter Light"/>
                          <a:sym typeface="Inter Light"/>
                        </a:rPr>
                        <a:t>100%</a:t>
                      </a:r>
                      <a:endParaRPr/>
                    </a:p>
                  </a:txBody>
                  <a:tcPr anchor="ctr" marB="45725" marL="45725" marR="45725" marT="45725">
                    <a:lnL cap="flat" cmpd="sng" w="9525">
                      <a:solidFill>
                        <a:srgbClr val="000000">
                          <a:alpha val="0"/>
                        </a:srgbClr>
                      </a:solidFill>
                      <a:prstDash val="solid"/>
                      <a:round/>
                      <a:headEnd len="sm" type="none" w="sm"/>
                      <a:tailEnd len="sm" type="none" w="sm"/>
                    </a:lnL>
                    <a:lnR cap="flat" cmpd="sng" w="9525">
                      <a:solidFill>
                        <a:srgbClr val="000000">
                          <a:alpha val="0"/>
                        </a:srgbClr>
                      </a:solidFill>
                      <a:prstDash val="solid"/>
                      <a:round/>
                      <a:headEnd len="sm" type="none" w="sm"/>
                      <a:tailEnd len="sm" type="none" w="sm"/>
                    </a:lnR>
                    <a:lnT cap="flat" cmpd="sng" w="9525">
                      <a:solidFill>
                        <a:srgbClr val="BFBFBF"/>
                      </a:solidFill>
                      <a:prstDash val="solid"/>
                      <a:round/>
                      <a:headEnd len="sm" type="none" w="sm"/>
                      <a:tailEnd len="sm" type="none" w="sm"/>
                    </a:lnT>
                    <a:lnB cap="flat" cmpd="sng" w="9525">
                      <a:solidFill>
                        <a:srgbClr val="BFBFBF"/>
                      </a:solidFill>
                      <a:prstDash val="solid"/>
                      <a:round/>
                      <a:headEnd len="sm" type="none" w="sm"/>
                      <a:tailEnd len="sm" type="none" w="sm"/>
                    </a:lnB>
                  </a:tcPr>
                </a:tc>
                <a:extLst>
                  <a:ext uri="{0D108BD9-81ED-4DB2-BD59-A6C34878D82A}">
                    <a16:rowId xmlns:a16="http://schemas.microsoft.com/office/drawing/2014/main" val="10006"/>
                  </a:ext>
                </a:extLst>
              </a:tr>
            </a:tbl>
          </a:graphicData>
        </a:graphic>
      </p:graphicFrame>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14"/>
          <p:cNvSpPr txBox="1">
            <a:spLocks noGrp="1"/>
          </p:cNvSpPr>
          <p:nvPr>
            <p:ph type="title"/>
          </p:nvPr>
        </p:nvSpPr>
        <p:spPr>
          <a:xfrm>
            <a:off x="495300" y="549415"/>
            <a:ext cx="11187112" cy="455189"/>
          </a:xfrm>
          <a:prstGeom prst="rect">
            <a:avLst/>
          </a:prstGeom>
          <a:noFill/>
          <a:ln>
            <a:noFill/>
          </a:ln>
        </p:spPr>
        <p:txBody>
          <a:bodyPr anchor="b" anchorCtr="0" bIns="0" lIns="0" numCol="1" rIns="0" spcFirstLastPara="1" tIns="0" wrap="square">
            <a:noAutofit/>
          </a:bodyPr>
          <a:lstStyle/>
          <a:p>
            <a:pPr algn="l" indent="0" lvl="0" marL="0" rtl="0">
              <a:lnSpc>
                <a:spcPct val="84000"/>
              </a:lnSpc>
              <a:spcBef>
                <a:spcPts val="0"/>
              </a:spcBef>
              <a:spcAft>
                <a:spcPts val="0"/>
              </a:spcAft>
              <a:buClr>
                <a:schemeClr val="dk1"/>
              </a:buClr>
              <a:buSzPts val="1900"/>
              <a:buFont typeface="Inter ExtraBold"/>
              <a:buNone/>
            </a:pPr>
            <a:r>
              <a:rPr lang="en-US"/>
              <a:t>Evergreen Subscriptions</a:t>
            </a:r>
            <a:endParaRPr/>
          </a:p>
        </p:txBody>
      </p:sp>
      <p:sp>
        <p:nvSpPr>
          <p:cNvPr id="942" name="Google Shape;942;p14"/>
          <p:cNvSpPr txBox="1">
            <a:spLocks noGrp="1"/>
          </p:cNvSpPr>
          <p:nvPr>
            <p:ph idx="1" type="subTitle"/>
          </p:nvPr>
        </p:nvSpPr>
        <p:spPr>
          <a:xfrm>
            <a:off x="494189" y="1088135"/>
            <a:ext cx="11188223" cy="265907"/>
          </a:xfrm>
          <a:prstGeom prst="rect">
            <a:avLst/>
          </a:prstGeom>
          <a:noFill/>
          <a:ln>
            <a:noFill/>
          </a:ln>
        </p:spPr>
        <p:txBody>
          <a:bodyPr anchor="t" anchorCtr="0" bIns="0" lIns="0" numCol="1" rIns="0" spcFirstLastPara="1" tIns="0" wrap="square">
            <a:spAutoFit/>
          </a:bodyPr>
          <a:lstStyle/>
          <a:p>
            <a:pPr algn="l" indent="0" lvl="0" marL="0" rtl="0">
              <a:lnSpc>
                <a:spcPct val="96000"/>
              </a:lnSpc>
              <a:spcBef>
                <a:spcPts val="0"/>
              </a:spcBef>
              <a:spcAft>
                <a:spcPts val="0"/>
              </a:spcAft>
              <a:buClr>
                <a:schemeClr val="accent1"/>
              </a:buClr>
              <a:buSzPts val="1800"/>
              <a:buFont typeface="Arial"/>
              <a:buNone/>
            </a:pPr>
            <a:r>
              <a:rPr lang="en-US"/>
              <a:t>Providing choice in how you leverage your Subscription to Innovation</a:t>
            </a:r>
            <a:endParaRPr/>
          </a:p>
        </p:txBody>
      </p:sp>
      <p:grpSp>
        <p:nvGrpSpPr>
          <p:cNvPr id="943" name="Google Shape;943;p14"/>
          <p:cNvGrpSpPr/>
          <p:nvPr/>
        </p:nvGrpSpPr>
        <p:grpSpPr>
          <a:xfrm>
            <a:off x="8442412" y="2165106"/>
            <a:ext cx="3240000" cy="2996184"/>
            <a:chOff x="8379805" y="2165106"/>
            <a:chExt cx="3240000" cy="2996184"/>
          </a:xfrm>
        </p:grpSpPr>
        <p:sp>
          <p:nvSpPr>
            <p:cNvPr id="944" name="Google Shape;944;p14"/>
            <p:cNvSpPr txBox="1"/>
            <p:nvPr/>
          </p:nvSpPr>
          <p:spPr>
            <a:xfrm>
              <a:off x="8379805" y="4299516"/>
              <a:ext cx="3240000" cy="861774"/>
            </a:xfrm>
            <a:prstGeom prst="rect">
              <a:avLst/>
            </a:prstGeom>
            <a:noFill/>
            <a:ln>
              <a:noFill/>
            </a:ln>
          </p:spPr>
          <p:txBody>
            <a:bodyPr anchor="t" anchorCtr="0" bIns="0" lIns="0" numCol="1" rIns="0" spcFirstLastPara="1" tIns="0" wrap="square">
              <a:spAutoFit/>
            </a:bodyPr>
            <a:lstStyle/>
            <a:p>
              <a:pPr algn="ctr" indent="0" lvl="0" marL="0" marR="0" rtl="0">
                <a:lnSpc>
                  <a:spcPct val="100000"/>
                </a:lnSpc>
                <a:spcBef>
                  <a:spcPts val="0"/>
                </a:spcBef>
                <a:spcAft>
                  <a:spcPts val="0"/>
                </a:spcAft>
                <a:buClr>
                  <a:srgbClr val="000000"/>
                </a:buClr>
                <a:buSzPts val="1800"/>
                <a:buFont typeface="Arial"/>
                <a:buNone/>
              </a:pPr>
              <a:r>
                <a:rPr b="0" cap="none" i="0" lang="en-US" strike="noStrike" sz="1400" u="none">
                  <a:solidFill>
                    <a:srgbClr val="000000"/>
                  </a:solidFill>
                  <a:latin typeface="Inter Light"/>
                  <a:ea typeface="Inter Light"/>
                  <a:cs typeface="Inter Light"/>
                  <a:sym typeface="Inter Light"/>
                </a:rPr>
                <a:t>SLA-driven storage service for customers that want cloud operations and cloud economics for their on-premises or hybrid data centers</a:t>
              </a:r>
              <a:endParaRPr b="0" cap="none" i="0" strike="noStrike" sz="1400" u="none">
                <a:solidFill>
                  <a:srgbClr val="000000"/>
                </a:solidFill>
                <a:latin typeface="Inter Light"/>
                <a:ea typeface="Inter Light"/>
                <a:cs typeface="Inter Light"/>
                <a:sym typeface="Inter Light"/>
              </a:endParaRPr>
            </a:p>
          </p:txBody>
        </p:sp>
        <p:sp>
          <p:nvSpPr>
            <p:cNvPr id="945" name="Google Shape;945;p14"/>
            <p:cNvSpPr/>
            <p:nvPr/>
          </p:nvSpPr>
          <p:spPr>
            <a:xfrm>
              <a:off x="8379805" y="2926080"/>
              <a:ext cx="3240000" cy="1080000"/>
            </a:xfrm>
            <a:prstGeom prst="roundRect">
              <a:avLst>
                <a:gd fmla="val 15330" name="adj"/>
              </a:avLst>
            </a:prstGeom>
            <a:solidFill>
              <a:schemeClr val="accent6"/>
            </a:solidFill>
            <a:ln>
              <a:noFill/>
            </a:ln>
          </p:spPr>
          <p:txBody>
            <a:bodyPr anchor="ctr" anchorCtr="0" bIns="45700" lIns="91425" numCol="1" rIns="0" spcFirstLastPara="1" tIns="45700" wrap="square">
              <a:noAutofit/>
            </a:bodyPr>
            <a:lstStyle/>
            <a:p>
              <a:pPr algn="ctr" indent="0" lvl="0" marL="0" marR="0" rtl="0">
                <a:lnSpc>
                  <a:spcPct val="96000"/>
                </a:lnSpc>
                <a:spcBef>
                  <a:spcPts val="0"/>
                </a:spcBef>
                <a:spcAft>
                  <a:spcPts val="0"/>
                </a:spcAft>
                <a:buClr>
                  <a:srgbClr val="000000"/>
                </a:buClr>
                <a:buSzPts val="1200"/>
                <a:buFont typeface="Arial"/>
                <a:buNone/>
              </a:pPr>
              <a:r>
                <a:rPr b="0" cap="none" i="0" lang="en-US" strike="noStrike" sz="1400" u="none">
                  <a:solidFill>
                    <a:srgbClr val="FFFFFF"/>
                  </a:solidFill>
                  <a:latin typeface="Inter Light"/>
                  <a:ea typeface="Inter Light"/>
                  <a:cs typeface="Inter Light"/>
                  <a:sym typeface="Inter Light"/>
                </a:rPr>
                <a:t>SLA-driven </a:t>
              </a:r>
              <a:br>
                <a:rPr b="0" cap="none" i="0" lang="en-US" strike="noStrike" sz="1400" u="none">
                  <a:solidFill>
                    <a:srgbClr val="FFFFFF"/>
                  </a:solidFill>
                  <a:latin typeface="Inter Light"/>
                  <a:ea typeface="Inter Light"/>
                  <a:cs typeface="Inter Light"/>
                  <a:sym typeface="Inter Light"/>
                </a:rPr>
              </a:br>
              <a:r>
                <a:rPr b="0" cap="none" i="0" lang="en-US" strike="noStrike" sz="1400" u="none">
                  <a:solidFill>
                    <a:srgbClr val="FFFFFF"/>
                  </a:solidFill>
                  <a:latin typeface="Inter Light"/>
                  <a:ea typeface="Inter Light"/>
                  <a:cs typeface="Inter Light"/>
                  <a:sym typeface="Inter Light"/>
                </a:rPr>
                <a:t>Storage as a Service</a:t>
              </a:r>
              <a:endParaRPr b="0" cap="none" i="0" strike="noStrike" sz="1400" u="none">
                <a:solidFill>
                  <a:srgbClr val="FFFFFF"/>
                </a:solidFill>
                <a:latin typeface="Inter Light"/>
                <a:ea typeface="Inter Light"/>
                <a:cs typeface="Inter Light"/>
                <a:sym typeface="Inter Light"/>
              </a:endParaRPr>
            </a:p>
          </p:txBody>
        </p:sp>
        <p:grpSp>
          <p:nvGrpSpPr>
            <p:cNvPr id="946" name="Google Shape;946;p14"/>
            <p:cNvGrpSpPr/>
            <p:nvPr/>
          </p:nvGrpSpPr>
          <p:grpSpPr>
            <a:xfrm>
              <a:off x="8736764" y="2165106"/>
              <a:ext cx="2526083" cy="402996"/>
              <a:chOff x="8737818" y="1776659"/>
              <a:chExt cx="2526083" cy="402996"/>
            </a:xfrm>
          </p:grpSpPr>
          <p:sp>
            <p:nvSpPr>
              <p:cNvPr id="947" name="Google Shape;947;p14"/>
              <p:cNvSpPr txBox="1"/>
              <p:nvPr/>
            </p:nvSpPr>
            <p:spPr>
              <a:xfrm>
                <a:off x="9216866" y="1830424"/>
                <a:ext cx="2047035" cy="295466"/>
              </a:xfrm>
              <a:prstGeom prst="rect">
                <a:avLst/>
              </a:prstGeom>
              <a:noFill/>
              <a:ln>
                <a:noFill/>
              </a:ln>
            </p:spPr>
            <p:txBody>
              <a:bodyPr anchor="ctr" anchorCtr="0" bIns="0" lIns="0" numCol="1" rIns="0" spcFirstLastPara="1" tIns="0" wrap="square">
                <a:spAutoFit/>
              </a:bodyPr>
              <a:lstStyle/>
              <a:p>
                <a:pPr algn="l" indent="0" lvl="0" marL="0" marR="0" rtl="0">
                  <a:lnSpc>
                    <a:spcPct val="96000"/>
                  </a:lnSpc>
                  <a:spcBef>
                    <a:spcPts val="0"/>
                  </a:spcBef>
                  <a:spcAft>
                    <a:spcPts val="0"/>
                  </a:spcAft>
                  <a:buClr>
                    <a:srgbClr val="474747"/>
                  </a:buClr>
                  <a:buSzPts val="2000"/>
                  <a:buFont typeface="Arial"/>
                  <a:buNone/>
                </a:pPr>
                <a:r>
                  <a:rPr b="0" cap="none" i="0" lang="en-US" strike="noStrike" sz="2000" u="none">
                    <a:solidFill>
                      <a:srgbClr val="474747"/>
                    </a:solidFill>
                    <a:latin typeface="Inter Light"/>
                    <a:ea typeface="Inter Light"/>
                    <a:cs typeface="Inter Light"/>
                    <a:sym typeface="Inter Light"/>
                  </a:rPr>
                  <a:t>Evergreen//One™</a:t>
                </a:r>
                <a:endParaRPr b="1" cap="none" i="0" strike="noStrike" sz="2000" u="none">
                  <a:solidFill>
                    <a:srgbClr val="474747"/>
                  </a:solidFill>
                  <a:latin typeface="Inter ExtraBold"/>
                  <a:ea typeface="Inter ExtraBold"/>
                  <a:cs typeface="Inter ExtraBold"/>
                  <a:sym typeface="Inter ExtraBold"/>
                </a:endParaRPr>
              </a:p>
            </p:txBody>
          </p:sp>
          <p:pic>
            <p:nvPicPr>
              <p:cNvPr descr="Icon  Description automatically generated" id="948" name="Google Shape;948;p14"/>
              <p:cNvPicPr preferRelativeResize="0"/>
              <p:nvPr/>
            </p:nvPicPr>
            <p:blipFill rotWithShape="1">
              <a:blip r:embed="rId3">
                <a:alphaModFix/>
              </a:blip>
              <a:srcRect/>
              <a:stretch/>
            </p:blipFill>
            <p:spPr>
              <a:xfrm>
                <a:off x="8737818" y="1776659"/>
                <a:ext cx="407611" cy="402996"/>
              </a:xfrm>
              <a:prstGeom prst="rect">
                <a:avLst/>
              </a:prstGeom>
              <a:noFill/>
              <a:ln>
                <a:noFill/>
              </a:ln>
            </p:spPr>
          </p:pic>
        </p:grpSp>
      </p:grpSp>
      <p:grpSp>
        <p:nvGrpSpPr>
          <p:cNvPr id="949" name="Google Shape;949;p14"/>
          <p:cNvGrpSpPr/>
          <p:nvPr/>
        </p:nvGrpSpPr>
        <p:grpSpPr>
          <a:xfrm>
            <a:off x="4468300" y="2165106"/>
            <a:ext cx="3240000" cy="3788573"/>
            <a:chOff x="4570191" y="2165106"/>
            <a:chExt cx="3240000" cy="3788573"/>
          </a:xfrm>
        </p:grpSpPr>
        <p:sp>
          <p:nvSpPr>
            <p:cNvPr id="950" name="Google Shape;950;p14"/>
            <p:cNvSpPr txBox="1"/>
            <p:nvPr/>
          </p:nvSpPr>
          <p:spPr>
            <a:xfrm>
              <a:off x="4570191" y="4297679"/>
              <a:ext cx="3240000" cy="1656000"/>
            </a:xfrm>
            <a:prstGeom prst="rect">
              <a:avLst/>
            </a:prstGeom>
            <a:noFill/>
            <a:ln>
              <a:noFill/>
            </a:ln>
          </p:spPr>
          <p:txBody>
            <a:bodyPr anchor="t" anchorCtr="0" bIns="0" lIns="0" numCol="1" rIns="0" spcFirstLastPara="1" tIns="0" wrap="square">
              <a:noAutofit/>
            </a:bodyPr>
            <a:lstStyle/>
            <a:p>
              <a:pPr algn="ctr" indent="0" lvl="0" marL="0" marR="0" rtl="0">
                <a:lnSpc>
                  <a:spcPct val="100000"/>
                </a:lnSpc>
                <a:spcBef>
                  <a:spcPts val="0"/>
                </a:spcBef>
                <a:spcAft>
                  <a:spcPts val="0"/>
                </a:spcAft>
                <a:buClr>
                  <a:srgbClr val="000000"/>
                </a:buClr>
                <a:buSzPts val="1800"/>
                <a:buFont typeface="Arial"/>
                <a:buNone/>
              </a:pPr>
              <a:r>
                <a:rPr b="0" cap="none" i="0" lang="en-US" strike="noStrike" sz="1400" u="none">
                  <a:solidFill>
                    <a:srgbClr val="000000"/>
                  </a:solidFill>
                  <a:latin typeface="Inter Light"/>
                  <a:ea typeface="Inter Light"/>
                  <a:cs typeface="Inter Light"/>
                  <a:sym typeface="Inter Light"/>
                </a:rPr>
                <a:t>Own and control the hardware with the  flexibility to pay for the subscription based on utilization of purchased capacity.</a:t>
              </a:r>
              <a:endParaRPr b="0" cap="none" i="0" strike="noStrike" sz="1400" u="none">
                <a:solidFill>
                  <a:srgbClr val="000000"/>
                </a:solidFill>
                <a:latin typeface="Inter Light"/>
                <a:ea typeface="Inter Light"/>
                <a:cs typeface="Inter Light"/>
                <a:sym typeface="Inter Light"/>
              </a:endParaRPr>
            </a:p>
            <a:p>
              <a:pPr algn="l" indent="0" lvl="0" marL="0" marR="0" rtl="0">
                <a:lnSpc>
                  <a:spcPct val="100000"/>
                </a:lnSpc>
                <a:spcBef>
                  <a:spcPts val="0"/>
                </a:spcBef>
                <a:spcAft>
                  <a:spcPts val="0"/>
                </a:spcAft>
                <a:buClr>
                  <a:srgbClr val="000000"/>
                </a:buClr>
                <a:buSzPts val="1600"/>
                <a:buFont typeface="Arial"/>
                <a:buNone/>
              </a:pPr>
              <a:endParaRPr b="0" cap="none" i="0" strike="noStrike" sz="1400" u="none">
                <a:solidFill>
                  <a:srgbClr val="FAF8F2"/>
                </a:solidFill>
                <a:latin typeface="Inter Light"/>
                <a:ea typeface="Inter Light"/>
                <a:cs typeface="Inter Light"/>
                <a:sym typeface="Inter Light"/>
              </a:endParaRPr>
            </a:p>
          </p:txBody>
        </p:sp>
        <p:sp>
          <p:nvSpPr>
            <p:cNvPr id="951" name="Google Shape;951;p14"/>
            <p:cNvSpPr/>
            <p:nvPr/>
          </p:nvSpPr>
          <p:spPr>
            <a:xfrm>
              <a:off x="4570191" y="2926080"/>
              <a:ext cx="3240000" cy="1080000"/>
            </a:xfrm>
            <a:prstGeom prst="roundRect">
              <a:avLst>
                <a:gd fmla="val 14902" name="adj"/>
              </a:avLst>
            </a:prstGeom>
            <a:solidFill>
              <a:schemeClr val="accent4"/>
            </a:solidFill>
            <a:ln>
              <a:noFill/>
            </a:ln>
          </p:spPr>
          <p:txBody>
            <a:bodyPr anchor="ctr" anchorCtr="0" bIns="45700" lIns="91425" numCol="1" rIns="0" spcFirstLastPara="1" tIns="45700" wrap="square">
              <a:noAutofit/>
            </a:bodyPr>
            <a:lstStyle/>
            <a:p>
              <a:pPr algn="ctr" indent="0" lvl="0" marL="0" marR="0" rtl="0">
                <a:lnSpc>
                  <a:spcPct val="96000"/>
                </a:lnSpc>
                <a:spcBef>
                  <a:spcPts val="0"/>
                </a:spcBef>
                <a:spcAft>
                  <a:spcPts val="0"/>
                </a:spcAft>
                <a:buClr>
                  <a:srgbClr val="000000"/>
                </a:buClr>
                <a:buSzPts val="1600"/>
                <a:buFont typeface="Arial"/>
                <a:buNone/>
              </a:pPr>
              <a:r>
                <a:rPr b="0" cap="none" i="0" lang="en-US" strike="noStrike" sz="1400" u="none">
                  <a:solidFill>
                    <a:srgbClr val="FFFFFF"/>
                  </a:solidFill>
                  <a:latin typeface="Inter Light"/>
                  <a:ea typeface="Inter Light"/>
                  <a:cs typeface="Inter Light"/>
                  <a:sym typeface="Inter Light"/>
                </a:rPr>
                <a:t>Hardware ownership with usage-based capacity</a:t>
              </a:r>
              <a:endParaRPr b="0" cap="none" i="0" strike="noStrike" sz="1400" u="none">
                <a:solidFill>
                  <a:srgbClr val="FFFFFF"/>
                </a:solidFill>
                <a:latin typeface="Inter Light"/>
                <a:ea typeface="Inter Light"/>
                <a:cs typeface="Inter Light"/>
                <a:sym typeface="Inter Light"/>
              </a:endParaRPr>
            </a:p>
            <a:p>
              <a:pPr algn="ctr" indent="0" lvl="0" marL="0" marR="0" rtl="0">
                <a:lnSpc>
                  <a:spcPct val="96000"/>
                </a:lnSpc>
                <a:spcBef>
                  <a:spcPts val="0"/>
                </a:spcBef>
                <a:spcAft>
                  <a:spcPts val="0"/>
                </a:spcAft>
                <a:buClr>
                  <a:srgbClr val="000000"/>
                </a:buClr>
                <a:buSzPts val="1600"/>
                <a:buFont typeface="Arial"/>
                <a:buNone/>
              </a:pPr>
              <a:r>
                <a:rPr b="0" cap="none" i="0" lang="en-US" strike="noStrike" sz="1400" u="none">
                  <a:solidFill>
                    <a:srgbClr val="FFFFFF"/>
                  </a:solidFill>
                  <a:latin typeface="Inter Light"/>
                  <a:ea typeface="Inter Light"/>
                  <a:cs typeface="Inter Light"/>
                  <a:sym typeface="Inter Light"/>
                </a:rPr>
                <a:t>and software subscription</a:t>
              </a:r>
              <a:endParaRPr b="0" cap="none" i="0" strike="noStrike" sz="1400" u="none">
                <a:solidFill>
                  <a:srgbClr val="FFFFFF"/>
                </a:solidFill>
                <a:latin typeface="Inter Light"/>
                <a:ea typeface="Inter Light"/>
                <a:cs typeface="Inter Light"/>
                <a:sym typeface="Inter Light"/>
              </a:endParaRPr>
            </a:p>
          </p:txBody>
        </p:sp>
        <p:grpSp>
          <p:nvGrpSpPr>
            <p:cNvPr id="952" name="Google Shape;952;p14"/>
            <p:cNvGrpSpPr/>
            <p:nvPr/>
          </p:nvGrpSpPr>
          <p:grpSpPr>
            <a:xfrm>
              <a:off x="4927150" y="2165106"/>
              <a:ext cx="2526083" cy="402996"/>
              <a:chOff x="8737818" y="1776659"/>
              <a:chExt cx="2526083" cy="402996"/>
            </a:xfrm>
          </p:grpSpPr>
          <p:sp>
            <p:nvSpPr>
              <p:cNvPr id="953" name="Google Shape;953;p14"/>
              <p:cNvSpPr txBox="1"/>
              <p:nvPr/>
            </p:nvSpPr>
            <p:spPr>
              <a:xfrm>
                <a:off x="9216866" y="1830424"/>
                <a:ext cx="2047035" cy="295466"/>
              </a:xfrm>
              <a:prstGeom prst="rect">
                <a:avLst/>
              </a:prstGeom>
              <a:noFill/>
              <a:ln>
                <a:noFill/>
              </a:ln>
            </p:spPr>
            <p:txBody>
              <a:bodyPr anchor="ctr" anchorCtr="0" bIns="0" lIns="0" numCol="1" rIns="0" spcFirstLastPara="1" tIns="0" wrap="square">
                <a:spAutoFit/>
              </a:bodyPr>
              <a:lstStyle/>
              <a:p>
                <a:pPr algn="l" indent="0" lvl="0" marL="0" marR="0" rtl="0">
                  <a:lnSpc>
                    <a:spcPct val="96000"/>
                  </a:lnSpc>
                  <a:spcBef>
                    <a:spcPts val="0"/>
                  </a:spcBef>
                  <a:spcAft>
                    <a:spcPts val="0"/>
                  </a:spcAft>
                  <a:buClr>
                    <a:srgbClr val="474747"/>
                  </a:buClr>
                  <a:buSzPts val="2000"/>
                  <a:buFont typeface="Arial"/>
                  <a:buNone/>
                </a:pPr>
                <a:r>
                  <a:rPr b="0" cap="none" i="0" lang="en-US" strike="noStrike" sz="2000" u="none">
                    <a:solidFill>
                      <a:srgbClr val="474747"/>
                    </a:solidFill>
                    <a:latin typeface="Inter Light"/>
                    <a:ea typeface="Inter Light"/>
                    <a:cs typeface="Inter Light"/>
                    <a:sym typeface="Inter Light"/>
                  </a:rPr>
                  <a:t>Evergreen//Flex™</a:t>
                </a:r>
                <a:endParaRPr b="1" cap="none" i="0" strike="noStrike" sz="2000" u="none">
                  <a:solidFill>
                    <a:srgbClr val="474747"/>
                  </a:solidFill>
                  <a:latin typeface="Inter ExtraBold"/>
                  <a:ea typeface="Inter ExtraBold"/>
                  <a:cs typeface="Inter ExtraBold"/>
                  <a:sym typeface="Inter ExtraBold"/>
                </a:endParaRPr>
              </a:p>
            </p:txBody>
          </p:sp>
          <p:pic>
            <p:nvPicPr>
              <p:cNvPr descr="Icon  Description automatically generated" id="954" name="Google Shape;954;p14"/>
              <p:cNvPicPr preferRelativeResize="0"/>
              <p:nvPr/>
            </p:nvPicPr>
            <p:blipFill rotWithShape="1">
              <a:blip r:embed="rId3">
                <a:alphaModFix/>
              </a:blip>
              <a:srcRect/>
              <a:stretch/>
            </p:blipFill>
            <p:spPr>
              <a:xfrm>
                <a:off x="8737818" y="1776659"/>
                <a:ext cx="407611" cy="402996"/>
              </a:xfrm>
              <a:prstGeom prst="rect">
                <a:avLst/>
              </a:prstGeom>
              <a:noFill/>
              <a:ln>
                <a:noFill/>
              </a:ln>
            </p:spPr>
          </p:pic>
        </p:grpSp>
      </p:grpSp>
      <p:grpSp>
        <p:nvGrpSpPr>
          <p:cNvPr id="955" name="Google Shape;955;p14"/>
          <p:cNvGrpSpPr/>
          <p:nvPr/>
        </p:nvGrpSpPr>
        <p:grpSpPr>
          <a:xfrm>
            <a:off x="494189" y="2165106"/>
            <a:ext cx="3240000" cy="3788574"/>
            <a:chOff x="756332" y="2165106"/>
            <a:chExt cx="3240000" cy="3788574"/>
          </a:xfrm>
        </p:grpSpPr>
        <p:sp>
          <p:nvSpPr>
            <p:cNvPr id="956" name="Google Shape;956;p14"/>
            <p:cNvSpPr txBox="1"/>
            <p:nvPr/>
          </p:nvSpPr>
          <p:spPr>
            <a:xfrm>
              <a:off x="756332" y="4297680"/>
              <a:ext cx="3240000" cy="1656000"/>
            </a:xfrm>
            <a:prstGeom prst="rect">
              <a:avLst/>
            </a:prstGeom>
            <a:noFill/>
            <a:ln>
              <a:noFill/>
            </a:ln>
          </p:spPr>
          <p:txBody>
            <a:bodyPr anchor="t" anchorCtr="0" bIns="0" lIns="0" numCol="1" rIns="0" spcFirstLastPara="1" tIns="0" wrap="square">
              <a:noAutofit/>
            </a:bodyPr>
            <a:lstStyle/>
            <a:p>
              <a:pPr algn="ctr" indent="0" lvl="0" marL="0" marR="0" rtl="0">
                <a:spcBef>
                  <a:spcPts val="0"/>
                </a:spcBef>
                <a:spcAft>
                  <a:spcPts val="0"/>
                </a:spcAft>
                <a:buNone/>
              </a:pPr>
              <a:r>
                <a:rPr lang="en-US" sz="1400">
                  <a:solidFill>
                    <a:srgbClr val="000000"/>
                  </a:solidFill>
                  <a:latin typeface="Inter Light"/>
                  <a:ea typeface="Inter Light"/>
                  <a:cs typeface="Inter Light"/>
                  <a:sym typeface="Inter Light"/>
                </a:rPr>
                <a:t> Storage</a:t>
              </a:r>
              <a:r>
                <a:rPr b="0" cap="none" i="0" lang="en-US" strike="noStrike" sz="1400" u="none">
                  <a:solidFill>
                    <a:srgbClr val="000000"/>
                  </a:solidFill>
                  <a:latin typeface="Inter Light"/>
                  <a:ea typeface="Inter Light"/>
                  <a:cs typeface="Inter Light"/>
                  <a:sym typeface="Inter Light"/>
                </a:rPr>
                <a:t> ownership combined with subscription to software and hardware upgrades and world-class customer experience.</a:t>
              </a:r>
              <a:endParaRPr b="0" cap="none" i="0" strike="noStrike" sz="1400" u="none">
                <a:solidFill>
                  <a:srgbClr val="000000"/>
                </a:solidFill>
                <a:latin typeface="Inter Light"/>
                <a:ea typeface="Inter Light"/>
                <a:cs typeface="Inter Light"/>
                <a:sym typeface="Inter Light"/>
              </a:endParaRPr>
            </a:p>
            <a:p>
              <a:pPr algn="l" indent="0" lvl="0" marL="0" marR="0" rtl="0">
                <a:lnSpc>
                  <a:spcPct val="100000"/>
                </a:lnSpc>
                <a:spcBef>
                  <a:spcPts val="0"/>
                </a:spcBef>
                <a:spcAft>
                  <a:spcPts val="0"/>
                </a:spcAft>
                <a:buClr>
                  <a:srgbClr val="000000"/>
                </a:buClr>
                <a:buSzPts val="1600"/>
                <a:buFont typeface="Arial"/>
                <a:buNone/>
              </a:pPr>
              <a:br>
                <a:rPr b="0" cap="none" i="0" lang="en-US" strike="noStrike" sz="1400" u="none">
                  <a:solidFill>
                    <a:schemeClr val="dk1"/>
                  </a:solidFill>
                  <a:latin typeface="Inter Light"/>
                  <a:ea typeface="Inter Light"/>
                  <a:cs typeface="Inter Light"/>
                  <a:sym typeface="Inter Light"/>
                </a:rPr>
              </a:br>
              <a:endParaRPr b="0" cap="none" i="0" strike="noStrike" sz="1400" u="none">
                <a:solidFill>
                  <a:srgbClr val="000000"/>
                </a:solidFill>
                <a:latin typeface="Inter Light"/>
                <a:ea typeface="Inter Light"/>
                <a:cs typeface="Inter Light"/>
                <a:sym typeface="Inter Light"/>
              </a:endParaRPr>
            </a:p>
          </p:txBody>
        </p:sp>
        <p:sp>
          <p:nvSpPr>
            <p:cNvPr id="957" name="Google Shape;957;p14"/>
            <p:cNvSpPr/>
            <p:nvPr/>
          </p:nvSpPr>
          <p:spPr>
            <a:xfrm>
              <a:off x="756332" y="2926080"/>
              <a:ext cx="3240000" cy="1080000"/>
            </a:xfrm>
            <a:prstGeom prst="roundRect">
              <a:avLst>
                <a:gd fmla="val 14901" name="adj"/>
              </a:avLst>
            </a:prstGeom>
            <a:solidFill>
              <a:schemeClr val="accent3"/>
            </a:solidFill>
            <a:ln>
              <a:noFill/>
            </a:ln>
          </p:spPr>
          <p:txBody>
            <a:bodyPr anchor="ctr" anchorCtr="0" bIns="45700" lIns="91425" numCol="1" rIns="0" spcFirstLastPara="1" tIns="45700" wrap="square">
              <a:noAutofit/>
            </a:bodyPr>
            <a:lstStyle/>
            <a:p>
              <a:pPr algn="ctr" indent="0" lvl="0" marL="0" marR="0" rtl="0">
                <a:lnSpc>
                  <a:spcPct val="96000"/>
                </a:lnSpc>
                <a:spcBef>
                  <a:spcPts val="0"/>
                </a:spcBef>
                <a:spcAft>
                  <a:spcPts val="0"/>
                </a:spcAft>
                <a:buNone/>
              </a:pPr>
              <a:r>
                <a:rPr lang="en-US" sz="1400">
                  <a:solidFill>
                    <a:srgbClr val="FFFFFF"/>
                  </a:solidFill>
                  <a:latin typeface="Inter Light"/>
                  <a:ea typeface="Inter Light"/>
                  <a:cs typeface="Inter Light"/>
                  <a:sym typeface="Inter Light"/>
                </a:rPr>
                <a:t>Traditional purchase </a:t>
              </a:r>
              <a:r>
                <a:rPr b="0" cap="none" i="0" lang="en-US" strike="noStrike" sz="1400" u="none">
                  <a:solidFill>
                    <a:srgbClr val="FFFFFF"/>
                  </a:solidFill>
                  <a:latin typeface="Inter Light"/>
                  <a:ea typeface="Inter Light"/>
                  <a:cs typeface="Inter Light"/>
                  <a:sym typeface="Inter Light"/>
                </a:rPr>
                <a:t>with </a:t>
              </a:r>
              <a:r>
                <a:rPr lang="en-US" sz="1400">
                  <a:solidFill>
                    <a:srgbClr val="FFFFFF"/>
                  </a:solidFill>
                  <a:latin typeface="Inter Light"/>
                  <a:ea typeface="Inter Light"/>
                  <a:cs typeface="Inter Light"/>
                  <a:sym typeface="Inter Light"/>
                </a:rPr>
                <a:t>ongoing </a:t>
              </a:r>
              <a:r>
                <a:rPr b="0" cap="none" i="0" lang="en-US" strike="noStrike" sz="1400" u="none">
                  <a:solidFill>
                    <a:srgbClr val="FFFFFF"/>
                  </a:solidFill>
                  <a:latin typeface="Inter Light"/>
                  <a:ea typeface="Inter Light"/>
                  <a:cs typeface="Inter Light"/>
                  <a:sym typeface="Inter Light"/>
                </a:rPr>
                <a:t>subscription to</a:t>
              </a:r>
              <a:endParaRPr sz="1400">
                <a:solidFill>
                  <a:schemeClr val="dk1"/>
                </a:solidFill>
                <a:latin typeface="Inter Light"/>
                <a:ea typeface="Inter Light"/>
                <a:cs typeface="Inter Light"/>
                <a:sym typeface="Inter Light"/>
              </a:endParaRPr>
            </a:p>
            <a:p>
              <a:pPr algn="ctr" indent="0" lvl="0" marL="0" marR="0" rtl="0">
                <a:lnSpc>
                  <a:spcPct val="96000"/>
                </a:lnSpc>
                <a:spcBef>
                  <a:spcPts val="0"/>
                </a:spcBef>
                <a:spcAft>
                  <a:spcPts val="0"/>
                </a:spcAft>
                <a:buNone/>
              </a:pPr>
              <a:r>
                <a:rPr lang="en-US" sz="1400">
                  <a:solidFill>
                    <a:srgbClr val="FFFFFF"/>
                  </a:solidFill>
                  <a:latin typeface="Inter Light"/>
                  <a:ea typeface="Inter Light"/>
                  <a:cs typeface="Inter Light"/>
                  <a:sym typeface="Inter Light"/>
                </a:rPr>
                <a:t>software and hardware </a:t>
              </a:r>
              <a:r>
                <a:rPr b="0" cap="none" i="0" lang="en-US" strike="noStrike" sz="1400" u="none">
                  <a:solidFill>
                    <a:srgbClr val="FFFFFF"/>
                  </a:solidFill>
                  <a:latin typeface="Inter Light"/>
                  <a:ea typeface="Inter Light"/>
                  <a:cs typeface="Inter Light"/>
                  <a:sym typeface="Inter Light"/>
                </a:rPr>
                <a:t>upgrades</a:t>
              </a:r>
              <a:endParaRPr sz="1400">
                <a:solidFill>
                  <a:schemeClr val="dk1"/>
                </a:solidFill>
                <a:latin typeface="Inter Light"/>
                <a:ea typeface="Inter Light"/>
                <a:cs typeface="Inter Light"/>
                <a:sym typeface="Inter Light"/>
              </a:endParaRPr>
            </a:p>
          </p:txBody>
        </p:sp>
        <p:grpSp>
          <p:nvGrpSpPr>
            <p:cNvPr id="958" name="Google Shape;958;p14"/>
            <p:cNvGrpSpPr/>
            <p:nvPr/>
          </p:nvGrpSpPr>
          <p:grpSpPr>
            <a:xfrm>
              <a:off x="898700" y="2165106"/>
              <a:ext cx="2955265" cy="402996"/>
              <a:chOff x="8737818" y="1776659"/>
              <a:chExt cx="2955265" cy="402996"/>
            </a:xfrm>
          </p:grpSpPr>
          <p:sp>
            <p:nvSpPr>
              <p:cNvPr id="959" name="Google Shape;959;p14"/>
              <p:cNvSpPr txBox="1"/>
              <p:nvPr/>
            </p:nvSpPr>
            <p:spPr>
              <a:xfrm>
                <a:off x="9216866" y="1830425"/>
                <a:ext cx="2476217" cy="295466"/>
              </a:xfrm>
              <a:prstGeom prst="rect">
                <a:avLst/>
              </a:prstGeom>
              <a:noFill/>
              <a:ln>
                <a:noFill/>
              </a:ln>
            </p:spPr>
            <p:txBody>
              <a:bodyPr anchor="ctr" anchorCtr="0" bIns="0" lIns="0" numCol="1" rIns="0" spcFirstLastPara="1" tIns="0" wrap="square">
                <a:spAutoFit/>
              </a:bodyPr>
              <a:lstStyle/>
              <a:p>
                <a:pPr algn="l" indent="0" lvl="0" marL="0" marR="0" rtl="0">
                  <a:lnSpc>
                    <a:spcPct val="96000"/>
                  </a:lnSpc>
                  <a:spcBef>
                    <a:spcPts val="0"/>
                  </a:spcBef>
                  <a:spcAft>
                    <a:spcPts val="0"/>
                  </a:spcAft>
                  <a:buClr>
                    <a:srgbClr val="474747"/>
                  </a:buClr>
                  <a:buSzPts val="2000"/>
                  <a:buFont typeface="Arial"/>
                  <a:buNone/>
                </a:pPr>
                <a:r>
                  <a:rPr b="0" cap="none" i="0" lang="en-US" strike="noStrike" sz="2000" u="none">
                    <a:solidFill>
                      <a:srgbClr val="474747"/>
                    </a:solidFill>
                    <a:latin typeface="Inter Light"/>
                    <a:ea typeface="Inter Light"/>
                    <a:cs typeface="Inter Light"/>
                    <a:sym typeface="Inter Light"/>
                  </a:rPr>
                  <a:t>Evergreen//Forever™</a:t>
                </a:r>
                <a:endParaRPr b="1" cap="none" i="0" strike="noStrike" sz="2000" u="none">
                  <a:solidFill>
                    <a:srgbClr val="474747"/>
                  </a:solidFill>
                  <a:latin typeface="Inter ExtraBold"/>
                  <a:ea typeface="Inter ExtraBold"/>
                  <a:cs typeface="Inter ExtraBold"/>
                  <a:sym typeface="Inter ExtraBold"/>
                </a:endParaRPr>
              </a:p>
            </p:txBody>
          </p:sp>
          <p:pic>
            <p:nvPicPr>
              <p:cNvPr descr="Icon  Description automatically generated" id="960" name="Google Shape;960;p14"/>
              <p:cNvPicPr preferRelativeResize="0"/>
              <p:nvPr/>
            </p:nvPicPr>
            <p:blipFill rotWithShape="1">
              <a:blip r:embed="rId3">
                <a:alphaModFix/>
              </a:blip>
              <a:srcRect/>
              <a:stretch/>
            </p:blipFill>
            <p:spPr>
              <a:xfrm>
                <a:off x="8737818" y="1776659"/>
                <a:ext cx="407611" cy="402996"/>
              </a:xfrm>
              <a:prstGeom prst="rect">
                <a:avLst/>
              </a:prstGeom>
              <a:noFill/>
              <a:ln>
                <a:noFill/>
              </a:ln>
            </p:spPr>
          </p:pic>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1997"/>
        <p:cNvGrpSpPr/>
        <p:nvPr/>
      </p:nvGrpSpPr>
      <p:grpSpPr>
        <a:xfrm>
          <a:off x="0" y="0"/>
          <a:ext cx="0" cy="0"/>
          <a:chOff x="0" y="0"/>
          <a:chExt cx="0" cy="0"/>
        </a:xfrm>
      </p:grpSpPr>
      <p:sp>
        <p:nvSpPr>
          <p:cNvPr id="1998" name="Google Shape;1998;p60"/>
          <p:cNvSpPr txBox="1">
            <a:spLocks noGrp="1"/>
          </p:cNvSpPr>
          <p:nvPr>
            <p:ph idx="1" type="body"/>
          </p:nvPr>
        </p:nvSpPr>
        <p:spPr>
          <a:xfrm>
            <a:off x="495300" y="4743450"/>
            <a:ext cx="3556000" cy="1657341"/>
          </a:xfrm>
          <a:prstGeom prst="rect">
            <a:avLst/>
          </a:prstGeom>
          <a:noFill/>
          <a:ln>
            <a:noFill/>
          </a:ln>
        </p:spPr>
        <p:txBody>
          <a:bodyPr anchor="t" anchorCtr="0" bIns="0" lIns="0" numCol="1" rIns="0" spcFirstLastPara="1" tIns="0" wrap="square">
            <a:noAutofit/>
          </a:bodyPr>
          <a:lstStyle/>
          <a:p>
            <a:pPr algn="l" indent="0" lvl="0" marL="0" rtl="0">
              <a:lnSpc>
                <a:spcPct val="96000"/>
              </a:lnSpc>
              <a:spcBef>
                <a:spcPts val="0"/>
              </a:spcBef>
              <a:spcAft>
                <a:spcPts val="0"/>
              </a:spcAft>
              <a:buClr>
                <a:schemeClr val="lt1"/>
              </a:buClr>
              <a:buSzPts val="1800"/>
              <a:buNone/>
            </a:pPr>
            <a:r>
              <a:rPr lang="en-US"/>
              <a:t>Deliver peace of mind from downtime, data loss, or data destruction and a path to integrated data protection as a service</a:t>
            </a:r>
            <a:endParaRPr/>
          </a:p>
        </p:txBody>
      </p:sp>
      <p:sp>
        <p:nvSpPr>
          <p:cNvPr id="1999" name="Google Shape;1999;p60"/>
          <p:cNvSpPr txBox="1">
            <a:spLocks noGrp="1"/>
          </p:cNvSpPr>
          <p:nvPr>
            <p:ph type="title"/>
          </p:nvPr>
        </p:nvSpPr>
        <p:spPr>
          <a:xfrm>
            <a:off x="495300" y="811500"/>
            <a:ext cx="3574220" cy="1787605"/>
          </a:xfrm>
          <a:prstGeom prst="rect">
            <a:avLst/>
          </a:prstGeom>
          <a:noFill/>
          <a:ln>
            <a:noFill/>
          </a:ln>
        </p:spPr>
        <p:txBody>
          <a:bodyPr anchor="b" anchorCtr="0" bIns="0" lIns="0" numCol="1" rIns="0" spcFirstLastPara="1" tIns="0" wrap="square">
            <a:spAutoFit/>
          </a:bodyPr>
          <a:lstStyle/>
          <a:p>
            <a:pPr algn="l" indent="0" lvl="0" marL="0" rtl="0">
              <a:lnSpc>
                <a:spcPct val="87000"/>
              </a:lnSpc>
              <a:spcBef>
                <a:spcPts val="0"/>
              </a:spcBef>
              <a:spcAft>
                <a:spcPts val="0"/>
              </a:spcAft>
              <a:buClr>
                <a:schemeClr val="lt1"/>
              </a:buClr>
              <a:buSzPts val="4400"/>
              <a:buFont typeface="Inter ExtraBold"/>
              <a:buNone/>
            </a:pPr>
            <a:r>
              <a:rPr lang="en-US"/>
              <a:t>Data Protection Monitoring</a:t>
            </a:r>
            <a:endParaRPr/>
          </a:p>
        </p:txBody>
      </p:sp>
      <p:sp>
        <p:nvSpPr>
          <p:cNvPr id="2000" name="Google Shape;2000;p60"/>
          <p:cNvSpPr txBox="1"/>
          <p:nvPr/>
        </p:nvSpPr>
        <p:spPr>
          <a:xfrm>
            <a:off x="495299" y="3136068"/>
            <a:ext cx="3955930" cy="2245656"/>
          </a:xfrm>
          <a:prstGeom prst="rect">
            <a:avLst/>
          </a:prstGeom>
          <a:noFill/>
          <a:ln>
            <a:noFill/>
          </a:ln>
        </p:spPr>
        <p:txBody>
          <a:bodyPr anchor="t" anchorCtr="0" bIns="0" lIns="0" numCol="1" rIns="0" spcFirstLastPara="1" tIns="0" wrap="square">
            <a:noAutofit/>
          </a:bodyPr>
          <a:lstStyle/>
          <a:p>
            <a:pPr algn="l" indent="0" lvl="0" marL="0" marR="0" rtl="0">
              <a:lnSpc>
                <a:spcPct val="96000"/>
              </a:lnSpc>
              <a:spcBef>
                <a:spcPts val="0"/>
              </a:spcBef>
              <a:spcAft>
                <a:spcPts val="0"/>
              </a:spcAft>
              <a:buClr>
                <a:schemeClr val="lt1"/>
              </a:buClr>
              <a:buSzPts val="1200"/>
              <a:buFont typeface="Arial"/>
              <a:buNone/>
            </a:pPr>
            <a:r>
              <a:rPr lang="en-US" sz="1200">
                <a:solidFill>
                  <a:srgbClr val="FFDBCB"/>
                </a:solidFill>
                <a:latin typeface="Inter Light"/>
                <a:ea typeface="Inter Light"/>
                <a:cs typeface="Inter Light"/>
                <a:sym typeface="Inter Light"/>
              </a:rPr>
              <a:t>Checks if protection services are meeting RPOs</a:t>
            </a:r>
            <a:endParaRPr/>
          </a:p>
          <a:p>
            <a:pPr algn="l" indent="0" lvl="0" marL="0" marR="0" rtl="0">
              <a:lnSpc>
                <a:spcPct val="96000"/>
              </a:lnSpc>
              <a:spcBef>
                <a:spcPts val="1200"/>
              </a:spcBef>
              <a:spcAft>
                <a:spcPts val="0"/>
              </a:spcAft>
              <a:buClr>
                <a:schemeClr val="lt1"/>
              </a:buClr>
              <a:buSzPts val="1200"/>
              <a:buFont typeface="Arial"/>
              <a:buNone/>
            </a:pPr>
            <a:r>
              <a:rPr lang="en-US" sz="1200">
                <a:solidFill>
                  <a:srgbClr val="FFDBCB"/>
                </a:solidFill>
                <a:latin typeface="Inter Light"/>
                <a:ea typeface="Inter Light"/>
                <a:cs typeface="Inter Light"/>
                <a:sym typeface="Inter Light"/>
              </a:rPr>
              <a:t>Delivers local and remote protection report</a:t>
            </a:r>
            <a:endParaRPr/>
          </a:p>
          <a:p>
            <a:pPr algn="l" indent="0" lvl="0" marL="0" marR="0" rtl="0">
              <a:lnSpc>
                <a:spcPct val="96000"/>
              </a:lnSpc>
              <a:spcBef>
                <a:spcPts val="1200"/>
              </a:spcBef>
              <a:spcAft>
                <a:spcPts val="0"/>
              </a:spcAft>
              <a:buClr>
                <a:schemeClr val="lt1"/>
              </a:buClr>
              <a:buSzPts val="1200"/>
              <a:buFont typeface="Arial"/>
              <a:buNone/>
            </a:pPr>
            <a:r>
              <a:rPr lang="en-US" sz="1200">
                <a:solidFill>
                  <a:srgbClr val="FFDBCB"/>
                </a:solidFill>
                <a:latin typeface="Inter Light"/>
                <a:ea typeface="Inter Light"/>
                <a:cs typeface="Inter Light"/>
                <a:sym typeface="Inter Light"/>
              </a:rPr>
              <a:t>*Coming soon!* RTO / RPO and ransomware alerting</a:t>
            </a:r>
            <a:endParaRPr/>
          </a:p>
          <a:p>
            <a:pPr algn="l" indent="0" lvl="0" marL="0" marR="0" rtl="0">
              <a:lnSpc>
                <a:spcPct val="96000"/>
              </a:lnSpc>
              <a:spcBef>
                <a:spcPts val="1200"/>
              </a:spcBef>
              <a:spcAft>
                <a:spcPts val="0"/>
              </a:spcAft>
              <a:buClr>
                <a:schemeClr val="lt1"/>
              </a:buClr>
              <a:buSzPts val="1200"/>
              <a:buFont typeface="Arial"/>
              <a:buNone/>
            </a:pPr>
            <a:r>
              <a:rPr lang="en-US" sz="1200">
                <a:solidFill>
                  <a:srgbClr val="FFDBCB"/>
                </a:solidFill>
                <a:latin typeface="Inter Light"/>
                <a:ea typeface="Inter Light"/>
                <a:cs typeface="Inter Light"/>
                <a:sym typeface="Inter Light"/>
              </a:rPr>
              <a:t>*Coming soon!* Recommend and quote safeguards</a:t>
            </a:r>
            <a:endParaRPr/>
          </a:p>
        </p:txBody>
      </p:sp>
      <p:pic>
        <p:nvPicPr>
          <p:cNvPr id="2001" name="Google Shape;2001;p60"/>
          <p:cNvPicPr preferRelativeResize="0"/>
          <p:nvPr/>
        </p:nvPicPr>
        <p:blipFill rotWithShape="1">
          <a:blip r:embed="rId3">
            <a:alphaModFix/>
          </a:blip>
          <a:srcRect/>
          <a:stretch/>
        </p:blipFill>
        <p:spPr>
          <a:xfrm>
            <a:off x="5027036" y="1443009"/>
            <a:ext cx="6669664" cy="4161940"/>
          </a:xfrm>
          <a:prstGeom prst="rect">
            <a:avLst/>
          </a:prstGeom>
          <a:noFill/>
          <a:ln cap="flat" cmpd="sng" w="9525">
            <a:solidFill>
              <a:srgbClr val="D8D8D8"/>
            </a:solidFill>
            <a:prstDash val="solid"/>
            <a:round/>
            <a:headEnd len="sm" type="none" w="sm"/>
            <a:tailEnd len="sm" type="none" w="sm"/>
          </a:ln>
        </p:spPr>
      </p:pic>
      <p:pic>
        <p:nvPicPr>
          <p:cNvPr id="2002" name="Google Shape;2002;p60"/>
          <p:cNvPicPr preferRelativeResize="0"/>
          <p:nvPr/>
        </p:nvPicPr>
        <p:blipFill rotWithShape="1">
          <a:blip r:embed="rId4">
            <a:alphaModFix/>
          </a:blip>
          <a:srcRect b="807" l="339" r="736" t="1554"/>
          <a:stretch/>
        </p:blipFill>
        <p:spPr>
          <a:xfrm>
            <a:off x="5027035" y="4672864"/>
            <a:ext cx="2885213" cy="1296138"/>
          </a:xfrm>
          <a:prstGeom prst="rect">
            <a:avLst/>
          </a:prstGeom>
          <a:noFill/>
          <a:ln cap="flat" cmpd="sng" w="9525">
            <a:solidFill>
              <a:srgbClr val="D8D8D8"/>
            </a:solidFill>
            <a:prstDash val="solid"/>
            <a:round/>
            <a:headEnd len="sm" type="none" w="sm"/>
            <a:tailEnd len="sm" type="none" w="sm"/>
          </a:ln>
        </p:spPr>
      </p:pic>
      <p:pic>
        <p:nvPicPr>
          <p:cNvPr descr="Graphical user interface, text, application  Description automatically generated" id="2003" name="Google Shape;2003;p60"/>
          <p:cNvPicPr preferRelativeResize="0"/>
          <p:nvPr/>
        </p:nvPicPr>
        <p:blipFill rotWithShape="1">
          <a:blip r:embed="rId5">
            <a:alphaModFix/>
          </a:blip>
          <a:srcRect b="17940" l="2231" r="1999" t="14774"/>
          <a:stretch/>
        </p:blipFill>
        <p:spPr>
          <a:xfrm>
            <a:off x="5613009" y="1002020"/>
            <a:ext cx="6436555" cy="776457"/>
          </a:xfrm>
          <a:prstGeom prst="rect">
            <a:avLst/>
          </a:prstGeom>
          <a:noFill/>
          <a:ln>
            <a:noFill/>
          </a:ln>
        </p:spPr>
      </p:pic>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2007"/>
        <p:cNvGrpSpPr/>
        <p:nvPr/>
      </p:nvGrpSpPr>
      <p:grpSpPr>
        <a:xfrm>
          <a:off x="0" y="0"/>
          <a:ext cx="0" cy="0"/>
          <a:chOff x="0" y="0"/>
          <a:chExt cx="0" cy="0"/>
        </a:xfrm>
      </p:grpSpPr>
      <p:sp>
        <p:nvSpPr>
          <p:cNvPr id="2008" name="Google Shape;2008;p61"/>
          <p:cNvSpPr txBox="1">
            <a:spLocks noGrp="1"/>
          </p:cNvSpPr>
          <p:nvPr>
            <p:ph type="title"/>
          </p:nvPr>
        </p:nvSpPr>
        <p:spPr>
          <a:xfrm>
            <a:off x="495300" y="549415"/>
            <a:ext cx="11187112" cy="455189"/>
          </a:xfrm>
          <a:prstGeom prst="rect">
            <a:avLst/>
          </a:prstGeom>
          <a:noFill/>
          <a:ln>
            <a:noFill/>
          </a:ln>
        </p:spPr>
        <p:txBody>
          <a:bodyPr anchor="b" anchorCtr="0" bIns="0" lIns="0" numCol="1" rIns="0" spcFirstLastPara="1" tIns="0" wrap="square">
            <a:spAutoFit/>
          </a:bodyPr>
          <a:lstStyle/>
          <a:p>
            <a:pPr algn="l" indent="0" lvl="0" marL="0" rtl="0">
              <a:lnSpc>
                <a:spcPct val="84000"/>
              </a:lnSpc>
              <a:spcBef>
                <a:spcPts val="0"/>
              </a:spcBef>
              <a:spcAft>
                <a:spcPts val="0"/>
              </a:spcAft>
              <a:buClr>
                <a:schemeClr val="dk1"/>
              </a:buClr>
              <a:buSzPts val="3400"/>
              <a:buFont typeface="Inter ExtraBold"/>
              <a:buNone/>
            </a:pPr>
            <a:r>
              <a:rPr lang="en-US"/>
              <a:t>Manage Any Resource from Wherever You Work</a:t>
            </a:r>
            <a:endParaRPr/>
          </a:p>
        </p:txBody>
      </p:sp>
      <p:sp>
        <p:nvSpPr>
          <p:cNvPr id="2009" name="Google Shape;2009;p61"/>
          <p:cNvSpPr txBox="1">
            <a:spLocks noGrp="1"/>
          </p:cNvSpPr>
          <p:nvPr>
            <p:ph idx="1" type="subTitle"/>
          </p:nvPr>
        </p:nvSpPr>
        <p:spPr>
          <a:xfrm>
            <a:off x="494189" y="1088135"/>
            <a:ext cx="11188223" cy="274320"/>
          </a:xfrm>
          <a:prstGeom prst="rect">
            <a:avLst/>
          </a:prstGeom>
          <a:noFill/>
          <a:ln>
            <a:noFill/>
          </a:ln>
        </p:spPr>
        <p:txBody>
          <a:bodyPr anchor="t" anchorCtr="0" bIns="0" lIns="0" numCol="1" rIns="0" spcFirstLastPara="1" tIns="0" wrap="square">
            <a:spAutoFit/>
          </a:bodyPr>
          <a:lstStyle/>
          <a:p>
            <a:pPr algn="l" indent="0" lvl="0" marL="0" rtl="0">
              <a:lnSpc>
                <a:spcPct val="96000"/>
              </a:lnSpc>
              <a:spcBef>
                <a:spcPts val="0"/>
              </a:spcBef>
              <a:spcAft>
                <a:spcPts val="0"/>
              </a:spcAft>
              <a:buClr>
                <a:schemeClr val="accent1"/>
              </a:buClr>
              <a:buSzPts val="1800"/>
              <a:buFont typeface="Arial"/>
              <a:buNone/>
            </a:pPr>
            <a:r>
              <a:rPr lang="en-US"/>
              <a:t>Leading mobile, global interface for monitoring and taking real-time action</a:t>
            </a:r>
            <a:endParaRPr/>
          </a:p>
        </p:txBody>
      </p:sp>
      <p:cxnSp>
        <p:nvCxnSpPr>
          <p:cNvPr id="2010" name="Google Shape;2010;p61"/>
          <p:cNvCxnSpPr/>
          <p:nvPr/>
        </p:nvCxnSpPr>
        <p:spPr>
          <a:xfrm>
            <a:off x="3290888" y="1894894"/>
            <a:ext cx="0" cy="4286922"/>
          </a:xfrm>
          <a:prstGeom prst="straightConnector1">
            <a:avLst/>
          </a:prstGeom>
          <a:noFill/>
          <a:ln cap="rnd" cmpd="sng" w="19050">
            <a:solidFill>
              <a:srgbClr val="BFBFBF"/>
            </a:solidFill>
            <a:prstDash val="dot"/>
            <a:round/>
            <a:headEnd len="sm" type="none" w="sm"/>
            <a:tailEnd len="sm" type="none" w="sm"/>
          </a:ln>
        </p:spPr>
      </p:cxnSp>
      <p:cxnSp>
        <p:nvCxnSpPr>
          <p:cNvPr id="2011" name="Google Shape;2011;p61"/>
          <p:cNvCxnSpPr/>
          <p:nvPr/>
        </p:nvCxnSpPr>
        <p:spPr>
          <a:xfrm>
            <a:off x="8885238" y="1894894"/>
            <a:ext cx="0" cy="4286922"/>
          </a:xfrm>
          <a:prstGeom prst="straightConnector1">
            <a:avLst/>
          </a:prstGeom>
          <a:noFill/>
          <a:ln cap="rnd" cmpd="sng" w="19050">
            <a:solidFill>
              <a:srgbClr val="BFBFBF"/>
            </a:solidFill>
            <a:prstDash val="dot"/>
            <a:round/>
            <a:headEnd len="sm" type="none" w="sm"/>
            <a:tailEnd len="sm" type="none" w="sm"/>
          </a:ln>
        </p:spPr>
      </p:cxnSp>
      <p:cxnSp>
        <p:nvCxnSpPr>
          <p:cNvPr id="2012" name="Google Shape;2012;p61"/>
          <p:cNvCxnSpPr/>
          <p:nvPr/>
        </p:nvCxnSpPr>
        <p:spPr>
          <a:xfrm>
            <a:off x="6088063" y="1894894"/>
            <a:ext cx="0" cy="4286922"/>
          </a:xfrm>
          <a:prstGeom prst="straightConnector1">
            <a:avLst/>
          </a:prstGeom>
          <a:noFill/>
          <a:ln cap="rnd" cmpd="sng" w="19050">
            <a:solidFill>
              <a:srgbClr val="BFBFBF"/>
            </a:solidFill>
            <a:prstDash val="dot"/>
            <a:round/>
            <a:headEnd len="sm" type="none" w="sm"/>
            <a:tailEnd len="sm" type="none" w="sm"/>
          </a:ln>
        </p:spPr>
      </p:cxnSp>
      <p:sp>
        <p:nvSpPr>
          <p:cNvPr id="2013" name="Google Shape;2013;p61"/>
          <p:cNvSpPr txBox="1"/>
          <p:nvPr/>
        </p:nvSpPr>
        <p:spPr>
          <a:xfrm>
            <a:off x="493713" y="5007493"/>
            <a:ext cx="2797169" cy="1035027"/>
          </a:xfrm>
          <a:prstGeom prst="rect">
            <a:avLst/>
          </a:prstGeom>
          <a:noFill/>
          <a:ln>
            <a:noFill/>
          </a:ln>
        </p:spPr>
        <p:txBody>
          <a:bodyPr anchor="t" anchorCtr="0" bIns="45700" lIns="91425" numCol="1" rIns="91425" spcFirstLastPara="1" tIns="45700" wrap="square">
            <a:spAutoFit/>
          </a:bodyPr>
          <a:lstStyle/>
          <a:p>
            <a:pPr algn="ctr" indent="0" lvl="0" marL="0" marR="0" rtl="0">
              <a:lnSpc>
                <a:spcPct val="96000"/>
              </a:lnSpc>
              <a:spcBef>
                <a:spcPts val="0"/>
              </a:spcBef>
              <a:spcAft>
                <a:spcPts val="0"/>
              </a:spcAft>
              <a:buNone/>
            </a:pPr>
            <a:r>
              <a:rPr b="1" lang="en-US" sz="1600">
                <a:solidFill>
                  <a:schemeClr val="dk1"/>
                </a:solidFill>
                <a:latin typeface="Inter ExtraBold"/>
                <a:ea typeface="Inter ExtraBold"/>
                <a:cs typeface="Inter ExtraBold"/>
                <a:sym typeface="Inter ExtraBold"/>
              </a:rPr>
              <a:t>Entire Fleet at</a:t>
            </a:r>
            <a:br>
              <a:rPr b="1" lang="en-US" sz="1600">
                <a:solidFill>
                  <a:schemeClr val="dk1"/>
                </a:solidFill>
                <a:latin typeface="Inter ExtraBold"/>
                <a:ea typeface="Inter ExtraBold"/>
                <a:cs typeface="Inter ExtraBold"/>
                <a:sym typeface="Inter ExtraBold"/>
              </a:rPr>
            </a:br>
            <a:r>
              <a:rPr b="1" lang="en-US" sz="1600">
                <a:solidFill>
                  <a:schemeClr val="dk1"/>
                </a:solidFill>
                <a:latin typeface="Inter ExtraBold"/>
                <a:ea typeface="Inter ExtraBold"/>
                <a:cs typeface="Inter ExtraBold"/>
                <a:sym typeface="Inter ExtraBold"/>
              </a:rPr>
              <a:t>Your Fingertips</a:t>
            </a:r>
            <a:endParaRPr/>
          </a:p>
          <a:p>
            <a:pPr algn="ctr" indent="0" lvl="0" marL="0" marR="0" rtl="0">
              <a:lnSpc>
                <a:spcPct val="96000"/>
              </a:lnSpc>
              <a:spcBef>
                <a:spcPts val="900"/>
              </a:spcBef>
              <a:spcAft>
                <a:spcPts val="0"/>
              </a:spcAft>
              <a:buNone/>
            </a:pPr>
            <a:r>
              <a:rPr lang="en-US" sz="1200">
                <a:solidFill>
                  <a:schemeClr val="dk1"/>
                </a:solidFill>
                <a:latin typeface="Inter Light"/>
                <a:ea typeface="Inter Light"/>
                <a:cs typeface="Inter Light"/>
                <a:sym typeface="Inter Light"/>
              </a:rPr>
              <a:t>Monitor your arrays and update cases right from your pocket</a:t>
            </a:r>
            <a:endParaRPr/>
          </a:p>
        </p:txBody>
      </p:sp>
      <p:sp>
        <p:nvSpPr>
          <p:cNvPr id="2014" name="Google Shape;2014;p61"/>
          <p:cNvSpPr txBox="1"/>
          <p:nvPr/>
        </p:nvSpPr>
        <p:spPr>
          <a:xfrm>
            <a:off x="3290882" y="5007493"/>
            <a:ext cx="2797169" cy="1035027"/>
          </a:xfrm>
          <a:prstGeom prst="rect">
            <a:avLst/>
          </a:prstGeom>
          <a:noFill/>
          <a:ln>
            <a:noFill/>
          </a:ln>
        </p:spPr>
        <p:txBody>
          <a:bodyPr anchor="t" anchorCtr="0" bIns="45700" lIns="91425" numCol="1" rIns="91425" spcFirstLastPara="1" tIns="45700" wrap="square">
            <a:spAutoFit/>
          </a:bodyPr>
          <a:lstStyle/>
          <a:p>
            <a:pPr algn="ctr" indent="0" lvl="0" marL="0" marR="0" rtl="0">
              <a:lnSpc>
                <a:spcPct val="96000"/>
              </a:lnSpc>
              <a:spcBef>
                <a:spcPts val="0"/>
              </a:spcBef>
              <a:spcAft>
                <a:spcPts val="0"/>
              </a:spcAft>
              <a:buNone/>
            </a:pPr>
            <a:r>
              <a:rPr b="1" lang="en-US" sz="1600">
                <a:solidFill>
                  <a:schemeClr val="dk1"/>
                </a:solidFill>
                <a:latin typeface="Inter ExtraBold"/>
                <a:ea typeface="Inter ExtraBold"/>
                <a:cs typeface="Inter ExtraBold"/>
                <a:sym typeface="Inter ExtraBold"/>
              </a:rPr>
              <a:t>Secure Role-Based Access for All Users</a:t>
            </a:r>
            <a:endParaRPr/>
          </a:p>
          <a:p>
            <a:pPr algn="ctr" indent="0" lvl="0" marL="0" marR="0" rtl="0">
              <a:lnSpc>
                <a:spcPct val="96000"/>
              </a:lnSpc>
              <a:spcBef>
                <a:spcPts val="900"/>
              </a:spcBef>
              <a:spcAft>
                <a:spcPts val="0"/>
              </a:spcAft>
              <a:buNone/>
            </a:pPr>
            <a:r>
              <a:rPr lang="en-US" sz="1200">
                <a:solidFill>
                  <a:schemeClr val="dk1"/>
                </a:solidFill>
                <a:latin typeface="Inter Light"/>
                <a:ea typeface="Inter Light"/>
                <a:cs typeface="Inter Light"/>
                <a:sym typeface="Inter Light"/>
              </a:rPr>
              <a:t>Provide specific views based on user profiles</a:t>
            </a:r>
            <a:endParaRPr/>
          </a:p>
        </p:txBody>
      </p:sp>
      <p:sp>
        <p:nvSpPr>
          <p:cNvPr id="2015" name="Google Shape;2015;p61"/>
          <p:cNvSpPr txBox="1"/>
          <p:nvPr/>
        </p:nvSpPr>
        <p:spPr>
          <a:xfrm>
            <a:off x="6088051" y="5007493"/>
            <a:ext cx="2797169" cy="1035027"/>
          </a:xfrm>
          <a:prstGeom prst="rect">
            <a:avLst/>
          </a:prstGeom>
          <a:noFill/>
          <a:ln>
            <a:noFill/>
          </a:ln>
        </p:spPr>
        <p:txBody>
          <a:bodyPr anchor="t" anchorCtr="0" bIns="45700" lIns="91425" numCol="1" rIns="91425" spcFirstLastPara="1" tIns="45700" wrap="square">
            <a:spAutoFit/>
          </a:bodyPr>
          <a:lstStyle/>
          <a:p>
            <a:pPr algn="ctr" indent="0" lvl="0" marL="0" marR="0" rtl="0">
              <a:lnSpc>
                <a:spcPct val="96000"/>
              </a:lnSpc>
              <a:spcBef>
                <a:spcPts val="0"/>
              </a:spcBef>
              <a:spcAft>
                <a:spcPts val="0"/>
              </a:spcAft>
              <a:buNone/>
            </a:pPr>
            <a:r>
              <a:rPr b="1" lang="en-US" sz="1600">
                <a:solidFill>
                  <a:schemeClr val="dk1"/>
                </a:solidFill>
                <a:latin typeface="Inter ExtraBold"/>
                <a:ea typeface="Inter ExtraBold"/>
                <a:cs typeface="Inter ExtraBold"/>
                <a:sym typeface="Inter ExtraBold"/>
              </a:rPr>
              <a:t>Location</a:t>
            </a:r>
            <a:br>
              <a:rPr b="1" lang="en-US" sz="1600">
                <a:solidFill>
                  <a:schemeClr val="dk1"/>
                </a:solidFill>
                <a:latin typeface="Inter ExtraBold"/>
                <a:ea typeface="Inter ExtraBold"/>
                <a:cs typeface="Inter ExtraBold"/>
                <a:sym typeface="Inter ExtraBold"/>
              </a:rPr>
            </a:br>
            <a:r>
              <a:rPr b="1" lang="en-US" sz="1600">
                <a:solidFill>
                  <a:schemeClr val="dk1"/>
                </a:solidFill>
                <a:latin typeface="Inter ExtraBold"/>
                <a:ea typeface="Inter ExtraBold"/>
                <a:cs typeface="Inter ExtraBold"/>
                <a:sym typeface="Inter ExtraBold"/>
              </a:rPr>
              <a:t>Management</a:t>
            </a:r>
            <a:endParaRPr/>
          </a:p>
          <a:p>
            <a:pPr algn="ctr" indent="0" lvl="0" marL="0" marR="0" rtl="0">
              <a:lnSpc>
                <a:spcPct val="96000"/>
              </a:lnSpc>
              <a:spcBef>
                <a:spcPts val="900"/>
              </a:spcBef>
              <a:spcAft>
                <a:spcPts val="0"/>
              </a:spcAft>
              <a:buNone/>
            </a:pPr>
            <a:r>
              <a:rPr lang="en-US" sz="1200">
                <a:solidFill>
                  <a:schemeClr val="dk1"/>
                </a:solidFill>
                <a:latin typeface="Inter Light"/>
                <a:ea typeface="Inter Light"/>
                <a:cs typeface="Inter Light"/>
                <a:sym typeface="Inter Light"/>
              </a:rPr>
              <a:t>Know exactly where all your data sits—globally</a:t>
            </a:r>
            <a:endParaRPr/>
          </a:p>
        </p:txBody>
      </p:sp>
      <p:sp>
        <p:nvSpPr>
          <p:cNvPr id="2016" name="Google Shape;2016;p61"/>
          <p:cNvSpPr txBox="1"/>
          <p:nvPr/>
        </p:nvSpPr>
        <p:spPr>
          <a:xfrm>
            <a:off x="8885220" y="5007493"/>
            <a:ext cx="2797169" cy="1035027"/>
          </a:xfrm>
          <a:prstGeom prst="rect">
            <a:avLst/>
          </a:prstGeom>
          <a:noFill/>
          <a:ln>
            <a:noFill/>
          </a:ln>
        </p:spPr>
        <p:txBody>
          <a:bodyPr anchor="t" anchorCtr="0" bIns="45700" lIns="91425" numCol="1" rIns="91425" spcFirstLastPara="1" tIns="45700" wrap="square">
            <a:spAutoFit/>
          </a:bodyPr>
          <a:lstStyle/>
          <a:p>
            <a:pPr algn="ctr" indent="0" lvl="0" marL="0" marR="0" rtl="0">
              <a:lnSpc>
                <a:spcPct val="96000"/>
              </a:lnSpc>
              <a:spcBef>
                <a:spcPts val="0"/>
              </a:spcBef>
              <a:spcAft>
                <a:spcPts val="0"/>
              </a:spcAft>
              <a:buNone/>
            </a:pPr>
            <a:r>
              <a:rPr b="1" lang="en-US" sz="1600">
                <a:solidFill>
                  <a:schemeClr val="dk1"/>
                </a:solidFill>
                <a:latin typeface="Inter ExtraBold"/>
                <a:ea typeface="Inter ExtraBold"/>
                <a:cs typeface="Inter ExtraBold"/>
                <a:sym typeface="Inter ExtraBold"/>
              </a:rPr>
              <a:t>Simple Integrations</a:t>
            </a:r>
            <a:br>
              <a:rPr b="1" lang="en-US" sz="1600">
                <a:solidFill>
                  <a:schemeClr val="dk1"/>
                </a:solidFill>
                <a:latin typeface="Inter ExtraBold"/>
                <a:ea typeface="Inter ExtraBold"/>
                <a:cs typeface="Inter ExtraBold"/>
                <a:sym typeface="Inter ExtraBold"/>
              </a:rPr>
            </a:br>
            <a:r>
              <a:rPr b="1" lang="en-US" sz="1600">
                <a:solidFill>
                  <a:schemeClr val="dk1"/>
                </a:solidFill>
                <a:latin typeface="Inter ExtraBold"/>
                <a:ea typeface="Inter ExtraBold"/>
                <a:cs typeface="Inter ExtraBold"/>
                <a:sym typeface="Inter ExtraBold"/>
              </a:rPr>
              <a:t>Using APIs</a:t>
            </a:r>
            <a:endParaRPr/>
          </a:p>
          <a:p>
            <a:pPr algn="ctr" indent="0" lvl="0" marL="0" marR="0" rtl="0">
              <a:lnSpc>
                <a:spcPct val="96000"/>
              </a:lnSpc>
              <a:spcBef>
                <a:spcPts val="900"/>
              </a:spcBef>
              <a:spcAft>
                <a:spcPts val="0"/>
              </a:spcAft>
              <a:buNone/>
            </a:pPr>
            <a:r>
              <a:rPr lang="en-US" sz="1200">
                <a:solidFill>
                  <a:schemeClr val="dk1"/>
                </a:solidFill>
                <a:latin typeface="Inter Light"/>
                <a:ea typeface="Inter Light"/>
                <a:cs typeface="Inter Light"/>
                <a:sym typeface="Inter Light"/>
              </a:rPr>
              <a:t>Want to use your own reporting and graphing tools? Pure1 is API-first!</a:t>
            </a:r>
            <a:endParaRPr/>
          </a:p>
        </p:txBody>
      </p:sp>
      <p:pic>
        <p:nvPicPr>
          <p:cNvPr descr="A screenshot of a cell phone  Description generated with very high confidence" id="2017" name="Google Shape;2017;p61"/>
          <p:cNvPicPr preferRelativeResize="0"/>
          <p:nvPr/>
        </p:nvPicPr>
        <p:blipFill rotWithShape="1">
          <a:blip r:embed="rId3">
            <a:alphaModFix/>
          </a:blip>
          <a:srcRect/>
          <a:stretch/>
        </p:blipFill>
        <p:spPr>
          <a:xfrm>
            <a:off x="1238252" y="2003044"/>
            <a:ext cx="1317222" cy="2646598"/>
          </a:xfrm>
          <a:prstGeom prst="rect">
            <a:avLst/>
          </a:prstGeom>
          <a:noFill/>
          <a:ln>
            <a:noFill/>
          </a:ln>
        </p:spPr>
      </p:pic>
      <p:pic>
        <p:nvPicPr>
          <p:cNvPr id="2018" name="Google Shape;2018;p61"/>
          <p:cNvPicPr preferRelativeResize="0"/>
          <p:nvPr/>
        </p:nvPicPr>
        <p:blipFill rotWithShape="1">
          <a:blip r:embed="rId4">
            <a:alphaModFix/>
          </a:blip>
          <a:srcRect b="1776" l="1474" r="898"/>
          <a:stretch/>
        </p:blipFill>
        <p:spPr>
          <a:xfrm>
            <a:off x="3569253" y="2405463"/>
            <a:ext cx="2240426" cy="1841760"/>
          </a:xfrm>
          <a:prstGeom prst="rect">
            <a:avLst/>
          </a:prstGeom>
          <a:noFill/>
          <a:ln cap="flat" cmpd="sng" w="9525">
            <a:solidFill>
              <a:srgbClr val="D8D8D8"/>
            </a:solidFill>
            <a:prstDash val="solid"/>
            <a:round/>
            <a:headEnd len="sm" type="none" w="sm"/>
            <a:tailEnd len="sm" type="none" w="sm"/>
          </a:ln>
        </p:spPr>
      </p:pic>
      <p:pic>
        <p:nvPicPr>
          <p:cNvPr descr="A close up of a map  Description automatically generated" id="2019" name="Google Shape;2019;p61"/>
          <p:cNvPicPr preferRelativeResize="0"/>
          <p:nvPr/>
        </p:nvPicPr>
        <p:blipFill rotWithShape="1">
          <a:blip r:embed="rId5">
            <a:alphaModFix/>
          </a:blip>
          <a:srcRect/>
          <a:stretch/>
        </p:blipFill>
        <p:spPr>
          <a:xfrm>
            <a:off x="6277386" y="2649502"/>
            <a:ext cx="2418498" cy="1353682"/>
          </a:xfrm>
          <a:prstGeom prst="rect">
            <a:avLst/>
          </a:prstGeom>
          <a:noFill/>
          <a:ln cap="flat" cmpd="sng" w="9525">
            <a:solidFill>
              <a:srgbClr val="D8D8D8"/>
            </a:solidFill>
            <a:prstDash val="solid"/>
            <a:round/>
            <a:headEnd len="sm" type="none" w="sm"/>
            <a:tailEnd len="sm" type="none" w="sm"/>
          </a:ln>
        </p:spPr>
      </p:pic>
      <p:pic>
        <p:nvPicPr>
          <p:cNvPr id="2020" name="Google Shape;2020;p61"/>
          <p:cNvPicPr preferRelativeResize="0"/>
          <p:nvPr/>
        </p:nvPicPr>
        <p:blipFill rotWithShape="1">
          <a:blip r:embed="rId6">
            <a:alphaModFix/>
          </a:blip>
          <a:srcRect/>
          <a:stretch/>
        </p:blipFill>
        <p:spPr>
          <a:xfrm>
            <a:off x="9074549" y="2574566"/>
            <a:ext cx="2418510" cy="1503554"/>
          </a:xfrm>
          <a:prstGeom prst="rect">
            <a:avLst/>
          </a:prstGeom>
          <a:noFill/>
          <a:ln cap="flat" cmpd="sng" w="9525">
            <a:solidFill>
              <a:srgbClr val="D8D8D8"/>
            </a:solidFill>
            <a:prstDash val="solid"/>
            <a:round/>
            <a:headEnd len="sm" type="none" w="sm"/>
            <a:tailEnd len="sm" type="none" w="sm"/>
          </a:ln>
        </p:spPr>
      </p:pic>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1647"/>
        <p:cNvGrpSpPr/>
        <p:nvPr/>
      </p:nvGrpSpPr>
      <p:grpSpPr>
        <a:xfrm>
          <a:off x="0" y="0"/>
          <a:ext cx="0" cy="0"/>
          <a:chOff x="0" y="0"/>
          <a:chExt cx="0" cy="0"/>
        </a:xfrm>
      </p:grpSpPr>
      <p:sp>
        <p:nvSpPr>
          <p:cNvPr id="1648" name="Google Shape;1648;p37"/>
          <p:cNvSpPr txBox="1">
            <a:spLocks noGrp="1"/>
          </p:cNvSpPr>
          <p:nvPr>
            <p:ph type="title"/>
          </p:nvPr>
        </p:nvSpPr>
        <p:spPr>
          <a:xfrm>
            <a:off x="495300" y="575576"/>
            <a:ext cx="11187112" cy="429028"/>
          </a:xfrm>
          <a:prstGeom prst="rect">
            <a:avLst/>
          </a:prstGeom>
          <a:noFill/>
          <a:ln>
            <a:noFill/>
          </a:ln>
        </p:spPr>
        <p:txBody>
          <a:bodyPr anchor="b" anchorCtr="0" bIns="0" lIns="0" numCol="1" rIns="0" spcFirstLastPara="1" tIns="0" wrap="square">
            <a:normAutofit/>
          </a:bodyPr>
          <a:lstStyle/>
          <a:p>
            <a:pPr algn="l" indent="0" lvl="0" marL="0" rtl="0">
              <a:lnSpc>
                <a:spcPct val="84000"/>
              </a:lnSpc>
              <a:spcBef>
                <a:spcPts val="0"/>
              </a:spcBef>
              <a:spcAft>
                <a:spcPts val="0"/>
              </a:spcAft>
              <a:buClr>
                <a:schemeClr val="dk1"/>
              </a:buClr>
              <a:buSzPts val="3100"/>
              <a:buFont typeface="Inter ExtraBold"/>
              <a:buNone/>
            </a:pPr>
            <a:r>
              <a:rPr lang="en-US" sz="3100"/>
              <a:t>Operational Benefits</a:t>
            </a:r>
            <a:endParaRPr/>
          </a:p>
        </p:txBody>
      </p:sp>
      <p:sp>
        <p:nvSpPr>
          <p:cNvPr id="1649" name="Google Shape;1649;p37"/>
          <p:cNvSpPr txBox="1">
            <a:spLocks noGrp="1"/>
          </p:cNvSpPr>
          <p:nvPr>
            <p:ph idx="2" type="subTitle"/>
          </p:nvPr>
        </p:nvSpPr>
        <p:spPr>
          <a:xfrm>
            <a:off x="494189" y="1088135"/>
            <a:ext cx="11188223" cy="274320"/>
          </a:xfrm>
          <a:prstGeom prst="rect">
            <a:avLst/>
          </a:prstGeom>
          <a:noFill/>
          <a:ln>
            <a:noFill/>
          </a:ln>
        </p:spPr>
        <p:txBody>
          <a:bodyPr anchor="t" anchorCtr="0" bIns="0" lIns="0" numCol="1" rIns="0" spcFirstLastPara="1" tIns="0" wrap="square">
            <a:normAutofit/>
          </a:bodyPr>
          <a:lstStyle/>
          <a:p>
            <a:pPr algn="l" indent="0" lvl="0" marL="0" rtl="0">
              <a:lnSpc>
                <a:spcPct val="96000"/>
              </a:lnSpc>
              <a:spcBef>
                <a:spcPts val="0"/>
              </a:spcBef>
              <a:spcAft>
                <a:spcPts val="0"/>
              </a:spcAft>
              <a:buClr>
                <a:schemeClr val="accent1"/>
              </a:buClr>
              <a:buSzPts val="1800"/>
              <a:buFont typeface="Arial"/>
              <a:buNone/>
            </a:pPr>
            <a:r>
              <a:rPr lang="en-US"/>
              <a:t>How does Evergreen//One™ reduce Customers’ cost of delivery to end customers?</a:t>
            </a:r>
            <a:endParaRPr/>
          </a:p>
        </p:txBody>
      </p:sp>
      <p:grpSp>
        <p:nvGrpSpPr>
          <p:cNvPr id="1650" name="Google Shape;1650;p37"/>
          <p:cNvGrpSpPr/>
          <p:nvPr/>
        </p:nvGrpSpPr>
        <p:grpSpPr>
          <a:xfrm>
            <a:off x="1280653" y="1804357"/>
            <a:ext cx="1203305" cy="1203305"/>
            <a:chOff x="1154365" y="1750566"/>
            <a:chExt cx="1455883" cy="1455883"/>
          </a:xfrm>
        </p:grpSpPr>
        <p:sp>
          <p:nvSpPr>
            <p:cNvPr id="1651" name="Google Shape;1651;p37"/>
            <p:cNvSpPr/>
            <p:nvPr/>
          </p:nvSpPr>
          <p:spPr>
            <a:xfrm>
              <a:off x="1154365" y="1750566"/>
              <a:ext cx="1455883" cy="1455883"/>
            </a:xfrm>
            <a:prstGeom prst="ellipse">
              <a:avLst/>
            </a:prstGeom>
            <a:gradFill>
              <a:gsLst>
                <a:gs pos="0">
                  <a:srgbClr val="1B092C"/>
                </a:gs>
                <a:gs pos="50000">
                  <a:srgbClr val="280E40"/>
                </a:gs>
                <a:gs pos="100000">
                  <a:srgbClr val="30124D"/>
                </a:gs>
              </a:gsLst>
              <a:lin ang="16200000" scaled="0"/>
            </a:gra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descr="Check List" id="1652" name="Google Shape;1652;p37"/>
            <p:cNvSpPr/>
            <p:nvPr/>
          </p:nvSpPr>
          <p:spPr>
            <a:xfrm>
              <a:off x="1464635" y="2060836"/>
              <a:ext cx="835343" cy="835343"/>
            </a:xfrm>
            <a:prstGeom prst="rect">
              <a:avLst/>
            </a:prstGeom>
            <a:blipFill rotWithShape="1">
              <a:blip r:embed="rId3">
                <a:alphaModFix/>
              </a:blip>
              <a:stretch>
                <a:fillRect/>
              </a:stretch>
            </a:blip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grpSp>
      <p:sp>
        <p:nvSpPr>
          <p:cNvPr id="1653" name="Google Shape;1653;p37"/>
          <p:cNvSpPr/>
          <p:nvPr/>
        </p:nvSpPr>
        <p:spPr>
          <a:xfrm>
            <a:off x="688959" y="3264146"/>
            <a:ext cx="2386694" cy="288000"/>
          </a:xfrm>
          <a:custGeom>
            <a:avLst/>
            <a:gdLst/>
            <a:ahLst/>
            <a:cxnLst/>
            <a:rect b="b" l="l" r="r" t="t"/>
            <a:pathLst>
              <a:path extrusionOk="0" h="720000" w="2386694">
                <a:moveTo>
                  <a:pt x="0" y="0"/>
                </a:moveTo>
                <a:lnTo>
                  <a:pt x="2386694" y="0"/>
                </a:lnTo>
                <a:lnTo>
                  <a:pt x="2386694" y="720000"/>
                </a:lnTo>
                <a:lnTo>
                  <a:pt x="0" y="720000"/>
                </a:lnTo>
                <a:lnTo>
                  <a:pt x="0" y="0"/>
                </a:lnTo>
                <a:close/>
              </a:path>
            </a:pathLst>
          </a:custGeom>
          <a:noFill/>
          <a:ln>
            <a:noFill/>
          </a:ln>
        </p:spPr>
        <p:txBody>
          <a:bodyPr anchor="t" anchorCtr="0" bIns="0" lIns="0" numCol="1" rIns="0" spcFirstLastPara="1" tIns="0" wrap="square">
            <a:noAutofit/>
          </a:bodyPr>
          <a:lstStyle/>
          <a:p>
            <a:pPr algn="ctr" indent="0" lvl="0" marL="0" marR="0" rtl="0">
              <a:lnSpc>
                <a:spcPct val="90000"/>
              </a:lnSpc>
              <a:spcBef>
                <a:spcPts val="0"/>
              </a:spcBef>
              <a:spcAft>
                <a:spcPts val="0"/>
              </a:spcAft>
              <a:buClr>
                <a:schemeClr val="dk1"/>
              </a:buClr>
              <a:buSzPts val="1200"/>
              <a:buFont typeface="Inter ExtraBold"/>
              <a:buNone/>
            </a:pPr>
            <a:r>
              <a:rPr b="1" cap="none" lang="en-US" sz="1200">
                <a:solidFill>
                  <a:schemeClr val="dk1"/>
                </a:solidFill>
                <a:latin typeface="Inter ExtraBold"/>
                <a:ea typeface="Inter ExtraBold"/>
                <a:cs typeface="Inter ExtraBold"/>
                <a:sym typeface="Inter ExtraBold"/>
              </a:rPr>
              <a:t>OUTSOURCED TASKS</a:t>
            </a:r>
            <a:endParaRPr b="1" sz="1200">
              <a:solidFill>
                <a:schemeClr val="dk1"/>
              </a:solidFill>
              <a:latin typeface="Inter ExtraBold"/>
              <a:ea typeface="Inter ExtraBold"/>
              <a:cs typeface="Inter ExtraBold"/>
              <a:sym typeface="Inter ExtraBold"/>
            </a:endParaRPr>
          </a:p>
        </p:txBody>
      </p:sp>
      <p:grpSp>
        <p:nvGrpSpPr>
          <p:cNvPr id="1654" name="Google Shape;1654;p37"/>
          <p:cNvGrpSpPr/>
          <p:nvPr/>
        </p:nvGrpSpPr>
        <p:grpSpPr>
          <a:xfrm>
            <a:off x="4084758" y="1804357"/>
            <a:ext cx="1203305" cy="1203305"/>
            <a:chOff x="3958731" y="1750566"/>
            <a:chExt cx="1455883" cy="1455883"/>
          </a:xfrm>
        </p:grpSpPr>
        <p:sp>
          <p:nvSpPr>
            <p:cNvPr id="1655" name="Google Shape;1655;p37"/>
            <p:cNvSpPr/>
            <p:nvPr/>
          </p:nvSpPr>
          <p:spPr>
            <a:xfrm>
              <a:off x="3958731" y="1750566"/>
              <a:ext cx="1455883" cy="1455883"/>
            </a:xfrm>
            <a:prstGeom prst="ellipse">
              <a:avLst/>
            </a:prstGeom>
            <a:gradFill>
              <a:gsLst>
                <a:gs pos="0">
                  <a:srgbClr val="006D67"/>
                </a:gs>
                <a:gs pos="50000">
                  <a:srgbClr val="009F97"/>
                </a:gs>
                <a:gs pos="100000">
                  <a:srgbClr val="00BFB4"/>
                </a:gs>
              </a:gsLst>
              <a:lin ang="16200000" scaled="0"/>
            </a:gra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descr="Gears" id="1656" name="Google Shape;1656;p37"/>
            <p:cNvSpPr/>
            <p:nvPr/>
          </p:nvSpPr>
          <p:spPr>
            <a:xfrm>
              <a:off x="4269001" y="2060836"/>
              <a:ext cx="835343" cy="835343"/>
            </a:xfrm>
            <a:prstGeom prst="rect">
              <a:avLst/>
            </a:prstGeom>
            <a:blipFill rotWithShape="1">
              <a:blip r:embed="rId4">
                <a:alphaModFix/>
              </a:blip>
              <a:stretch>
                <a:fillRect/>
              </a:stretch>
            </a:blip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grpSp>
      <p:sp>
        <p:nvSpPr>
          <p:cNvPr id="1657" name="Google Shape;1657;p37"/>
          <p:cNvSpPr/>
          <p:nvPr/>
        </p:nvSpPr>
        <p:spPr>
          <a:xfrm>
            <a:off x="3493325" y="3264146"/>
            <a:ext cx="2386694" cy="288000"/>
          </a:xfrm>
          <a:custGeom>
            <a:avLst/>
            <a:gdLst/>
            <a:ahLst/>
            <a:cxnLst/>
            <a:rect b="b" l="l" r="r" t="t"/>
            <a:pathLst>
              <a:path extrusionOk="0" h="720000" w="2386694">
                <a:moveTo>
                  <a:pt x="0" y="0"/>
                </a:moveTo>
                <a:lnTo>
                  <a:pt x="2386694" y="0"/>
                </a:lnTo>
                <a:lnTo>
                  <a:pt x="2386694" y="720000"/>
                </a:lnTo>
                <a:lnTo>
                  <a:pt x="0" y="720000"/>
                </a:lnTo>
                <a:lnTo>
                  <a:pt x="0" y="0"/>
                </a:lnTo>
                <a:close/>
              </a:path>
            </a:pathLst>
          </a:custGeom>
          <a:noFill/>
          <a:ln>
            <a:noFill/>
          </a:ln>
        </p:spPr>
        <p:txBody>
          <a:bodyPr anchor="t" anchorCtr="0" bIns="0" lIns="0" numCol="1" rIns="0" spcFirstLastPara="1" tIns="0" wrap="square">
            <a:noAutofit/>
          </a:bodyPr>
          <a:lstStyle/>
          <a:p>
            <a:pPr algn="ctr" indent="0" lvl="0" marL="0" marR="0" rtl="0">
              <a:lnSpc>
                <a:spcPct val="90000"/>
              </a:lnSpc>
              <a:spcBef>
                <a:spcPts val="0"/>
              </a:spcBef>
              <a:spcAft>
                <a:spcPts val="0"/>
              </a:spcAft>
              <a:buClr>
                <a:schemeClr val="dk1"/>
              </a:buClr>
              <a:buSzPts val="1200"/>
              <a:buFont typeface="Inter ExtraBold"/>
              <a:buNone/>
            </a:pPr>
            <a:r>
              <a:rPr b="1" cap="none" lang="en-US" sz="1200">
                <a:solidFill>
                  <a:schemeClr val="dk1"/>
                </a:solidFill>
                <a:latin typeface="Inter ExtraBold"/>
                <a:ea typeface="Inter ExtraBold"/>
                <a:cs typeface="Inter ExtraBold"/>
                <a:sym typeface="Inter ExtraBold"/>
              </a:rPr>
              <a:t>OPERATIONAL SIMPLICITY</a:t>
            </a:r>
            <a:endParaRPr b="1" sz="1200">
              <a:solidFill>
                <a:schemeClr val="dk1"/>
              </a:solidFill>
              <a:latin typeface="Inter ExtraBold"/>
              <a:ea typeface="Inter ExtraBold"/>
              <a:cs typeface="Inter ExtraBold"/>
              <a:sym typeface="Inter ExtraBold"/>
            </a:endParaRPr>
          </a:p>
        </p:txBody>
      </p:sp>
      <p:grpSp>
        <p:nvGrpSpPr>
          <p:cNvPr id="1658" name="Google Shape;1658;p37"/>
          <p:cNvGrpSpPr/>
          <p:nvPr/>
        </p:nvGrpSpPr>
        <p:grpSpPr>
          <a:xfrm>
            <a:off x="6888863" y="1804357"/>
            <a:ext cx="1203305" cy="1203305"/>
            <a:chOff x="6763097" y="1750566"/>
            <a:chExt cx="1455883" cy="1455883"/>
          </a:xfrm>
        </p:grpSpPr>
        <p:sp>
          <p:nvSpPr>
            <p:cNvPr id="1659" name="Google Shape;1659;p37"/>
            <p:cNvSpPr/>
            <p:nvPr/>
          </p:nvSpPr>
          <p:spPr>
            <a:xfrm>
              <a:off x="6763097" y="1750566"/>
              <a:ext cx="1455883" cy="1455883"/>
            </a:xfrm>
            <a:prstGeom prst="ellipse">
              <a:avLst/>
            </a:prstGeom>
            <a:gradFill>
              <a:gsLst>
                <a:gs pos="0">
                  <a:schemeClr val="accent1"/>
                </a:gs>
                <a:gs pos="100000">
                  <a:srgbClr val="FF7600"/>
                </a:gs>
              </a:gsLst>
              <a:lin ang="16200000" scaled="0"/>
            </a:gra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descr="Checkmark" id="1660" name="Google Shape;1660;p37"/>
            <p:cNvSpPr/>
            <p:nvPr/>
          </p:nvSpPr>
          <p:spPr>
            <a:xfrm>
              <a:off x="7073367" y="2060836"/>
              <a:ext cx="835343" cy="835343"/>
            </a:xfrm>
            <a:prstGeom prst="rect">
              <a:avLst/>
            </a:prstGeom>
            <a:blipFill rotWithShape="1">
              <a:blip r:embed="rId5">
                <a:alphaModFix/>
              </a:blip>
              <a:stretch>
                <a:fillRect/>
              </a:stretch>
            </a:blip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grpSp>
      <p:sp>
        <p:nvSpPr>
          <p:cNvPr id="1661" name="Google Shape;1661;p37"/>
          <p:cNvSpPr/>
          <p:nvPr/>
        </p:nvSpPr>
        <p:spPr>
          <a:xfrm>
            <a:off x="6297691" y="3264146"/>
            <a:ext cx="2386694" cy="288000"/>
          </a:xfrm>
          <a:custGeom>
            <a:avLst/>
            <a:gdLst/>
            <a:ahLst/>
            <a:cxnLst/>
            <a:rect b="b" l="l" r="r" t="t"/>
            <a:pathLst>
              <a:path extrusionOk="0" h="720000" w="2386694">
                <a:moveTo>
                  <a:pt x="0" y="0"/>
                </a:moveTo>
                <a:lnTo>
                  <a:pt x="2386694" y="0"/>
                </a:lnTo>
                <a:lnTo>
                  <a:pt x="2386694" y="720000"/>
                </a:lnTo>
                <a:lnTo>
                  <a:pt x="0" y="720000"/>
                </a:lnTo>
                <a:lnTo>
                  <a:pt x="0" y="0"/>
                </a:lnTo>
                <a:close/>
              </a:path>
            </a:pathLst>
          </a:custGeom>
          <a:noFill/>
          <a:ln>
            <a:noFill/>
          </a:ln>
        </p:spPr>
        <p:txBody>
          <a:bodyPr anchor="t" anchorCtr="0" bIns="0" lIns="0" numCol="1" rIns="0" spcFirstLastPara="1" tIns="0" wrap="square">
            <a:noAutofit/>
          </a:bodyPr>
          <a:lstStyle/>
          <a:p>
            <a:pPr algn="ctr" indent="0" lvl="0" marL="0" marR="0" rtl="0">
              <a:lnSpc>
                <a:spcPct val="90000"/>
              </a:lnSpc>
              <a:spcBef>
                <a:spcPts val="0"/>
              </a:spcBef>
              <a:spcAft>
                <a:spcPts val="0"/>
              </a:spcAft>
              <a:buClr>
                <a:schemeClr val="dk1"/>
              </a:buClr>
              <a:buSzPts val="1200"/>
              <a:buFont typeface="Inter ExtraBold"/>
              <a:buNone/>
            </a:pPr>
            <a:r>
              <a:rPr b="1" cap="none" lang="en-US" sz="1200">
                <a:solidFill>
                  <a:schemeClr val="dk1"/>
                </a:solidFill>
                <a:latin typeface="Inter ExtraBold"/>
                <a:ea typeface="Inter ExtraBold"/>
                <a:cs typeface="Inter ExtraBold"/>
                <a:sym typeface="Inter ExtraBold"/>
              </a:rPr>
              <a:t>OPERATIONAL FLEXIBILITY</a:t>
            </a:r>
            <a:endParaRPr b="1" sz="1200">
              <a:solidFill>
                <a:schemeClr val="dk1"/>
              </a:solidFill>
              <a:latin typeface="Inter ExtraBold"/>
              <a:ea typeface="Inter ExtraBold"/>
              <a:cs typeface="Inter ExtraBold"/>
              <a:sym typeface="Inter ExtraBold"/>
            </a:endParaRPr>
          </a:p>
        </p:txBody>
      </p:sp>
      <p:grpSp>
        <p:nvGrpSpPr>
          <p:cNvPr id="1662" name="Google Shape;1662;p37"/>
          <p:cNvGrpSpPr/>
          <p:nvPr/>
        </p:nvGrpSpPr>
        <p:grpSpPr>
          <a:xfrm>
            <a:off x="9692969" y="1804357"/>
            <a:ext cx="1203305" cy="1203305"/>
            <a:chOff x="9567463" y="1750566"/>
            <a:chExt cx="1455883" cy="1455883"/>
          </a:xfrm>
        </p:grpSpPr>
        <p:sp>
          <p:nvSpPr>
            <p:cNvPr id="1663" name="Google Shape;1663;p37"/>
            <p:cNvSpPr/>
            <p:nvPr/>
          </p:nvSpPr>
          <p:spPr>
            <a:xfrm>
              <a:off x="9567463" y="1750566"/>
              <a:ext cx="1455883" cy="1455883"/>
            </a:xfrm>
            <a:prstGeom prst="ellipse">
              <a:avLst/>
            </a:prstGeom>
            <a:gradFill>
              <a:gsLst>
                <a:gs pos="0">
                  <a:srgbClr val="86003C"/>
                </a:gs>
                <a:gs pos="50000">
                  <a:srgbClr val="C20058"/>
                </a:gs>
                <a:gs pos="100000">
                  <a:srgbClr val="E9006A"/>
                </a:gs>
              </a:gsLst>
              <a:lin ang="16200000" scaled="0"/>
            </a:gra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descr="Handshake" id="1664" name="Google Shape;1664;p37"/>
            <p:cNvSpPr/>
            <p:nvPr/>
          </p:nvSpPr>
          <p:spPr>
            <a:xfrm>
              <a:off x="9877733" y="2060836"/>
              <a:ext cx="835343" cy="835343"/>
            </a:xfrm>
            <a:prstGeom prst="rect">
              <a:avLst/>
            </a:prstGeom>
            <a:blipFill rotWithShape="1">
              <a:blip r:embed="rId6">
                <a:alphaModFix/>
              </a:blip>
              <a:stretch>
                <a:fillRect/>
              </a:stretch>
            </a:blip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grpSp>
      <p:sp>
        <p:nvSpPr>
          <p:cNvPr id="1665" name="Google Shape;1665;p37"/>
          <p:cNvSpPr/>
          <p:nvPr/>
        </p:nvSpPr>
        <p:spPr>
          <a:xfrm>
            <a:off x="9102057" y="3264146"/>
            <a:ext cx="2386694" cy="288000"/>
          </a:xfrm>
          <a:custGeom>
            <a:avLst/>
            <a:gdLst/>
            <a:ahLst/>
            <a:cxnLst/>
            <a:rect b="b" l="l" r="r" t="t"/>
            <a:pathLst>
              <a:path extrusionOk="0" h="720000" w="2386694">
                <a:moveTo>
                  <a:pt x="0" y="0"/>
                </a:moveTo>
                <a:lnTo>
                  <a:pt x="2386694" y="0"/>
                </a:lnTo>
                <a:lnTo>
                  <a:pt x="2386694" y="720000"/>
                </a:lnTo>
                <a:lnTo>
                  <a:pt x="0" y="720000"/>
                </a:lnTo>
                <a:lnTo>
                  <a:pt x="0" y="0"/>
                </a:lnTo>
                <a:close/>
              </a:path>
            </a:pathLst>
          </a:custGeom>
          <a:noFill/>
          <a:ln>
            <a:noFill/>
          </a:ln>
        </p:spPr>
        <p:txBody>
          <a:bodyPr anchor="t" anchorCtr="0" bIns="0" lIns="0" numCol="1" rIns="0" spcFirstLastPara="1" tIns="0" wrap="square">
            <a:noAutofit/>
          </a:bodyPr>
          <a:lstStyle/>
          <a:p>
            <a:pPr algn="ctr" indent="0" lvl="0" marL="0" marR="0" rtl="0">
              <a:lnSpc>
                <a:spcPct val="90000"/>
              </a:lnSpc>
              <a:spcBef>
                <a:spcPts val="0"/>
              </a:spcBef>
              <a:spcAft>
                <a:spcPts val="0"/>
              </a:spcAft>
              <a:buClr>
                <a:schemeClr val="dk1"/>
              </a:buClr>
              <a:buSzPts val="1200"/>
              <a:buFont typeface="Inter ExtraBold"/>
              <a:buNone/>
            </a:pPr>
            <a:r>
              <a:rPr b="1" cap="none" lang="en-US" sz="1200">
                <a:solidFill>
                  <a:schemeClr val="dk1"/>
                </a:solidFill>
                <a:latin typeface="Inter ExtraBold"/>
                <a:ea typeface="Inter ExtraBold"/>
                <a:cs typeface="Inter ExtraBold"/>
                <a:sym typeface="Inter ExtraBold"/>
              </a:rPr>
              <a:t>MITIGATED COMMERCIAL RISK</a:t>
            </a:r>
            <a:endParaRPr b="1" sz="1200">
              <a:solidFill>
                <a:schemeClr val="dk1"/>
              </a:solidFill>
              <a:latin typeface="Inter ExtraBold"/>
              <a:ea typeface="Inter ExtraBold"/>
              <a:cs typeface="Inter ExtraBold"/>
              <a:sym typeface="Inter ExtraBold"/>
            </a:endParaRPr>
          </a:p>
        </p:txBody>
      </p:sp>
      <p:sp>
        <p:nvSpPr>
          <p:cNvPr id="1666" name="Google Shape;1666;p37"/>
          <p:cNvSpPr txBox="1"/>
          <p:nvPr/>
        </p:nvSpPr>
        <p:spPr>
          <a:xfrm>
            <a:off x="779928" y="3808630"/>
            <a:ext cx="2196354" cy="1554272"/>
          </a:xfrm>
          <a:prstGeom prst="rect">
            <a:avLst/>
          </a:prstGeom>
          <a:noFill/>
          <a:ln>
            <a:noFill/>
          </a:ln>
        </p:spPr>
        <p:txBody>
          <a:bodyPr anchor="t" anchorCtr="0" bIns="0" lIns="0" numCol="1" rIns="0" spcFirstLastPara="1" tIns="0" wrap="square">
            <a:spAutoFit/>
          </a:bodyPr>
          <a:lstStyle/>
          <a:p>
            <a:pPr algn="ctr" indent="0" lvl="0" marL="0" marR="0" rtl="0">
              <a:spcBef>
                <a:spcPts val="0"/>
              </a:spcBef>
              <a:spcAft>
                <a:spcPts val="0"/>
              </a:spcAft>
              <a:buNone/>
            </a:pPr>
            <a:r>
              <a:rPr lang="en-US" sz="1200">
                <a:solidFill>
                  <a:schemeClr val="dk1"/>
                </a:solidFill>
                <a:latin typeface="Inter Light"/>
                <a:ea typeface="Inter Light"/>
                <a:cs typeface="Inter Light"/>
                <a:sym typeface="Inter Light"/>
              </a:rPr>
              <a:t>Capacity Management</a:t>
            </a:r>
            <a:endParaRPr/>
          </a:p>
          <a:p>
            <a:pPr algn="ctr" indent="0" lvl="0" marL="0" marR="0" rtl="0">
              <a:spcBef>
                <a:spcPts val="600"/>
              </a:spcBef>
              <a:spcAft>
                <a:spcPts val="0"/>
              </a:spcAft>
              <a:buNone/>
            </a:pPr>
            <a:r>
              <a:rPr lang="en-US" sz="1200">
                <a:solidFill>
                  <a:schemeClr val="dk1"/>
                </a:solidFill>
                <a:latin typeface="Inter Light"/>
                <a:ea typeface="Inter Light"/>
                <a:cs typeface="Inter Light"/>
                <a:sym typeface="Inter Light"/>
              </a:rPr>
              <a:t> Performance Management</a:t>
            </a:r>
            <a:endParaRPr/>
          </a:p>
          <a:p>
            <a:pPr algn="ctr" indent="0" lvl="0" marL="0" marR="0" rtl="0">
              <a:spcBef>
                <a:spcPts val="600"/>
              </a:spcBef>
              <a:spcAft>
                <a:spcPts val="0"/>
              </a:spcAft>
              <a:buNone/>
            </a:pPr>
            <a:r>
              <a:rPr lang="en-US" sz="1200">
                <a:solidFill>
                  <a:schemeClr val="dk1"/>
                </a:solidFill>
                <a:latin typeface="Inter Light"/>
                <a:ea typeface="Inter Light"/>
                <a:cs typeface="Inter Light"/>
                <a:sym typeface="Inter Light"/>
              </a:rPr>
              <a:t>Monitoring &amp; Reporting</a:t>
            </a:r>
            <a:endParaRPr/>
          </a:p>
          <a:p>
            <a:pPr algn="ctr" indent="-95250" lvl="0" marL="171450" marR="0" rtl="0">
              <a:spcBef>
                <a:spcPts val="600"/>
              </a:spcBef>
              <a:spcAft>
                <a:spcPts val="0"/>
              </a:spcAft>
              <a:buClr>
                <a:schemeClr val="dk1"/>
              </a:buClr>
              <a:buSzPts val="1200"/>
              <a:buFont typeface="Noto Sans Symbols"/>
              <a:buNone/>
            </a:pPr>
            <a:endParaRPr sz="1200">
              <a:solidFill>
                <a:schemeClr val="dk1"/>
              </a:solidFill>
              <a:latin typeface="Inter Light"/>
              <a:ea typeface="Inter Light"/>
              <a:cs typeface="Inter Light"/>
              <a:sym typeface="Inter Light"/>
            </a:endParaRPr>
          </a:p>
          <a:p>
            <a:pPr algn="ctr" indent="0" lvl="0" marL="0" marR="0" rtl="0">
              <a:spcBef>
                <a:spcPts val="600"/>
              </a:spcBef>
              <a:spcAft>
                <a:spcPts val="0"/>
              </a:spcAft>
              <a:buNone/>
            </a:pPr>
            <a:r>
              <a:rPr lang="en-US" sz="1200">
                <a:solidFill>
                  <a:schemeClr val="dk1"/>
                </a:solidFill>
                <a:latin typeface="Inter Light"/>
                <a:ea typeface="Inter Light"/>
                <a:cs typeface="Inter Light"/>
                <a:sym typeface="Inter Light"/>
              </a:rPr>
              <a:t>Typical Retained FTE Saving: </a:t>
            </a:r>
            <a:endParaRPr/>
          </a:p>
          <a:p>
            <a:pPr algn="ctr" indent="0" lvl="0" marL="0" marR="0" rtl="0">
              <a:spcBef>
                <a:spcPts val="600"/>
              </a:spcBef>
              <a:spcAft>
                <a:spcPts val="0"/>
              </a:spcAft>
              <a:buNone/>
            </a:pPr>
            <a:r>
              <a:rPr b="1" lang="en-US" sz="1600">
                <a:solidFill>
                  <a:schemeClr val="dk1"/>
                </a:solidFill>
                <a:latin typeface="Inter ExtraBold"/>
                <a:ea typeface="Inter ExtraBold"/>
                <a:cs typeface="Inter ExtraBold"/>
                <a:sym typeface="Inter ExtraBold"/>
              </a:rPr>
              <a:t>40%</a:t>
            </a:r>
            <a:endParaRPr/>
          </a:p>
        </p:txBody>
      </p:sp>
      <p:sp>
        <p:nvSpPr>
          <p:cNvPr id="1667" name="Google Shape;1667;p37"/>
          <p:cNvSpPr txBox="1"/>
          <p:nvPr/>
        </p:nvSpPr>
        <p:spPr>
          <a:xfrm>
            <a:off x="3588233" y="3808630"/>
            <a:ext cx="2196354" cy="1554272"/>
          </a:xfrm>
          <a:prstGeom prst="rect">
            <a:avLst/>
          </a:prstGeom>
          <a:noFill/>
          <a:ln>
            <a:noFill/>
          </a:ln>
        </p:spPr>
        <p:txBody>
          <a:bodyPr anchor="t" anchorCtr="0" bIns="0" lIns="0" numCol="1" rIns="0" spcFirstLastPara="1" tIns="0" wrap="square">
            <a:spAutoFit/>
          </a:bodyPr>
          <a:lstStyle/>
          <a:p>
            <a:pPr algn="ctr" indent="0" lvl="0" marL="0" marR="0" rtl="0">
              <a:spcBef>
                <a:spcPts val="0"/>
              </a:spcBef>
              <a:spcAft>
                <a:spcPts val="0"/>
              </a:spcAft>
              <a:buNone/>
            </a:pPr>
            <a:r>
              <a:rPr lang="en-US" sz="1200">
                <a:solidFill>
                  <a:schemeClr val="dk1"/>
                </a:solidFill>
                <a:latin typeface="Inter Light"/>
                <a:ea typeface="Inter Light"/>
                <a:cs typeface="Inter Light"/>
                <a:sym typeface="Inter Light"/>
              </a:rPr>
              <a:t>Pure1 Management Plane</a:t>
            </a:r>
            <a:endParaRPr/>
          </a:p>
          <a:p>
            <a:pPr algn="ctr" indent="0" lvl="0" marL="0" marR="0" rtl="0">
              <a:spcBef>
                <a:spcPts val="600"/>
              </a:spcBef>
              <a:spcAft>
                <a:spcPts val="0"/>
              </a:spcAft>
              <a:buNone/>
            </a:pPr>
            <a:r>
              <a:rPr lang="en-US" sz="1200">
                <a:solidFill>
                  <a:schemeClr val="dk1"/>
                </a:solidFill>
                <a:latin typeface="Inter Light"/>
                <a:ea typeface="Inter Light"/>
                <a:cs typeface="Inter Light"/>
                <a:sym typeface="Inter Light"/>
              </a:rPr>
              <a:t>Deep ITSM Integration</a:t>
            </a:r>
            <a:endParaRPr/>
          </a:p>
          <a:p>
            <a:pPr algn="ctr" indent="0" lvl="0" marL="0" marR="0" rtl="0">
              <a:spcBef>
                <a:spcPts val="600"/>
              </a:spcBef>
              <a:spcAft>
                <a:spcPts val="0"/>
              </a:spcAft>
              <a:buNone/>
            </a:pPr>
            <a:r>
              <a:rPr lang="en-US" sz="1200">
                <a:solidFill>
                  <a:schemeClr val="dk1"/>
                </a:solidFill>
                <a:latin typeface="Inter Light"/>
                <a:ea typeface="Inter Light"/>
                <a:cs typeface="Inter Light"/>
                <a:sym typeface="Inter Light"/>
              </a:rPr>
              <a:t>Fewer Managed Changes</a:t>
            </a:r>
            <a:endParaRPr/>
          </a:p>
          <a:p>
            <a:pPr algn="ctr" indent="-95250" lvl="0" marL="171450" marR="0" rtl="0">
              <a:spcBef>
                <a:spcPts val="600"/>
              </a:spcBef>
              <a:spcAft>
                <a:spcPts val="0"/>
              </a:spcAft>
              <a:buClr>
                <a:schemeClr val="dk1"/>
              </a:buClr>
              <a:buSzPts val="1200"/>
              <a:buFont typeface="Noto Sans Symbols"/>
              <a:buNone/>
            </a:pPr>
            <a:endParaRPr sz="1200">
              <a:solidFill>
                <a:schemeClr val="dk1"/>
              </a:solidFill>
              <a:latin typeface="Inter Light"/>
              <a:ea typeface="Inter Light"/>
              <a:cs typeface="Inter Light"/>
              <a:sym typeface="Inter Light"/>
            </a:endParaRPr>
          </a:p>
          <a:p>
            <a:pPr algn="ctr" indent="0" lvl="0" marL="0" marR="0" rtl="0">
              <a:spcBef>
                <a:spcPts val="600"/>
              </a:spcBef>
              <a:spcAft>
                <a:spcPts val="0"/>
              </a:spcAft>
              <a:buNone/>
            </a:pPr>
            <a:r>
              <a:rPr lang="en-US" sz="1200">
                <a:solidFill>
                  <a:schemeClr val="dk1"/>
                </a:solidFill>
                <a:latin typeface="Inter Light"/>
                <a:ea typeface="Inter Light"/>
                <a:cs typeface="Inter Light"/>
                <a:sym typeface="Inter Light"/>
              </a:rPr>
              <a:t>PB to Storage Admin Ratio:</a:t>
            </a:r>
            <a:endParaRPr/>
          </a:p>
          <a:p>
            <a:pPr algn="ctr" indent="0" lvl="0" marL="0" marR="0" rtl="0">
              <a:spcBef>
                <a:spcPts val="600"/>
              </a:spcBef>
              <a:spcAft>
                <a:spcPts val="0"/>
              </a:spcAft>
              <a:buNone/>
            </a:pPr>
            <a:r>
              <a:rPr b="1" lang="en-US" sz="1600">
                <a:solidFill>
                  <a:schemeClr val="dk1"/>
                </a:solidFill>
                <a:latin typeface="Inter ExtraBold"/>
                <a:ea typeface="Inter ExtraBold"/>
                <a:cs typeface="Inter ExtraBold"/>
                <a:sym typeface="Inter ExtraBold"/>
              </a:rPr>
              <a:t>10:1</a:t>
            </a:r>
            <a:endParaRPr/>
          </a:p>
        </p:txBody>
      </p:sp>
      <p:sp>
        <p:nvSpPr>
          <p:cNvPr id="1668" name="Google Shape;1668;p37"/>
          <p:cNvSpPr txBox="1"/>
          <p:nvPr/>
        </p:nvSpPr>
        <p:spPr>
          <a:xfrm>
            <a:off x="6392338" y="3808630"/>
            <a:ext cx="2196354" cy="1554272"/>
          </a:xfrm>
          <a:prstGeom prst="rect">
            <a:avLst/>
          </a:prstGeom>
          <a:noFill/>
          <a:ln>
            <a:noFill/>
          </a:ln>
        </p:spPr>
        <p:txBody>
          <a:bodyPr anchor="t" anchorCtr="0" bIns="0" lIns="0" numCol="1" rIns="0" spcFirstLastPara="1" tIns="0" wrap="square">
            <a:spAutoFit/>
          </a:bodyPr>
          <a:lstStyle/>
          <a:p>
            <a:pPr algn="ctr" indent="0" lvl="0" marL="0" marR="0" rtl="0">
              <a:spcBef>
                <a:spcPts val="0"/>
              </a:spcBef>
              <a:spcAft>
                <a:spcPts val="0"/>
              </a:spcAft>
              <a:buNone/>
            </a:pPr>
            <a:r>
              <a:rPr lang="en-US" sz="1200">
                <a:solidFill>
                  <a:schemeClr val="dk1"/>
                </a:solidFill>
                <a:latin typeface="Inter Light"/>
                <a:ea typeface="Inter Light"/>
                <a:cs typeface="Inter Light"/>
                <a:sym typeface="Inter Light"/>
              </a:rPr>
              <a:t>Flex up / down</a:t>
            </a:r>
            <a:endParaRPr/>
          </a:p>
          <a:p>
            <a:pPr algn="ctr" indent="0" lvl="0" marL="0" marR="0" rtl="0">
              <a:spcBef>
                <a:spcPts val="600"/>
              </a:spcBef>
              <a:spcAft>
                <a:spcPts val="0"/>
              </a:spcAft>
              <a:buNone/>
            </a:pPr>
            <a:r>
              <a:rPr lang="en-US" sz="1200">
                <a:solidFill>
                  <a:schemeClr val="dk1"/>
                </a:solidFill>
                <a:latin typeface="Inter Light"/>
                <a:ea typeface="Inter Light"/>
                <a:cs typeface="Inter Light"/>
                <a:sym typeface="Inter Light"/>
              </a:rPr>
              <a:t>Everything Included</a:t>
            </a:r>
            <a:endParaRPr/>
          </a:p>
          <a:p>
            <a:pPr algn="ctr" indent="0" lvl="0" marL="0" marR="0" rtl="0">
              <a:spcBef>
                <a:spcPts val="600"/>
              </a:spcBef>
              <a:spcAft>
                <a:spcPts val="0"/>
              </a:spcAft>
              <a:buNone/>
            </a:pPr>
            <a:r>
              <a:rPr lang="en-US" sz="1200">
                <a:solidFill>
                  <a:schemeClr val="dk1"/>
                </a:solidFill>
                <a:latin typeface="Inter Light"/>
                <a:ea typeface="Inter Light"/>
                <a:cs typeface="Inter Light"/>
                <a:sym typeface="Inter Light"/>
              </a:rPr>
              <a:t>Continuous Upgrades</a:t>
            </a:r>
            <a:endParaRPr/>
          </a:p>
          <a:p>
            <a:pPr algn="ctr" indent="-95250" lvl="0" marL="171450" marR="0" rtl="0">
              <a:spcBef>
                <a:spcPts val="600"/>
              </a:spcBef>
              <a:spcAft>
                <a:spcPts val="0"/>
              </a:spcAft>
              <a:buClr>
                <a:schemeClr val="dk1"/>
              </a:buClr>
              <a:buSzPts val="1200"/>
              <a:buFont typeface="Noto Sans Symbols"/>
              <a:buNone/>
            </a:pPr>
            <a:endParaRPr sz="1200">
              <a:solidFill>
                <a:schemeClr val="dk1"/>
              </a:solidFill>
              <a:latin typeface="Inter Light"/>
              <a:ea typeface="Inter Light"/>
              <a:cs typeface="Inter Light"/>
              <a:sym typeface="Inter Light"/>
            </a:endParaRPr>
          </a:p>
          <a:p>
            <a:pPr algn="ctr" indent="0" lvl="0" marL="0" marR="0" rtl="0">
              <a:spcBef>
                <a:spcPts val="600"/>
              </a:spcBef>
              <a:spcAft>
                <a:spcPts val="0"/>
              </a:spcAft>
              <a:buNone/>
            </a:pPr>
            <a:r>
              <a:rPr lang="en-US" sz="1200">
                <a:solidFill>
                  <a:schemeClr val="dk1"/>
                </a:solidFill>
                <a:latin typeface="Inter Light"/>
                <a:ea typeface="Inter Light"/>
                <a:cs typeface="Inter Light"/>
                <a:sym typeface="Inter Light"/>
              </a:rPr>
              <a:t>Required Budget:</a:t>
            </a:r>
            <a:endParaRPr/>
          </a:p>
          <a:p>
            <a:pPr algn="ctr" indent="0" lvl="0" marL="0" marR="0" rtl="0">
              <a:spcBef>
                <a:spcPts val="600"/>
              </a:spcBef>
              <a:spcAft>
                <a:spcPts val="0"/>
              </a:spcAft>
              <a:buNone/>
            </a:pPr>
            <a:r>
              <a:rPr b="1" lang="en-US" sz="1600">
                <a:solidFill>
                  <a:schemeClr val="dk1"/>
                </a:solidFill>
                <a:latin typeface="Inter ExtraBold"/>
                <a:ea typeface="Inter ExtraBold"/>
                <a:cs typeface="Inter ExtraBold"/>
                <a:sym typeface="Inter ExtraBold"/>
              </a:rPr>
              <a:t>$0</a:t>
            </a:r>
            <a:endParaRPr/>
          </a:p>
        </p:txBody>
      </p:sp>
      <p:sp>
        <p:nvSpPr>
          <p:cNvPr id="1669" name="Google Shape;1669;p37"/>
          <p:cNvSpPr txBox="1"/>
          <p:nvPr/>
        </p:nvSpPr>
        <p:spPr>
          <a:xfrm>
            <a:off x="9196443" y="3808630"/>
            <a:ext cx="2196354" cy="1554272"/>
          </a:xfrm>
          <a:prstGeom prst="rect">
            <a:avLst/>
          </a:prstGeom>
          <a:noFill/>
          <a:ln>
            <a:noFill/>
          </a:ln>
        </p:spPr>
        <p:txBody>
          <a:bodyPr anchor="t" anchorCtr="0" bIns="0" lIns="0" numCol="1" rIns="0" spcFirstLastPara="1" tIns="0" wrap="square">
            <a:spAutoFit/>
          </a:bodyPr>
          <a:lstStyle/>
          <a:p>
            <a:pPr algn="ctr" indent="0" lvl="0" marL="0" marR="0" rtl="0">
              <a:spcBef>
                <a:spcPts val="0"/>
              </a:spcBef>
              <a:spcAft>
                <a:spcPts val="0"/>
              </a:spcAft>
              <a:buNone/>
            </a:pPr>
            <a:r>
              <a:rPr lang="en-US" sz="1200">
                <a:solidFill>
                  <a:schemeClr val="dk1"/>
                </a:solidFill>
                <a:latin typeface="Inter Light"/>
                <a:ea typeface="Inter Light"/>
                <a:cs typeface="Inter Light"/>
                <a:sym typeface="Inter Light"/>
              </a:rPr>
              <a:t>Pure owns the assets</a:t>
            </a:r>
            <a:endParaRPr/>
          </a:p>
          <a:p>
            <a:pPr algn="ctr" indent="0" lvl="0" marL="0" marR="0" rtl="0">
              <a:spcBef>
                <a:spcPts val="600"/>
              </a:spcBef>
              <a:spcAft>
                <a:spcPts val="0"/>
              </a:spcAft>
              <a:buNone/>
            </a:pPr>
            <a:r>
              <a:rPr lang="en-US" sz="1200">
                <a:solidFill>
                  <a:schemeClr val="dk1"/>
                </a:solidFill>
                <a:latin typeface="Inter Light"/>
                <a:ea typeface="Inter Light"/>
                <a:cs typeface="Inter Light"/>
                <a:sym typeface="Inter Light"/>
              </a:rPr>
              <a:t>Pure provides SLAs</a:t>
            </a:r>
            <a:endParaRPr/>
          </a:p>
          <a:p>
            <a:pPr algn="ctr" indent="0" lvl="0" marL="0" marR="0" rtl="0">
              <a:spcBef>
                <a:spcPts val="600"/>
              </a:spcBef>
              <a:spcAft>
                <a:spcPts val="0"/>
              </a:spcAft>
              <a:buNone/>
            </a:pPr>
            <a:r>
              <a:rPr lang="en-US" sz="1200">
                <a:solidFill>
                  <a:schemeClr val="dk1"/>
                </a:solidFill>
                <a:latin typeface="Inter Light"/>
                <a:ea typeface="Inter Light"/>
                <a:cs typeface="Inter Light"/>
                <a:sym typeface="Inter Light"/>
              </a:rPr>
              <a:t>No exit penalties </a:t>
            </a:r>
            <a:endParaRPr/>
          </a:p>
          <a:p>
            <a:pPr algn="ctr" indent="-95250" lvl="0" marL="171450" marR="0" rtl="0">
              <a:spcBef>
                <a:spcPts val="600"/>
              </a:spcBef>
              <a:spcAft>
                <a:spcPts val="0"/>
              </a:spcAft>
              <a:buClr>
                <a:schemeClr val="dk1"/>
              </a:buClr>
              <a:buSzPts val="1200"/>
              <a:buFont typeface="Noto Sans Symbols"/>
              <a:buNone/>
            </a:pPr>
            <a:endParaRPr sz="1200">
              <a:solidFill>
                <a:schemeClr val="dk1"/>
              </a:solidFill>
              <a:latin typeface="Inter Light"/>
              <a:ea typeface="Inter Light"/>
              <a:cs typeface="Inter Light"/>
              <a:sym typeface="Inter Light"/>
            </a:endParaRPr>
          </a:p>
          <a:p>
            <a:pPr algn="ctr" indent="0" lvl="0" marL="0" marR="0" rtl="0">
              <a:spcBef>
                <a:spcPts val="600"/>
              </a:spcBef>
              <a:spcAft>
                <a:spcPts val="0"/>
              </a:spcAft>
              <a:buNone/>
            </a:pPr>
            <a:r>
              <a:rPr lang="en-US" sz="1200">
                <a:solidFill>
                  <a:schemeClr val="dk1"/>
                </a:solidFill>
                <a:latin typeface="Inter Light"/>
                <a:ea typeface="Inter Light"/>
                <a:cs typeface="Inter Light"/>
                <a:sym typeface="Inter Light"/>
              </a:rPr>
              <a:t>Required Budget:</a:t>
            </a:r>
            <a:endParaRPr/>
          </a:p>
          <a:p>
            <a:pPr algn="ctr" indent="0" lvl="0" marL="0" marR="0" rtl="0">
              <a:spcBef>
                <a:spcPts val="600"/>
              </a:spcBef>
              <a:spcAft>
                <a:spcPts val="0"/>
              </a:spcAft>
              <a:buNone/>
            </a:pPr>
            <a:r>
              <a:rPr b="1" lang="en-US" sz="1600">
                <a:solidFill>
                  <a:schemeClr val="dk1"/>
                </a:solidFill>
                <a:latin typeface="Inter ExtraBold"/>
                <a:ea typeface="Inter ExtraBold"/>
                <a:cs typeface="Inter ExtraBold"/>
                <a:sym typeface="Inter ExtraBold"/>
              </a:rPr>
              <a:t>$0</a:t>
            </a:r>
            <a:endParaRPr/>
          </a:p>
        </p:txBody>
      </p:sp>
      <p:sp>
        <p:nvSpPr>
          <p:cNvPr id="1670" name="Google Shape;1670;p37"/>
          <p:cNvSpPr txBox="1"/>
          <p:nvPr/>
        </p:nvSpPr>
        <p:spPr>
          <a:xfrm>
            <a:off x="2296086" y="5858438"/>
            <a:ext cx="7599837" cy="295466"/>
          </a:xfrm>
          <a:prstGeom prst="rect">
            <a:avLst/>
          </a:prstGeom>
          <a:noFill/>
          <a:ln>
            <a:noFill/>
          </a:ln>
        </p:spPr>
        <p:txBody>
          <a:bodyPr anchor="t" anchorCtr="0" bIns="0" lIns="0" numCol="1" rIns="0" spcFirstLastPara="1" tIns="0" wrap="square">
            <a:spAutoFit/>
          </a:bodyPr>
          <a:lstStyle/>
          <a:p>
            <a:pPr algn="ctr" indent="0" lvl="0" marL="0" marR="0" rtl="0">
              <a:lnSpc>
                <a:spcPct val="96000"/>
              </a:lnSpc>
              <a:spcBef>
                <a:spcPts val="0"/>
              </a:spcBef>
              <a:spcAft>
                <a:spcPts val="0"/>
              </a:spcAft>
              <a:buNone/>
            </a:pPr>
            <a:r>
              <a:rPr lang="en-US" sz="2000">
                <a:solidFill>
                  <a:schemeClr val="dk1"/>
                </a:solidFill>
                <a:latin typeface="Inter Black"/>
                <a:ea typeface="Inter Black"/>
                <a:cs typeface="Inter Black"/>
                <a:sym typeface="Inter Black"/>
              </a:rPr>
              <a:t>Typical Cost Reduction for Customer Retained Teams: 80%</a:t>
            </a:r>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521"/>
        <p:cNvGrpSpPr/>
        <p:nvPr/>
      </p:nvGrpSpPr>
      <p:grpSpPr>
        <a:xfrm>
          <a:off x="0" y="0"/>
          <a:ext cx="0" cy="0"/>
          <a:chOff x="0" y="0"/>
          <a:chExt cx="0" cy="0"/>
        </a:xfrm>
      </p:grpSpPr>
      <p:sp>
        <p:nvSpPr>
          <p:cNvPr id="2522" name="Google Shape;2522;p43"/>
          <p:cNvSpPr txBox="1">
            <a:spLocks noGrp="1"/>
          </p:cNvSpPr>
          <p:nvPr>
            <p:ph type="title"/>
          </p:nvPr>
        </p:nvSpPr>
        <p:spPr>
          <a:xfrm>
            <a:off x="495300" y="549415"/>
            <a:ext cx="11187112" cy="455189"/>
          </a:xfrm>
          <a:prstGeom prst="rect">
            <a:avLst/>
          </a:prstGeom>
          <a:noFill/>
          <a:ln>
            <a:noFill/>
          </a:ln>
        </p:spPr>
        <p:txBody>
          <a:bodyPr anchor="b" anchorCtr="0" bIns="0" lIns="0" numCol="1" rIns="0" spcFirstLastPara="1" tIns="0" wrap="square">
            <a:spAutoFit/>
          </a:bodyPr>
          <a:lstStyle/>
          <a:p>
            <a:pPr algn="l" indent="0" lvl="0" marL="0" rtl="0">
              <a:lnSpc>
                <a:spcPct val="84000"/>
              </a:lnSpc>
              <a:spcBef>
                <a:spcPts val="0"/>
              </a:spcBef>
              <a:spcAft>
                <a:spcPts val="0"/>
              </a:spcAft>
              <a:buClr>
                <a:schemeClr val="dk1"/>
              </a:buClr>
              <a:buSzPts val="3400"/>
              <a:buFont typeface="Inter ExtraBold"/>
              <a:buNone/>
            </a:pPr>
            <a:r>
              <a:rPr lang="en-US"/>
              <a:t>Evergreen Portfolio Decider</a:t>
            </a:r>
            <a:endParaRPr/>
          </a:p>
        </p:txBody>
      </p:sp>
      <p:sp>
        <p:nvSpPr>
          <p:cNvPr id="2523" name="Google Shape;2523;p43"/>
          <p:cNvSpPr txBox="1">
            <a:spLocks noGrp="1"/>
          </p:cNvSpPr>
          <p:nvPr>
            <p:ph idx="1" type="subTitle"/>
          </p:nvPr>
        </p:nvSpPr>
        <p:spPr>
          <a:xfrm>
            <a:off x="494189" y="1088135"/>
            <a:ext cx="11188223" cy="274320"/>
          </a:xfrm>
          <a:prstGeom prst="rect">
            <a:avLst/>
          </a:prstGeom>
          <a:noFill/>
          <a:ln>
            <a:noFill/>
          </a:ln>
        </p:spPr>
        <p:txBody>
          <a:bodyPr anchor="t" anchorCtr="0" bIns="0" lIns="0" numCol="1" rIns="0" spcFirstLastPara="1" tIns="0" wrap="square">
            <a:spAutoFit/>
          </a:bodyPr>
          <a:lstStyle/>
          <a:p>
            <a:pPr algn="l" indent="0" lvl="0" marL="0" rtl="0">
              <a:lnSpc>
                <a:spcPct val="96000"/>
              </a:lnSpc>
              <a:spcBef>
                <a:spcPts val="0"/>
              </a:spcBef>
              <a:spcAft>
                <a:spcPts val="0"/>
              </a:spcAft>
              <a:buClr>
                <a:schemeClr val="accent1"/>
              </a:buClr>
              <a:buSzPts val="1800"/>
              <a:buFont typeface="Arial"/>
              <a:buNone/>
            </a:pPr>
            <a:r>
              <a:rPr lang="en-US"/>
              <a:t>How to decide which offering is right for you?</a:t>
            </a:r>
            <a:endParaRPr/>
          </a:p>
        </p:txBody>
      </p:sp>
      <p:sp>
        <p:nvSpPr>
          <p:cNvPr id="2524" name="Google Shape;2524;p43"/>
          <p:cNvSpPr txBox="1"/>
          <p:nvPr/>
        </p:nvSpPr>
        <p:spPr>
          <a:xfrm>
            <a:off x="1702619" y="1593915"/>
            <a:ext cx="2226572" cy="162480"/>
          </a:xfrm>
          <a:prstGeom prst="rect">
            <a:avLst/>
          </a:prstGeom>
          <a:noFill/>
          <a:ln>
            <a:noFill/>
          </a:ln>
        </p:spPr>
        <p:txBody>
          <a:bodyPr anchor="ctr" anchorCtr="0" bIns="0" lIns="0" numCol="1" rIns="0" spcFirstLastPara="1" tIns="0" wrap="square">
            <a:spAutoFit/>
          </a:bodyPr>
          <a:lstStyle/>
          <a:p>
            <a:pPr algn="ctr" indent="0" lvl="0" marL="0" marR="0" rtl="0">
              <a:lnSpc>
                <a:spcPct val="96000"/>
              </a:lnSpc>
              <a:spcBef>
                <a:spcPts val="0"/>
              </a:spcBef>
              <a:spcAft>
                <a:spcPts val="0"/>
              </a:spcAft>
              <a:buClr>
                <a:srgbClr val="000000"/>
              </a:buClr>
              <a:buSzPts val="1100"/>
              <a:buFont typeface="Arial"/>
              <a:buNone/>
            </a:pPr>
            <a:r>
              <a:rPr b="0" cap="none" i="0" lang="en-US" strike="noStrike" sz="1100" u="none">
                <a:solidFill>
                  <a:srgbClr val="000000"/>
                </a:solidFill>
                <a:latin typeface="Inter ExtraBold"/>
                <a:ea typeface="Inter ExtraBold"/>
                <a:cs typeface="Inter ExtraBold"/>
                <a:sym typeface="Inter ExtraBold"/>
              </a:rPr>
              <a:t>Requirements / Business Value:</a:t>
            </a:r>
            <a:endParaRPr b="0" cap="none" i="0" strike="noStrike" sz="1400" u="none">
              <a:solidFill>
                <a:srgbClr val="000000"/>
              </a:solidFill>
              <a:latin typeface="Inter ExtraBold"/>
              <a:ea typeface="Inter ExtraBold"/>
              <a:cs typeface="Inter ExtraBold"/>
              <a:sym typeface="Inter ExtraBold"/>
            </a:endParaRPr>
          </a:p>
        </p:txBody>
      </p:sp>
      <p:sp>
        <p:nvSpPr>
          <p:cNvPr id="2525" name="Google Shape;2525;p43"/>
          <p:cNvSpPr txBox="1"/>
          <p:nvPr/>
        </p:nvSpPr>
        <p:spPr>
          <a:xfrm>
            <a:off x="5306034" y="1593915"/>
            <a:ext cx="1564532" cy="162480"/>
          </a:xfrm>
          <a:prstGeom prst="rect">
            <a:avLst/>
          </a:prstGeom>
          <a:noFill/>
          <a:ln>
            <a:noFill/>
          </a:ln>
        </p:spPr>
        <p:txBody>
          <a:bodyPr anchor="ctr" anchorCtr="0" bIns="0" lIns="0" numCol="1" rIns="0" spcFirstLastPara="1" tIns="0" wrap="square">
            <a:spAutoFit/>
          </a:bodyPr>
          <a:lstStyle/>
          <a:p>
            <a:pPr algn="ctr" indent="0" lvl="0" marL="0" marR="0" rtl="0">
              <a:lnSpc>
                <a:spcPct val="96000"/>
              </a:lnSpc>
              <a:spcBef>
                <a:spcPts val="0"/>
              </a:spcBef>
              <a:spcAft>
                <a:spcPts val="0"/>
              </a:spcAft>
              <a:buClr>
                <a:srgbClr val="000000"/>
              </a:buClr>
              <a:buSzPts val="1100"/>
              <a:buFont typeface="Arial"/>
              <a:buNone/>
            </a:pPr>
            <a:r>
              <a:rPr b="0" cap="none" i="0" lang="en-US" strike="noStrike" sz="1100" u="none">
                <a:solidFill>
                  <a:srgbClr val="000000"/>
                </a:solidFill>
                <a:latin typeface="Inter ExtraBold"/>
                <a:ea typeface="Inter ExtraBold"/>
                <a:cs typeface="Inter ExtraBold"/>
                <a:sym typeface="Inter ExtraBold"/>
              </a:rPr>
              <a:t>Consumption Method:</a:t>
            </a:r>
            <a:endParaRPr b="0" cap="none" i="0" strike="noStrike" sz="1400" u="none">
              <a:solidFill>
                <a:srgbClr val="000000"/>
              </a:solidFill>
              <a:latin typeface="Inter ExtraBold"/>
              <a:ea typeface="Inter ExtraBold"/>
              <a:cs typeface="Inter ExtraBold"/>
              <a:sym typeface="Inter ExtraBold"/>
            </a:endParaRPr>
          </a:p>
        </p:txBody>
      </p:sp>
      <p:sp>
        <p:nvSpPr>
          <p:cNvPr id="2526" name="Google Shape;2526;p43"/>
          <p:cNvSpPr txBox="1"/>
          <p:nvPr/>
        </p:nvSpPr>
        <p:spPr>
          <a:xfrm>
            <a:off x="9014184" y="1593915"/>
            <a:ext cx="1333698" cy="162480"/>
          </a:xfrm>
          <a:prstGeom prst="rect">
            <a:avLst/>
          </a:prstGeom>
          <a:noFill/>
          <a:ln>
            <a:noFill/>
          </a:ln>
        </p:spPr>
        <p:txBody>
          <a:bodyPr anchor="ctr" anchorCtr="0" bIns="0" lIns="0" numCol="1" rIns="0" spcFirstLastPara="1" tIns="0" wrap="square">
            <a:spAutoFit/>
          </a:bodyPr>
          <a:lstStyle/>
          <a:p>
            <a:pPr algn="ctr" indent="0" lvl="0" marL="0" marR="0" rtl="0">
              <a:lnSpc>
                <a:spcPct val="96000"/>
              </a:lnSpc>
              <a:spcBef>
                <a:spcPts val="0"/>
              </a:spcBef>
              <a:spcAft>
                <a:spcPts val="0"/>
              </a:spcAft>
              <a:buClr>
                <a:srgbClr val="000000"/>
              </a:buClr>
              <a:buSzPts val="1100"/>
              <a:buFont typeface="Arial"/>
              <a:buNone/>
            </a:pPr>
            <a:r>
              <a:rPr b="0" cap="none" i="0" lang="en-US" strike="noStrike" sz="1100" u="none">
                <a:solidFill>
                  <a:srgbClr val="000000"/>
                </a:solidFill>
                <a:latin typeface="Inter ExtraBold"/>
                <a:ea typeface="Inter ExtraBold"/>
                <a:cs typeface="Inter ExtraBold"/>
                <a:sym typeface="Inter ExtraBold"/>
              </a:rPr>
              <a:t>Proposed Offering:</a:t>
            </a:r>
            <a:endParaRPr b="0" cap="none" i="0" strike="noStrike" sz="1400" u="none">
              <a:solidFill>
                <a:srgbClr val="000000"/>
              </a:solidFill>
              <a:latin typeface="Inter ExtraBold"/>
              <a:ea typeface="Inter ExtraBold"/>
              <a:cs typeface="Inter ExtraBold"/>
              <a:sym typeface="Inter ExtraBold"/>
            </a:endParaRPr>
          </a:p>
        </p:txBody>
      </p:sp>
      <p:grpSp>
        <p:nvGrpSpPr>
          <p:cNvPr id="2527" name="Google Shape;2527;p43"/>
          <p:cNvGrpSpPr/>
          <p:nvPr/>
        </p:nvGrpSpPr>
        <p:grpSpPr>
          <a:xfrm>
            <a:off x="8481436" y="2463513"/>
            <a:ext cx="2526083" cy="402996"/>
            <a:chOff x="4999401" y="4114329"/>
            <a:chExt cx="1805258" cy="288000"/>
          </a:xfrm>
        </p:grpSpPr>
        <p:sp>
          <p:nvSpPr>
            <p:cNvPr id="2528" name="Google Shape;2528;p43"/>
            <p:cNvSpPr txBox="1"/>
            <p:nvPr/>
          </p:nvSpPr>
          <p:spPr>
            <a:xfrm>
              <a:off x="5341751" y="4152752"/>
              <a:ext cx="1462908" cy="211154"/>
            </a:xfrm>
            <a:prstGeom prst="rect">
              <a:avLst/>
            </a:prstGeom>
            <a:noFill/>
            <a:ln>
              <a:noFill/>
            </a:ln>
          </p:spPr>
          <p:txBody>
            <a:bodyPr anchor="ctr" anchorCtr="0" bIns="0" lIns="0" numCol="1" rIns="0" spcFirstLastPara="1" tIns="0" wrap="square">
              <a:spAutoFit/>
            </a:bodyPr>
            <a:lstStyle/>
            <a:p>
              <a:pPr algn="l" indent="0" lvl="0" marL="0" marR="0" rtl="0">
                <a:lnSpc>
                  <a:spcPct val="96000"/>
                </a:lnSpc>
                <a:spcBef>
                  <a:spcPts val="0"/>
                </a:spcBef>
                <a:spcAft>
                  <a:spcPts val="0"/>
                </a:spcAft>
                <a:buClr>
                  <a:srgbClr val="474747"/>
                </a:buClr>
                <a:buSzPts val="2000"/>
                <a:buFont typeface="Arial"/>
                <a:buNone/>
              </a:pPr>
              <a:r>
                <a:rPr b="0" cap="none" i="0" lang="en-US" strike="noStrike" sz="2000" u="none">
                  <a:solidFill>
                    <a:srgbClr val="474747"/>
                  </a:solidFill>
                  <a:latin typeface="Inter Light"/>
                  <a:ea typeface="Inter Light"/>
                  <a:cs typeface="Inter Light"/>
                  <a:sym typeface="Inter Light"/>
                </a:rPr>
                <a:t>Evergreen//One™</a:t>
              </a:r>
              <a:endParaRPr b="0" cap="none" i="0" strike="noStrike" sz="2000" u="none">
                <a:solidFill>
                  <a:srgbClr val="474747"/>
                </a:solidFill>
                <a:latin typeface="Inter ExtraBold"/>
                <a:ea typeface="Inter ExtraBold"/>
                <a:cs typeface="Inter ExtraBold"/>
                <a:sym typeface="Inter ExtraBold"/>
              </a:endParaRPr>
            </a:p>
          </p:txBody>
        </p:sp>
        <p:pic>
          <p:nvPicPr>
            <p:cNvPr descr="Icon  Description automatically generated" id="2529" name="Google Shape;2529;p43"/>
            <p:cNvPicPr preferRelativeResize="0"/>
            <p:nvPr/>
          </p:nvPicPr>
          <p:blipFill rotWithShape="1">
            <a:blip r:embed="rId3">
              <a:alphaModFix/>
            </a:blip>
            <a:srcRect/>
            <a:stretch/>
          </p:blipFill>
          <p:spPr>
            <a:xfrm>
              <a:off x="4999401" y="4114329"/>
              <a:ext cx="291298" cy="288000"/>
            </a:xfrm>
            <a:prstGeom prst="rect">
              <a:avLst/>
            </a:prstGeom>
            <a:noFill/>
            <a:ln>
              <a:noFill/>
            </a:ln>
          </p:spPr>
        </p:pic>
      </p:grpSp>
      <p:sp>
        <p:nvSpPr>
          <p:cNvPr id="2530" name="Google Shape;2530;p43"/>
          <p:cNvSpPr/>
          <p:nvPr/>
        </p:nvSpPr>
        <p:spPr>
          <a:xfrm flipH="1">
            <a:off x="494189" y="1817197"/>
            <a:ext cx="4320000" cy="365760"/>
          </a:xfrm>
          <a:prstGeom prst="parallelogram">
            <a:avLst>
              <a:gd fmla="val 25000" name="adj"/>
            </a:avLst>
          </a:prstGeom>
          <a:solidFill>
            <a:schemeClr val="accent6"/>
          </a:solidFill>
          <a:ln cap="flat" cmpd="sng" w="10775">
            <a:solidFill>
              <a:schemeClr val="accent6"/>
            </a:solidFill>
            <a:prstDash val="solid"/>
            <a:round/>
            <a:headEnd len="sm" type="none" w="sm"/>
            <a:tailEnd len="sm" type="none" w="sm"/>
          </a:ln>
        </p:spPr>
        <p:txBody>
          <a:bodyPr anchor="ctr" anchorCtr="0" bIns="45700" lIns="0" numCol="1" rIns="0" spcFirstLastPara="1" tIns="45700" wrap="square">
            <a:noAutofit/>
          </a:bodyPr>
          <a:lstStyle/>
          <a:p>
            <a:pPr algn="ctr" indent="0" lvl="0" marL="0" marR="0" rtl="0">
              <a:lnSpc>
                <a:spcPct val="96000"/>
              </a:lnSpc>
              <a:spcBef>
                <a:spcPts val="0"/>
              </a:spcBef>
              <a:spcAft>
                <a:spcPts val="0"/>
              </a:spcAft>
              <a:buClr>
                <a:srgbClr val="000000"/>
              </a:buClr>
              <a:buSzPts val="1000"/>
              <a:buFont typeface="Arial"/>
              <a:buNone/>
            </a:pPr>
            <a:r>
              <a:rPr b="1" cap="none" i="0" lang="en-US" strike="noStrike" sz="1000" u="none">
                <a:solidFill>
                  <a:schemeClr val="lt1"/>
                </a:solidFill>
                <a:latin typeface="Inter Black"/>
                <a:ea typeface="Inter Black"/>
                <a:cs typeface="Inter Black"/>
                <a:sym typeface="Inter Black"/>
              </a:rPr>
              <a:t>Service Guarantees </a:t>
            </a:r>
            <a:r>
              <a:rPr b="0" cap="none" i="0" lang="en-US" strike="noStrike" sz="1000" u="none">
                <a:solidFill>
                  <a:schemeClr val="lt1"/>
                </a:solidFill>
                <a:latin typeface="Inter Light"/>
                <a:ea typeface="Inter Light"/>
                <a:cs typeface="Inter Light"/>
                <a:sym typeface="Inter Light"/>
              </a:rPr>
              <a:t>(SLAs)</a:t>
            </a:r>
            <a:br>
              <a:rPr b="0" cap="none" i="0" lang="en-US" strike="noStrike" sz="1000" u="none">
                <a:solidFill>
                  <a:schemeClr val="lt1"/>
                </a:solidFill>
                <a:latin typeface="Inter Light"/>
                <a:ea typeface="Inter Light"/>
                <a:cs typeface="Inter Light"/>
                <a:sym typeface="Inter Light"/>
              </a:rPr>
            </a:br>
            <a:r>
              <a:rPr b="0" cap="none" i="0" lang="en-US" strike="noStrike" sz="1000" u="none">
                <a:solidFill>
                  <a:schemeClr val="lt1"/>
                </a:solidFill>
                <a:latin typeface="Inter Light"/>
                <a:ea typeface="Inter Light"/>
                <a:cs typeface="Inter Light"/>
                <a:sym typeface="Inter Light"/>
              </a:rPr>
              <a:t>Capacity, Performance, Availability</a:t>
            </a:r>
            <a:endParaRPr b="0" cap="none" i="0" strike="noStrike" sz="1400" u="none">
              <a:solidFill>
                <a:schemeClr val="lt1"/>
              </a:solidFill>
              <a:latin typeface="Arial"/>
              <a:ea typeface="Arial"/>
              <a:cs typeface="Arial"/>
              <a:sym typeface="Arial"/>
            </a:endParaRPr>
          </a:p>
        </p:txBody>
      </p:sp>
      <p:sp>
        <p:nvSpPr>
          <p:cNvPr id="2531" name="Google Shape;2531;p43"/>
          <p:cNvSpPr/>
          <p:nvPr/>
        </p:nvSpPr>
        <p:spPr>
          <a:xfrm flipH="1">
            <a:off x="616559" y="2266157"/>
            <a:ext cx="4320000" cy="365760"/>
          </a:xfrm>
          <a:prstGeom prst="parallelogram">
            <a:avLst>
              <a:gd fmla="val 25000" name="adj"/>
            </a:avLst>
          </a:prstGeom>
          <a:solidFill>
            <a:schemeClr val="accent6"/>
          </a:solidFill>
          <a:ln cap="flat" cmpd="sng" w="10775">
            <a:solidFill>
              <a:schemeClr val="accent6"/>
            </a:solidFill>
            <a:prstDash val="solid"/>
            <a:round/>
            <a:headEnd len="sm" type="none" w="sm"/>
            <a:tailEnd len="sm" type="none" w="sm"/>
          </a:ln>
        </p:spPr>
        <p:txBody>
          <a:bodyPr anchor="ctr" anchorCtr="0" bIns="45700" lIns="0" numCol="1" rIns="0" spcFirstLastPara="1" tIns="45700" wrap="square">
            <a:noAutofit/>
          </a:bodyPr>
          <a:lstStyle/>
          <a:p>
            <a:pPr algn="ctr" indent="0" lvl="0" marL="0" marR="0" rtl="0">
              <a:lnSpc>
                <a:spcPct val="96000"/>
              </a:lnSpc>
              <a:spcBef>
                <a:spcPts val="0"/>
              </a:spcBef>
              <a:spcAft>
                <a:spcPts val="0"/>
              </a:spcAft>
              <a:buClr>
                <a:srgbClr val="000000"/>
              </a:buClr>
              <a:buSzPts val="1000"/>
              <a:buFont typeface="Arial"/>
              <a:buNone/>
            </a:pPr>
            <a:r>
              <a:rPr b="0" cap="none" i="0" lang="en-US" strike="noStrike" sz="1000" u="none">
                <a:solidFill>
                  <a:schemeClr val="lt1"/>
                </a:solidFill>
                <a:latin typeface="Inter ExtraBold"/>
                <a:ea typeface="Inter ExtraBold"/>
                <a:cs typeface="Inter ExtraBold"/>
                <a:sym typeface="Inter ExtraBold"/>
              </a:rPr>
              <a:t>Hybrid Cloud Experience</a:t>
            </a:r>
            <a:br>
              <a:rPr b="0" cap="none" i="0" lang="en-US" strike="noStrike" sz="1000" u="none">
                <a:solidFill>
                  <a:schemeClr val="lt1"/>
                </a:solidFill>
                <a:latin typeface="Inter Light"/>
                <a:ea typeface="Inter Light"/>
                <a:cs typeface="Inter Light"/>
                <a:sym typeface="Inter Light"/>
              </a:rPr>
            </a:br>
            <a:r>
              <a:rPr b="0" cap="none" i="0" lang="en-US" strike="noStrike" sz="1000" u="none">
                <a:solidFill>
                  <a:schemeClr val="lt1"/>
                </a:solidFill>
                <a:latin typeface="Inter Light"/>
                <a:ea typeface="Inter Light"/>
                <a:cs typeface="Inter Light"/>
                <a:sym typeface="Inter Light"/>
              </a:rPr>
              <a:t>On-Prem | Co-Lo | AWS | Azure</a:t>
            </a:r>
            <a:endParaRPr b="0" cap="none" i="0" strike="noStrike" sz="1000" u="none">
              <a:solidFill>
                <a:schemeClr val="lt1"/>
              </a:solidFill>
              <a:latin typeface="Inter Light"/>
              <a:ea typeface="Inter Light"/>
              <a:cs typeface="Inter Light"/>
              <a:sym typeface="Inter Light"/>
            </a:endParaRPr>
          </a:p>
        </p:txBody>
      </p:sp>
      <p:sp>
        <p:nvSpPr>
          <p:cNvPr id="2532" name="Google Shape;2532;p43"/>
          <p:cNvSpPr/>
          <p:nvPr/>
        </p:nvSpPr>
        <p:spPr>
          <a:xfrm flipH="1">
            <a:off x="721491" y="2715117"/>
            <a:ext cx="4320000" cy="365760"/>
          </a:xfrm>
          <a:prstGeom prst="parallelogram">
            <a:avLst>
              <a:gd fmla="val 25000" name="adj"/>
            </a:avLst>
          </a:prstGeom>
          <a:solidFill>
            <a:schemeClr val="accent6"/>
          </a:solidFill>
          <a:ln cap="flat" cmpd="sng" w="10775">
            <a:solidFill>
              <a:schemeClr val="accent6"/>
            </a:solidFill>
            <a:prstDash val="solid"/>
            <a:round/>
            <a:headEnd len="sm" type="none" w="sm"/>
            <a:tailEnd len="sm" type="none" w="sm"/>
          </a:ln>
        </p:spPr>
        <p:txBody>
          <a:bodyPr anchor="ctr" anchorCtr="0" bIns="45700" lIns="0" numCol="1" rIns="0" spcFirstLastPara="1" tIns="45700" wrap="square">
            <a:noAutofit/>
          </a:bodyPr>
          <a:lstStyle/>
          <a:p>
            <a:pPr algn="ctr" indent="0" lvl="0" marL="0" marR="0" rtl="0">
              <a:lnSpc>
                <a:spcPct val="96000"/>
              </a:lnSpc>
              <a:spcBef>
                <a:spcPts val="0"/>
              </a:spcBef>
              <a:spcAft>
                <a:spcPts val="0"/>
              </a:spcAft>
              <a:buClr>
                <a:srgbClr val="000000"/>
              </a:buClr>
              <a:buSzPts val="1000"/>
              <a:buFont typeface="Arial"/>
              <a:buNone/>
            </a:pPr>
            <a:r>
              <a:rPr b="0" cap="none" i="0" lang="en-US" strike="noStrike" sz="1000" u="none">
                <a:solidFill>
                  <a:schemeClr val="lt1"/>
                </a:solidFill>
                <a:latin typeface="Inter ExtraBold"/>
                <a:ea typeface="Inter ExtraBold"/>
                <a:cs typeface="Inter ExtraBold"/>
                <a:sym typeface="Inter ExtraBold"/>
              </a:rPr>
              <a:t>Flexible Consumption, Configuration</a:t>
            </a:r>
            <a:r>
              <a:rPr b="0" cap="none" i="0" lang="en-US" strike="noStrike" sz="1000" u="none">
                <a:solidFill>
                  <a:schemeClr val="lt1"/>
                </a:solidFill>
                <a:latin typeface="Inter Light"/>
                <a:ea typeface="Inter Light"/>
                <a:cs typeface="Inter Light"/>
                <a:sym typeface="Inter Light"/>
              </a:rPr>
              <a:t>,</a:t>
            </a:r>
            <a:br>
              <a:rPr b="0" cap="none" i="0" lang="en-US" strike="noStrike" sz="1000" u="none">
                <a:solidFill>
                  <a:schemeClr val="lt1"/>
                </a:solidFill>
                <a:latin typeface="Inter Light"/>
                <a:ea typeface="Inter Light"/>
                <a:cs typeface="Inter Light"/>
                <a:sym typeface="Inter Light"/>
              </a:rPr>
            </a:br>
            <a:r>
              <a:rPr b="0" cap="none" i="0" lang="en-US" strike="noStrike" sz="1000" u="none">
                <a:solidFill>
                  <a:schemeClr val="lt1"/>
                </a:solidFill>
                <a:latin typeface="Inter Light"/>
                <a:ea typeface="Inter Light"/>
                <a:cs typeface="Inter Light"/>
                <a:sym typeface="Inter Light"/>
              </a:rPr>
              <a:t>and Pay-as-you-go </a:t>
            </a:r>
            <a:endParaRPr b="0" cap="none" i="0" strike="noStrike" sz="1400" u="none">
              <a:solidFill>
                <a:schemeClr val="lt1"/>
              </a:solidFill>
              <a:latin typeface="Inter ExtraBold"/>
              <a:ea typeface="Inter ExtraBold"/>
              <a:cs typeface="Inter ExtraBold"/>
              <a:sym typeface="Inter ExtraBold"/>
            </a:endParaRPr>
          </a:p>
        </p:txBody>
      </p:sp>
      <p:sp>
        <p:nvSpPr>
          <p:cNvPr id="2533" name="Google Shape;2533;p43"/>
          <p:cNvSpPr/>
          <p:nvPr/>
        </p:nvSpPr>
        <p:spPr>
          <a:xfrm flipH="1">
            <a:off x="4829238" y="1817196"/>
            <a:ext cx="2772000" cy="1712641"/>
          </a:xfrm>
          <a:prstGeom prst="parallelogram">
            <a:avLst>
              <a:gd fmla="val 26628" name="adj"/>
            </a:avLst>
          </a:prstGeom>
          <a:solidFill>
            <a:schemeClr val="accent6"/>
          </a:solidFill>
          <a:ln cap="flat" cmpd="sng" w="10775">
            <a:solidFill>
              <a:schemeClr val="accent6"/>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600"/>
              <a:buFont typeface="Arial"/>
              <a:buNone/>
            </a:pPr>
            <a:r>
              <a:rPr b="0" cap="none" i="0" lang="en-US" strike="noStrike" sz="1600" u="none">
                <a:solidFill>
                  <a:schemeClr val="lt1"/>
                </a:solidFill>
                <a:latin typeface="Inter Light"/>
                <a:ea typeface="Inter Light"/>
                <a:cs typeface="Inter Light"/>
                <a:sym typeface="Inter Light"/>
              </a:rPr>
              <a:t>Consume a </a:t>
            </a:r>
            <a:r>
              <a:rPr b="0" cap="none" i="0" lang="en-US" strike="noStrike" sz="1600" u="none">
                <a:solidFill>
                  <a:schemeClr val="lt1"/>
                </a:solidFill>
                <a:latin typeface="Inter ExtraBold"/>
                <a:ea typeface="Inter ExtraBold"/>
                <a:cs typeface="Inter ExtraBold"/>
                <a:sym typeface="Inter ExtraBold"/>
              </a:rPr>
              <a:t>Service</a:t>
            </a:r>
            <a:endParaRPr b="0" cap="none" i="0" strike="noStrike" sz="1400" u="none">
              <a:solidFill>
                <a:schemeClr val="lt1"/>
              </a:solidFill>
              <a:latin typeface="Inter ExtraBold"/>
              <a:ea typeface="Inter ExtraBold"/>
              <a:cs typeface="Inter ExtraBold"/>
              <a:sym typeface="Inter ExtraBold"/>
            </a:endParaRPr>
          </a:p>
        </p:txBody>
      </p:sp>
      <p:sp>
        <p:nvSpPr>
          <p:cNvPr id="2534" name="Google Shape;2534;p43"/>
          <p:cNvSpPr/>
          <p:nvPr/>
        </p:nvSpPr>
        <p:spPr>
          <a:xfrm flipH="1">
            <a:off x="839739" y="3164078"/>
            <a:ext cx="4320000" cy="365760"/>
          </a:xfrm>
          <a:prstGeom prst="parallelogram">
            <a:avLst>
              <a:gd fmla="val 25000" name="adj"/>
            </a:avLst>
          </a:prstGeom>
          <a:solidFill>
            <a:schemeClr val="accent6"/>
          </a:solidFill>
          <a:ln cap="flat" cmpd="sng" w="10775">
            <a:solidFill>
              <a:schemeClr val="accent6"/>
            </a:solidFill>
            <a:prstDash val="solid"/>
            <a:round/>
            <a:headEnd len="sm" type="none" w="sm"/>
            <a:tailEnd len="sm" type="none" w="sm"/>
          </a:ln>
        </p:spPr>
        <p:txBody>
          <a:bodyPr anchor="ctr" anchorCtr="0" bIns="45700" lIns="0" numCol="1" rIns="0" spcFirstLastPara="1" tIns="45700" wrap="square">
            <a:noAutofit/>
          </a:bodyPr>
          <a:lstStyle/>
          <a:p>
            <a:pPr algn="ctr" indent="0" lvl="0" marL="0" marR="0" rtl="0">
              <a:lnSpc>
                <a:spcPct val="96000"/>
              </a:lnSpc>
              <a:spcBef>
                <a:spcPts val="0"/>
              </a:spcBef>
              <a:spcAft>
                <a:spcPts val="0"/>
              </a:spcAft>
              <a:buClr>
                <a:srgbClr val="000000"/>
              </a:buClr>
              <a:buSzPts val="1000"/>
              <a:buFont typeface="Arial"/>
              <a:buNone/>
            </a:pPr>
            <a:r>
              <a:rPr b="0" cap="none" i="0" lang="en-US" strike="noStrike" sz="1000" u="none">
                <a:solidFill>
                  <a:schemeClr val="lt1"/>
                </a:solidFill>
                <a:latin typeface="Inter ExtraBold"/>
                <a:ea typeface="Inter ExtraBold"/>
                <a:cs typeface="Inter ExtraBold"/>
                <a:sym typeface="Inter ExtraBold"/>
              </a:rPr>
              <a:t>Flexible Accounting </a:t>
            </a:r>
            <a:r>
              <a:rPr b="0" cap="none" i="0" lang="en-US" strike="noStrike" sz="1000" u="none">
                <a:solidFill>
                  <a:schemeClr val="lt1"/>
                </a:solidFill>
                <a:latin typeface="Arial"/>
                <a:ea typeface="Arial"/>
                <a:cs typeface="Arial"/>
                <a:sym typeface="Arial"/>
              </a:rPr>
              <a:t>– CapEx or OpEx eligible</a:t>
            </a:r>
            <a:r>
              <a:rPr b="0" cap="none" i="0" lang="en-US" strike="noStrike" sz="1000" u="none">
                <a:solidFill>
                  <a:schemeClr val="lt1"/>
                </a:solidFill>
                <a:latin typeface="Inter Light"/>
                <a:ea typeface="Inter Light"/>
                <a:cs typeface="Inter Light"/>
                <a:sym typeface="Inter Light"/>
              </a:rPr>
              <a:t> </a:t>
            </a:r>
            <a:endParaRPr b="0" cap="none" i="0" strike="noStrike" sz="1000" u="none">
              <a:solidFill>
                <a:schemeClr val="lt1"/>
              </a:solidFill>
              <a:latin typeface="Inter Light"/>
              <a:ea typeface="Inter Light"/>
              <a:cs typeface="Inter Light"/>
              <a:sym typeface="Inter Light"/>
            </a:endParaRPr>
          </a:p>
          <a:p>
            <a:pPr algn="ctr" indent="0" lvl="0" marL="0" marR="0" rtl="0">
              <a:lnSpc>
                <a:spcPct val="96000"/>
              </a:lnSpc>
              <a:spcBef>
                <a:spcPts val="0"/>
              </a:spcBef>
              <a:spcAft>
                <a:spcPts val="0"/>
              </a:spcAft>
              <a:buClr>
                <a:srgbClr val="000000"/>
              </a:buClr>
              <a:buSzPts val="1000"/>
              <a:buFont typeface="Arial"/>
              <a:buNone/>
            </a:pPr>
            <a:r>
              <a:rPr b="0" cap="none" i="0" lang="en-US" strike="noStrike" sz="1000" u="none">
                <a:solidFill>
                  <a:schemeClr val="lt1"/>
                </a:solidFill>
                <a:latin typeface="Inter Light"/>
                <a:ea typeface="Inter Light"/>
                <a:cs typeface="Inter Light"/>
                <a:sym typeface="Inter Light"/>
              </a:rPr>
              <a:t>IFRS-16 and ASC 842 compliant </a:t>
            </a:r>
            <a:endParaRPr b="0" cap="none" i="0" strike="noStrike" sz="1000" u="none">
              <a:solidFill>
                <a:schemeClr val="lt1"/>
              </a:solidFill>
              <a:latin typeface="Inter Light"/>
              <a:ea typeface="Inter Light"/>
              <a:cs typeface="Inter Light"/>
              <a:sym typeface="Inter Light"/>
            </a:endParaRPr>
          </a:p>
        </p:txBody>
      </p:sp>
      <p:sp>
        <p:nvSpPr>
          <p:cNvPr id="2535" name="Google Shape;2535;p43"/>
          <p:cNvSpPr/>
          <p:nvPr/>
        </p:nvSpPr>
        <p:spPr>
          <a:xfrm flipH="1">
            <a:off x="7303312" y="1817196"/>
            <a:ext cx="648647" cy="1712641"/>
          </a:xfrm>
          <a:prstGeom prst="parallelogram">
            <a:avLst>
              <a:gd fmla="val 70056" name="adj"/>
            </a:avLst>
          </a:prstGeom>
          <a:solidFill>
            <a:schemeClr val="accent6">
              <a:alpha val="67843"/>
            </a:schemeClr>
          </a:solidFill>
          <a:ln cap="flat" cmpd="sng" w="10775">
            <a:solidFill>
              <a:schemeClr val="accent6">
                <a:alpha val="67843"/>
              </a:schemeClr>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600"/>
              <a:buFont typeface="Arial"/>
              <a:buNone/>
            </a:pPr>
            <a:endParaRPr b="0" cap="none" i="0" strike="noStrike" sz="1400" u="none">
              <a:solidFill>
                <a:schemeClr val="lt1"/>
              </a:solidFill>
              <a:latin typeface="Arial"/>
              <a:ea typeface="Arial"/>
              <a:cs typeface="Arial"/>
              <a:sym typeface="Arial"/>
            </a:endParaRPr>
          </a:p>
        </p:txBody>
      </p:sp>
      <p:sp>
        <p:nvSpPr>
          <p:cNvPr id="2536" name="Google Shape;2536;p43"/>
          <p:cNvSpPr/>
          <p:nvPr/>
        </p:nvSpPr>
        <p:spPr>
          <a:xfrm flipH="1">
            <a:off x="7636956" y="1817195"/>
            <a:ext cx="648647" cy="1712641"/>
          </a:xfrm>
          <a:prstGeom prst="parallelogram">
            <a:avLst>
              <a:gd fmla="val 71021" name="adj"/>
            </a:avLst>
          </a:prstGeom>
          <a:solidFill>
            <a:schemeClr val="accent6">
              <a:alpha val="40000"/>
            </a:schemeClr>
          </a:solidFill>
          <a:ln cap="flat" cmpd="sng" w="10775">
            <a:solidFill>
              <a:schemeClr val="accent6">
                <a:alpha val="40000"/>
              </a:schemeClr>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600"/>
              <a:buFont typeface="Arial"/>
              <a:buNone/>
            </a:pPr>
            <a:endParaRPr b="0" cap="none" i="0" strike="noStrike" sz="1400" u="none">
              <a:solidFill>
                <a:schemeClr val="lt1"/>
              </a:solidFill>
              <a:latin typeface="Arial"/>
              <a:ea typeface="Arial"/>
              <a:cs typeface="Arial"/>
              <a:sym typeface="Arial"/>
            </a:endParaRPr>
          </a:p>
        </p:txBody>
      </p:sp>
      <p:sp>
        <p:nvSpPr>
          <p:cNvPr id="2537" name="Google Shape;2537;p43"/>
          <p:cNvSpPr/>
          <p:nvPr/>
        </p:nvSpPr>
        <p:spPr>
          <a:xfrm flipH="1">
            <a:off x="7937746" y="1819257"/>
            <a:ext cx="3637695" cy="1712641"/>
          </a:xfrm>
          <a:prstGeom prst="parallelogram">
            <a:avLst>
              <a:gd fmla="val 26628" name="adj"/>
            </a:avLst>
          </a:prstGeom>
          <a:noFill/>
          <a:ln cap="flat" cmpd="sng" w="10775">
            <a:solidFill>
              <a:schemeClr val="accent6"/>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600"/>
              <a:buFont typeface="Arial"/>
              <a:buNone/>
            </a:pPr>
            <a:endParaRPr b="0" cap="none" i="0" strike="noStrike" sz="1400" u="none">
              <a:solidFill>
                <a:schemeClr val="lt1"/>
              </a:solidFill>
              <a:latin typeface="Arial"/>
              <a:ea typeface="Arial"/>
              <a:cs typeface="Arial"/>
              <a:sym typeface="Arial"/>
            </a:endParaRPr>
          </a:p>
        </p:txBody>
      </p:sp>
      <p:pic>
        <p:nvPicPr>
          <p:cNvPr id="2538" name="Google Shape;2538;p43"/>
          <p:cNvPicPr preferRelativeResize="0"/>
          <p:nvPr/>
        </p:nvPicPr>
        <p:blipFill rotWithShape="1">
          <a:blip r:embed="rId4">
            <a:alphaModFix/>
          </a:blip>
          <a:srcRect/>
          <a:stretch/>
        </p:blipFill>
        <p:spPr>
          <a:xfrm>
            <a:off x="9185178" y="4546658"/>
            <a:ext cx="1920240" cy="393649"/>
          </a:xfrm>
          <a:prstGeom prst="rect">
            <a:avLst/>
          </a:prstGeom>
          <a:noFill/>
          <a:ln>
            <a:noFill/>
          </a:ln>
        </p:spPr>
      </p:pic>
      <p:sp>
        <p:nvSpPr>
          <p:cNvPr id="2539" name="Google Shape;2539;p43"/>
          <p:cNvSpPr txBox="1"/>
          <p:nvPr/>
        </p:nvSpPr>
        <p:spPr>
          <a:xfrm>
            <a:off x="8945496" y="4550247"/>
            <a:ext cx="141064" cy="236347"/>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rgbClr val="CD146F"/>
              </a:buClr>
              <a:buSzPts val="1600"/>
              <a:buFont typeface="Arial"/>
              <a:buNone/>
            </a:pPr>
            <a:r>
              <a:rPr b="0" cap="none" i="0" lang="en-US" strike="noStrike" sz="1600" u="none">
                <a:solidFill>
                  <a:schemeClr val="accent4"/>
                </a:solidFill>
                <a:latin typeface="Inter ExtraBold"/>
                <a:ea typeface="Inter ExtraBold"/>
                <a:cs typeface="Inter ExtraBold"/>
                <a:sym typeface="Inter ExtraBold"/>
              </a:rPr>
              <a:t>+</a:t>
            </a:r>
            <a:endParaRPr b="0" cap="none" i="0" strike="noStrike" sz="1400" u="none">
              <a:solidFill>
                <a:schemeClr val="accent4"/>
              </a:solidFill>
              <a:latin typeface="Arial"/>
              <a:ea typeface="Arial"/>
              <a:cs typeface="Arial"/>
              <a:sym typeface="Arial"/>
            </a:endParaRPr>
          </a:p>
        </p:txBody>
      </p:sp>
      <p:sp>
        <p:nvSpPr>
          <p:cNvPr id="2540" name="Google Shape;2540;p43"/>
          <p:cNvSpPr/>
          <p:nvPr/>
        </p:nvSpPr>
        <p:spPr>
          <a:xfrm>
            <a:off x="717704" y="4205990"/>
            <a:ext cx="4320000" cy="432000"/>
          </a:xfrm>
          <a:prstGeom prst="parallelogram">
            <a:avLst>
              <a:gd fmla="val 25000" name="adj"/>
            </a:avLst>
          </a:prstGeom>
          <a:solidFill>
            <a:schemeClr val="accent4"/>
          </a:solidFill>
          <a:ln cap="flat" cmpd="sng" w="10775">
            <a:solidFill>
              <a:schemeClr val="accent4"/>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000"/>
              <a:buFont typeface="Arial"/>
              <a:buNone/>
            </a:pPr>
            <a:r>
              <a:rPr b="0" cap="none" i="0" lang="en-US" strike="noStrike" sz="1000" u="none">
                <a:solidFill>
                  <a:schemeClr val="lt1"/>
                </a:solidFill>
                <a:latin typeface="Inter ExtraBold"/>
                <a:ea typeface="Inter ExtraBold"/>
                <a:cs typeface="Inter ExtraBold"/>
                <a:sym typeface="Inter ExtraBold"/>
              </a:rPr>
              <a:t>Move purchased capacity</a:t>
            </a:r>
            <a:br>
              <a:rPr b="0" cap="none" i="0" lang="en-US" strike="noStrike" sz="1000" u="none">
                <a:solidFill>
                  <a:schemeClr val="lt1"/>
                </a:solidFill>
                <a:latin typeface="Inter Light"/>
                <a:ea typeface="Inter Light"/>
                <a:cs typeface="Inter Light"/>
                <a:sym typeface="Inter Light"/>
              </a:rPr>
            </a:br>
            <a:r>
              <a:rPr b="0" cap="none" i="0" lang="en-US" strike="noStrike" sz="1000" u="none">
                <a:solidFill>
                  <a:schemeClr val="lt1"/>
                </a:solidFill>
                <a:latin typeface="Inter Light"/>
                <a:ea typeface="Inter Light"/>
                <a:cs typeface="Inter Light"/>
                <a:sym typeface="Inter Light"/>
              </a:rPr>
              <a:t>between arrays in a site</a:t>
            </a:r>
            <a:endParaRPr b="0" cap="none" i="0" strike="noStrike" sz="1400" u="none">
              <a:solidFill>
                <a:schemeClr val="lt1"/>
              </a:solidFill>
              <a:latin typeface="Arial"/>
              <a:ea typeface="Arial"/>
              <a:cs typeface="Arial"/>
              <a:sym typeface="Arial"/>
            </a:endParaRPr>
          </a:p>
        </p:txBody>
      </p:sp>
      <p:sp>
        <p:nvSpPr>
          <p:cNvPr id="2541" name="Google Shape;2541;p43"/>
          <p:cNvSpPr/>
          <p:nvPr/>
        </p:nvSpPr>
        <p:spPr>
          <a:xfrm>
            <a:off x="606192" y="4708658"/>
            <a:ext cx="4320000" cy="432000"/>
          </a:xfrm>
          <a:prstGeom prst="parallelogram">
            <a:avLst>
              <a:gd fmla="val 25000" name="adj"/>
            </a:avLst>
          </a:prstGeom>
          <a:solidFill>
            <a:schemeClr val="accent4"/>
          </a:solidFill>
          <a:ln cap="flat" cmpd="sng" w="10775">
            <a:solidFill>
              <a:schemeClr val="accent4"/>
            </a:solidFill>
            <a:prstDash val="solid"/>
            <a:round/>
            <a:headEnd len="sm" type="none" w="sm"/>
            <a:tailEnd len="sm" type="none" w="sm"/>
          </a:ln>
        </p:spPr>
        <p:txBody>
          <a:bodyPr anchor="ctr" anchorCtr="0" bIns="45700" lIns="0" numCol="1" rIns="0" spcFirstLastPara="1" tIns="45700" wrap="square">
            <a:noAutofit/>
          </a:bodyPr>
          <a:lstStyle/>
          <a:p>
            <a:pPr algn="ctr" indent="0" lvl="0" marL="0" marR="0" rtl="0">
              <a:lnSpc>
                <a:spcPct val="96000"/>
              </a:lnSpc>
              <a:spcBef>
                <a:spcPts val="0"/>
              </a:spcBef>
              <a:spcAft>
                <a:spcPts val="0"/>
              </a:spcAft>
              <a:buClr>
                <a:srgbClr val="000000"/>
              </a:buClr>
              <a:buSzPts val="1000"/>
              <a:buFont typeface="Arial"/>
              <a:buNone/>
            </a:pPr>
            <a:r>
              <a:rPr b="0" cap="none" i="0" lang="en-US" strike="noStrike" sz="1000" u="none">
                <a:solidFill>
                  <a:schemeClr val="lt1"/>
                </a:solidFill>
                <a:latin typeface="Inter Light"/>
                <a:ea typeface="Inter Light"/>
                <a:cs typeface="Inter Light"/>
                <a:sym typeface="Inter Light"/>
              </a:rPr>
              <a:t>Pay for subscription based on</a:t>
            </a:r>
            <a:br>
              <a:rPr b="0" cap="none" i="0" lang="en-US" strike="noStrike" sz="1000" u="none">
                <a:solidFill>
                  <a:schemeClr val="lt1"/>
                </a:solidFill>
                <a:latin typeface="Inter Light"/>
                <a:ea typeface="Inter Light"/>
                <a:cs typeface="Inter Light"/>
                <a:sym typeface="Inter Light"/>
              </a:rPr>
            </a:br>
            <a:r>
              <a:rPr b="0" cap="none" i="0" lang="en-US" strike="noStrike" sz="1000" u="none">
                <a:solidFill>
                  <a:schemeClr val="lt1"/>
                </a:solidFill>
                <a:latin typeface="Inter ExtraBold"/>
                <a:ea typeface="Inter ExtraBold"/>
                <a:cs typeface="Inter ExtraBold"/>
                <a:sym typeface="Inter ExtraBold"/>
              </a:rPr>
              <a:t>usage of purchased capacity</a:t>
            </a:r>
            <a:endParaRPr b="0" cap="none" i="0" strike="noStrike" sz="1400" u="none">
              <a:solidFill>
                <a:schemeClr val="lt1"/>
              </a:solidFill>
              <a:latin typeface="Inter ExtraBold"/>
              <a:ea typeface="Inter ExtraBold"/>
              <a:cs typeface="Inter ExtraBold"/>
              <a:sym typeface="Inter ExtraBold"/>
            </a:endParaRPr>
          </a:p>
        </p:txBody>
      </p:sp>
      <p:sp>
        <p:nvSpPr>
          <p:cNvPr id="2542" name="Google Shape;2542;p43"/>
          <p:cNvSpPr/>
          <p:nvPr/>
        </p:nvSpPr>
        <p:spPr>
          <a:xfrm>
            <a:off x="4952344" y="3715227"/>
            <a:ext cx="2722220" cy="1425434"/>
          </a:xfrm>
          <a:prstGeom prst="parallelogram">
            <a:avLst>
              <a:gd fmla="val 25000" name="adj"/>
            </a:avLst>
          </a:prstGeom>
          <a:solidFill>
            <a:schemeClr val="accent4"/>
          </a:solidFill>
          <a:ln cap="flat" cmpd="sng" w="10775">
            <a:solidFill>
              <a:schemeClr val="accent4"/>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600"/>
              <a:buFont typeface="Arial"/>
              <a:buNone/>
            </a:pPr>
            <a:r>
              <a:rPr b="0" cap="none" i="0" lang="en-US" strike="noStrike" sz="1600" u="none">
                <a:solidFill>
                  <a:schemeClr val="lt1"/>
                </a:solidFill>
                <a:latin typeface="Inter Light"/>
                <a:ea typeface="Inter Light"/>
                <a:cs typeface="Inter Light"/>
                <a:sym typeface="Inter Light"/>
              </a:rPr>
              <a:t>Purchase a</a:t>
            </a:r>
            <a:br>
              <a:rPr b="0" cap="none" i="0" lang="en-US" strike="noStrike" sz="1600" u="none">
                <a:solidFill>
                  <a:schemeClr val="lt1"/>
                </a:solidFill>
                <a:latin typeface="Inter Light"/>
                <a:ea typeface="Inter Light"/>
                <a:cs typeface="Inter Light"/>
                <a:sym typeface="Inter Light"/>
              </a:rPr>
            </a:br>
            <a:r>
              <a:rPr b="0" cap="none" i="0" lang="en-US" strike="noStrike" sz="1600" u="none">
                <a:solidFill>
                  <a:schemeClr val="lt1"/>
                </a:solidFill>
                <a:latin typeface="Inter ExtraBold"/>
                <a:ea typeface="Inter ExtraBold"/>
                <a:cs typeface="Inter ExtraBold"/>
                <a:sym typeface="Inter ExtraBold"/>
              </a:rPr>
              <a:t>Product</a:t>
            </a:r>
            <a:endParaRPr b="0" cap="none" i="0" strike="noStrike" sz="1400" u="none">
              <a:solidFill>
                <a:schemeClr val="lt1"/>
              </a:solidFill>
              <a:latin typeface="Inter ExtraBold"/>
              <a:ea typeface="Inter ExtraBold"/>
              <a:cs typeface="Inter ExtraBold"/>
              <a:sym typeface="Inter ExtraBold"/>
            </a:endParaRPr>
          </a:p>
        </p:txBody>
      </p:sp>
      <p:sp>
        <p:nvSpPr>
          <p:cNvPr id="2543" name="Google Shape;2543;p43"/>
          <p:cNvSpPr/>
          <p:nvPr/>
        </p:nvSpPr>
        <p:spPr>
          <a:xfrm>
            <a:off x="834560" y="3703321"/>
            <a:ext cx="4320000" cy="432000"/>
          </a:xfrm>
          <a:prstGeom prst="parallelogram">
            <a:avLst>
              <a:gd fmla="val 25000" name="adj"/>
            </a:avLst>
          </a:prstGeom>
          <a:solidFill>
            <a:schemeClr val="accent4"/>
          </a:solidFill>
          <a:ln cap="flat" cmpd="sng" w="10775">
            <a:solidFill>
              <a:schemeClr val="accent4"/>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000"/>
              <a:buFont typeface="Arial"/>
              <a:buNone/>
            </a:pPr>
            <a:r>
              <a:rPr b="0" cap="none" i="0" lang="en-US" strike="noStrike" sz="1000" u="none">
                <a:solidFill>
                  <a:schemeClr val="lt1"/>
                </a:solidFill>
                <a:latin typeface="Inter ExtraBold"/>
                <a:ea typeface="Inter ExtraBold"/>
                <a:cs typeface="Inter ExtraBold"/>
                <a:sym typeface="Inter ExtraBold"/>
              </a:rPr>
              <a:t>Own the Hardware</a:t>
            </a:r>
            <a:br>
              <a:rPr b="0" cap="none" i="0" lang="en-US" strike="noStrike" sz="1000" u="none">
                <a:solidFill>
                  <a:schemeClr val="lt1"/>
                </a:solidFill>
                <a:latin typeface="Inter Light"/>
                <a:ea typeface="Inter Light"/>
                <a:cs typeface="Inter Light"/>
                <a:sym typeface="Inter Light"/>
              </a:rPr>
            </a:br>
            <a:r>
              <a:rPr b="0" cap="none" i="0" lang="en-US" strike="noStrike" sz="1000" u="none">
                <a:solidFill>
                  <a:schemeClr val="lt1"/>
                </a:solidFill>
                <a:latin typeface="Inter Light"/>
                <a:ea typeface="Inter Light"/>
                <a:cs typeface="Inter Light"/>
                <a:sym typeface="Inter Light"/>
              </a:rPr>
              <a:t>On-Prem, specific array config</a:t>
            </a:r>
            <a:endParaRPr b="0" cap="none" i="0" strike="noStrike" sz="1400" u="none">
              <a:solidFill>
                <a:schemeClr val="lt1"/>
              </a:solidFill>
              <a:latin typeface="Arial"/>
              <a:ea typeface="Arial"/>
              <a:cs typeface="Arial"/>
              <a:sym typeface="Arial"/>
            </a:endParaRPr>
          </a:p>
        </p:txBody>
      </p:sp>
      <p:sp>
        <p:nvSpPr>
          <p:cNvPr id="2544" name="Google Shape;2544;p43"/>
          <p:cNvSpPr/>
          <p:nvPr/>
        </p:nvSpPr>
        <p:spPr>
          <a:xfrm>
            <a:off x="7440948" y="3709451"/>
            <a:ext cx="540000" cy="1435409"/>
          </a:xfrm>
          <a:prstGeom prst="parallelogram">
            <a:avLst>
              <a:gd fmla="val 67393" name="adj"/>
            </a:avLst>
          </a:prstGeom>
          <a:solidFill>
            <a:schemeClr val="accent4">
              <a:alpha val="67843"/>
            </a:schemeClr>
          </a:solidFill>
          <a:ln cap="flat" cmpd="sng" w="10775">
            <a:solidFill>
              <a:schemeClr val="accent4">
                <a:alpha val="67843"/>
              </a:schemeClr>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600"/>
              <a:buFont typeface="Arial"/>
              <a:buNone/>
            </a:pPr>
            <a:endParaRPr b="0" cap="none" i="0" strike="noStrike" sz="1400" u="none">
              <a:solidFill>
                <a:schemeClr val="lt1"/>
              </a:solidFill>
              <a:latin typeface="Arial"/>
              <a:ea typeface="Arial"/>
              <a:cs typeface="Arial"/>
              <a:sym typeface="Arial"/>
            </a:endParaRPr>
          </a:p>
        </p:txBody>
      </p:sp>
      <p:sp>
        <p:nvSpPr>
          <p:cNvPr id="2545" name="Google Shape;2545;p43"/>
          <p:cNvSpPr/>
          <p:nvPr/>
        </p:nvSpPr>
        <p:spPr>
          <a:xfrm>
            <a:off x="7747332" y="3711414"/>
            <a:ext cx="540000" cy="1435409"/>
          </a:xfrm>
          <a:prstGeom prst="parallelogram">
            <a:avLst>
              <a:gd fmla="val 68174" name="adj"/>
            </a:avLst>
          </a:prstGeom>
          <a:solidFill>
            <a:schemeClr val="accent4">
              <a:alpha val="40000"/>
            </a:schemeClr>
          </a:solidFill>
          <a:ln cap="flat" cmpd="sng" w="10775">
            <a:solidFill>
              <a:schemeClr val="accent4">
                <a:alpha val="40000"/>
              </a:schemeClr>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600"/>
              <a:buFont typeface="Arial"/>
              <a:buNone/>
            </a:pPr>
            <a:endParaRPr b="0" cap="none" i="0" strike="noStrike" sz="1400" u="none">
              <a:solidFill>
                <a:schemeClr val="lt1"/>
              </a:solidFill>
              <a:latin typeface="Arial"/>
              <a:ea typeface="Arial"/>
              <a:cs typeface="Arial"/>
              <a:sym typeface="Arial"/>
            </a:endParaRPr>
          </a:p>
        </p:txBody>
      </p:sp>
      <p:sp>
        <p:nvSpPr>
          <p:cNvPr id="2546" name="Google Shape;2546;p43"/>
          <p:cNvSpPr/>
          <p:nvPr/>
        </p:nvSpPr>
        <p:spPr>
          <a:xfrm>
            <a:off x="8035567" y="3736799"/>
            <a:ext cx="3589500" cy="1435500"/>
          </a:xfrm>
          <a:prstGeom prst="parallelogram">
            <a:avLst>
              <a:gd fmla="val 26628" name="adj"/>
            </a:avLst>
          </a:prstGeom>
          <a:noFill/>
          <a:ln cap="flat" cmpd="sng" w="10775">
            <a:solidFill>
              <a:schemeClr val="accent4"/>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600"/>
              <a:buFont typeface="Arial"/>
              <a:buNone/>
            </a:pPr>
            <a:endParaRPr b="0" cap="none" i="0" strike="noStrike" sz="1400" u="none">
              <a:solidFill>
                <a:schemeClr val="lt1"/>
              </a:solidFill>
              <a:latin typeface="Arial"/>
              <a:ea typeface="Arial"/>
              <a:cs typeface="Arial"/>
              <a:sym typeface="Arial"/>
            </a:endParaRPr>
          </a:p>
        </p:txBody>
      </p:sp>
      <p:pic>
        <p:nvPicPr>
          <p:cNvPr descr="A black and white sign  Description automatically generated with low confidence" id="2547" name="Google Shape;2547;p43"/>
          <p:cNvPicPr preferRelativeResize="0"/>
          <p:nvPr/>
        </p:nvPicPr>
        <p:blipFill rotWithShape="1">
          <a:blip r:embed="rId5">
            <a:alphaModFix/>
          </a:blip>
          <a:srcRect/>
          <a:stretch/>
        </p:blipFill>
        <p:spPr>
          <a:xfrm>
            <a:off x="8799873" y="4253333"/>
            <a:ext cx="976530" cy="144000"/>
          </a:xfrm>
          <a:prstGeom prst="rect">
            <a:avLst/>
          </a:prstGeom>
          <a:noFill/>
          <a:ln>
            <a:noFill/>
          </a:ln>
        </p:spPr>
      </p:pic>
      <p:pic>
        <p:nvPicPr>
          <p:cNvPr descr="A picture containing text, sign  Description automatically generated" id="2548" name="Google Shape;2548;p43"/>
          <p:cNvPicPr preferRelativeResize="0"/>
          <p:nvPr/>
        </p:nvPicPr>
        <p:blipFill rotWithShape="1">
          <a:blip r:embed="rId6">
            <a:alphaModFix/>
          </a:blip>
          <a:srcRect/>
          <a:stretch/>
        </p:blipFill>
        <p:spPr>
          <a:xfrm>
            <a:off x="10094968" y="4253333"/>
            <a:ext cx="957506" cy="144000"/>
          </a:xfrm>
          <a:prstGeom prst="rect">
            <a:avLst/>
          </a:prstGeom>
          <a:noFill/>
          <a:ln>
            <a:noFill/>
          </a:ln>
        </p:spPr>
      </p:pic>
      <p:pic>
        <p:nvPicPr>
          <p:cNvPr descr="A picture containing text, sign  Description automatically generated" id="2549" name="Google Shape;2549;p43"/>
          <p:cNvPicPr preferRelativeResize="0"/>
          <p:nvPr/>
        </p:nvPicPr>
        <p:blipFill rotWithShape="1">
          <a:blip r:embed="rId7">
            <a:alphaModFix/>
          </a:blip>
          <a:srcRect/>
          <a:stretch/>
        </p:blipFill>
        <p:spPr>
          <a:xfrm>
            <a:off x="8809385" y="3984721"/>
            <a:ext cx="957506" cy="144000"/>
          </a:xfrm>
          <a:prstGeom prst="rect">
            <a:avLst/>
          </a:prstGeom>
          <a:noFill/>
          <a:ln>
            <a:noFill/>
          </a:ln>
        </p:spPr>
      </p:pic>
      <p:pic>
        <p:nvPicPr>
          <p:cNvPr descr="Text, icon  Description automatically generated" id="2550" name="Google Shape;2550;p43"/>
          <p:cNvPicPr preferRelativeResize="0"/>
          <p:nvPr/>
        </p:nvPicPr>
        <p:blipFill rotWithShape="1">
          <a:blip r:embed="rId8">
            <a:alphaModFix/>
          </a:blip>
          <a:srcRect/>
          <a:stretch/>
        </p:blipFill>
        <p:spPr>
          <a:xfrm>
            <a:off x="10068735" y="3984721"/>
            <a:ext cx="1009972" cy="144000"/>
          </a:xfrm>
          <a:prstGeom prst="rect">
            <a:avLst/>
          </a:prstGeom>
          <a:noFill/>
          <a:ln>
            <a:noFill/>
          </a:ln>
        </p:spPr>
      </p:pic>
      <p:sp>
        <p:nvSpPr>
          <p:cNvPr id="2551" name="Google Shape;2551;p43"/>
          <p:cNvSpPr/>
          <p:nvPr/>
        </p:nvSpPr>
        <p:spPr>
          <a:xfrm>
            <a:off x="487089" y="5266104"/>
            <a:ext cx="4320000" cy="432000"/>
          </a:xfrm>
          <a:prstGeom prst="parallelogram">
            <a:avLst>
              <a:gd fmla="val 25000" name="adj"/>
            </a:avLst>
          </a:prstGeom>
          <a:solidFill>
            <a:schemeClr val="accent3"/>
          </a:solidFill>
          <a:ln cap="flat" cmpd="sng" w="10775">
            <a:solidFill>
              <a:schemeClr val="accent3"/>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000"/>
              <a:buFont typeface="Arial"/>
              <a:buNone/>
            </a:pPr>
            <a:r>
              <a:rPr b="0" cap="none" i="0" lang="en-US" strike="noStrike" sz="1000" u="none">
                <a:solidFill>
                  <a:schemeClr val="lt1"/>
                </a:solidFill>
                <a:latin typeface="Inter ExtraBold"/>
                <a:ea typeface="Inter ExtraBold"/>
                <a:cs typeface="Inter ExtraBold"/>
                <a:sym typeface="Inter ExtraBold"/>
              </a:rPr>
              <a:t>Own the Hardware</a:t>
            </a:r>
            <a:br>
              <a:rPr b="0" cap="none" i="0" lang="en-US" strike="noStrike" sz="1000" u="none">
                <a:solidFill>
                  <a:schemeClr val="lt1"/>
                </a:solidFill>
                <a:latin typeface="Arial"/>
                <a:ea typeface="Arial"/>
                <a:cs typeface="Arial"/>
                <a:sym typeface="Arial"/>
              </a:rPr>
            </a:br>
            <a:r>
              <a:rPr b="0" cap="none" i="0" lang="en-US" strike="noStrike" sz="1000" u="none">
                <a:solidFill>
                  <a:srgbClr val="FFFFFF"/>
                </a:solidFill>
                <a:latin typeface="Inter Light"/>
                <a:ea typeface="Inter Light"/>
                <a:cs typeface="Inter Light"/>
                <a:sym typeface="Inter Light"/>
              </a:rPr>
              <a:t>On-Prem, specific array config </a:t>
            </a:r>
            <a:endParaRPr b="0" cap="none" i="0" strike="noStrike" sz="1400" u="none">
              <a:solidFill>
                <a:schemeClr val="lt1"/>
              </a:solidFill>
              <a:latin typeface="Arial"/>
              <a:ea typeface="Arial"/>
              <a:cs typeface="Arial"/>
              <a:sym typeface="Arial"/>
            </a:endParaRPr>
          </a:p>
        </p:txBody>
      </p:sp>
      <p:sp>
        <p:nvSpPr>
          <p:cNvPr id="2552" name="Google Shape;2552;p43"/>
          <p:cNvSpPr/>
          <p:nvPr/>
        </p:nvSpPr>
        <p:spPr>
          <a:xfrm>
            <a:off x="347697" y="5791385"/>
            <a:ext cx="4320000" cy="432000"/>
          </a:xfrm>
          <a:prstGeom prst="parallelogram">
            <a:avLst>
              <a:gd fmla="val 25000" name="adj"/>
            </a:avLst>
          </a:prstGeom>
          <a:solidFill>
            <a:schemeClr val="accent3"/>
          </a:solidFill>
          <a:ln cap="flat" cmpd="sng" w="10775">
            <a:solidFill>
              <a:schemeClr val="accent3"/>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000"/>
              <a:buFont typeface="Arial"/>
              <a:buNone/>
            </a:pPr>
            <a:r>
              <a:rPr b="0" cap="none" i="0" lang="en-US" strike="noStrike" sz="1000" u="none">
                <a:solidFill>
                  <a:schemeClr val="lt1"/>
                </a:solidFill>
                <a:latin typeface="Inter Light"/>
                <a:ea typeface="Inter Light"/>
                <a:cs typeface="Inter Light"/>
                <a:sym typeface="Inter Light"/>
              </a:rPr>
              <a:t>Eliminate storage re-buys </a:t>
            </a:r>
            <a:endParaRPr b="0" cap="none" i="0" strike="noStrike" sz="1000" u="none">
              <a:solidFill>
                <a:schemeClr val="lt1"/>
              </a:solidFill>
              <a:latin typeface="Inter Light"/>
              <a:ea typeface="Inter Light"/>
              <a:cs typeface="Inter Light"/>
              <a:sym typeface="Inter Light"/>
            </a:endParaRPr>
          </a:p>
          <a:p>
            <a:pPr algn="ctr" indent="0" lvl="0" marL="0" marR="0" rtl="0">
              <a:lnSpc>
                <a:spcPct val="96000"/>
              </a:lnSpc>
              <a:spcBef>
                <a:spcPts val="0"/>
              </a:spcBef>
              <a:spcAft>
                <a:spcPts val="0"/>
              </a:spcAft>
              <a:buClr>
                <a:srgbClr val="000000"/>
              </a:buClr>
              <a:buSzPts val="1000"/>
              <a:buFont typeface="Arial"/>
              <a:buNone/>
            </a:pPr>
            <a:r>
              <a:rPr b="0" cap="none" i="0" lang="en-US" strike="noStrike" sz="1000" u="none">
                <a:solidFill>
                  <a:schemeClr val="lt1"/>
                </a:solidFill>
                <a:latin typeface="Inter"/>
                <a:ea typeface="Inter"/>
                <a:cs typeface="Inter"/>
                <a:sym typeface="Inter"/>
              </a:rPr>
              <a:t>with </a:t>
            </a:r>
            <a:r>
              <a:rPr b="1" cap="none" i="0" lang="en-US" strike="noStrike" sz="1000" u="none">
                <a:solidFill>
                  <a:schemeClr val="lt1"/>
                </a:solidFill>
                <a:latin typeface="Inter"/>
                <a:ea typeface="Inter"/>
                <a:cs typeface="Inter"/>
                <a:sym typeface="Inter"/>
              </a:rPr>
              <a:t>flat subscription charges </a:t>
            </a:r>
            <a:r>
              <a:rPr b="0" cap="none" i="0" lang="en-US" strike="noStrike" sz="1000" u="none">
                <a:solidFill>
                  <a:schemeClr val="lt1"/>
                </a:solidFill>
                <a:latin typeface="Inter Light"/>
                <a:ea typeface="Inter Light"/>
                <a:cs typeface="Inter Light"/>
                <a:sym typeface="Inter Light"/>
              </a:rPr>
              <a:t>for </a:t>
            </a:r>
            <a:br>
              <a:rPr b="0" cap="none" i="0" lang="en-US" strike="noStrike" sz="1000" u="none">
                <a:solidFill>
                  <a:schemeClr val="lt1"/>
                </a:solidFill>
                <a:latin typeface="Inter Light"/>
                <a:ea typeface="Inter Light"/>
                <a:cs typeface="Inter Light"/>
                <a:sym typeface="Inter Light"/>
              </a:rPr>
            </a:br>
            <a:r>
              <a:rPr b="0" cap="none" i="0" lang="en-US" strike="noStrike" sz="1000" u="none">
                <a:solidFill>
                  <a:schemeClr val="lt1"/>
                </a:solidFill>
                <a:latin typeface="Inter Light"/>
                <a:ea typeface="Inter Light"/>
                <a:cs typeface="Inter Light"/>
                <a:sym typeface="Inter Light"/>
              </a:rPr>
              <a:t>hardware &amp; software upgrades</a:t>
            </a:r>
            <a:endParaRPr b="0" cap="none" i="0" strike="noStrike" sz="1400" u="none">
              <a:solidFill>
                <a:schemeClr val="lt1"/>
              </a:solidFill>
              <a:latin typeface="Arial"/>
              <a:ea typeface="Arial"/>
              <a:cs typeface="Arial"/>
              <a:sym typeface="Arial"/>
            </a:endParaRPr>
          </a:p>
        </p:txBody>
      </p:sp>
      <p:sp>
        <p:nvSpPr>
          <p:cNvPr id="2553" name="Google Shape;2553;p43"/>
          <p:cNvSpPr/>
          <p:nvPr/>
        </p:nvSpPr>
        <p:spPr>
          <a:xfrm>
            <a:off x="4710564" y="5266104"/>
            <a:ext cx="2563624" cy="963446"/>
          </a:xfrm>
          <a:prstGeom prst="parallelogram">
            <a:avLst>
              <a:gd fmla="val 25000" name="adj"/>
            </a:avLst>
          </a:prstGeom>
          <a:solidFill>
            <a:schemeClr val="accent3"/>
          </a:solidFill>
          <a:ln cap="flat" cmpd="sng" w="10775">
            <a:solidFill>
              <a:schemeClr val="accent3"/>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600"/>
              <a:buFont typeface="Arial"/>
              <a:buNone/>
            </a:pPr>
            <a:r>
              <a:rPr b="0" cap="none" i="0" lang="en-US" strike="noStrike" sz="1600" u="none">
                <a:solidFill>
                  <a:schemeClr val="lt1"/>
                </a:solidFill>
                <a:latin typeface="Inter Light"/>
                <a:ea typeface="Inter Light"/>
                <a:cs typeface="Inter Light"/>
                <a:sym typeface="Inter Light"/>
              </a:rPr>
              <a:t>Purchase a </a:t>
            </a:r>
            <a:br>
              <a:rPr b="0" cap="none" i="0" lang="en-US" strike="noStrike" sz="1600" u="none">
                <a:solidFill>
                  <a:schemeClr val="lt1"/>
                </a:solidFill>
                <a:latin typeface="Inter Light"/>
                <a:ea typeface="Inter Light"/>
                <a:cs typeface="Inter Light"/>
                <a:sym typeface="Inter Light"/>
              </a:rPr>
            </a:br>
            <a:r>
              <a:rPr b="0" cap="none" i="0" lang="en-US" strike="noStrike" sz="1600" u="none">
                <a:solidFill>
                  <a:schemeClr val="lt1"/>
                </a:solidFill>
                <a:latin typeface="Inter ExtraBold"/>
                <a:ea typeface="Inter ExtraBold"/>
                <a:cs typeface="Inter ExtraBold"/>
                <a:sym typeface="Inter ExtraBold"/>
              </a:rPr>
              <a:t>Product</a:t>
            </a:r>
            <a:endParaRPr b="0" cap="none" i="0" strike="noStrike" sz="1400" u="none">
              <a:solidFill>
                <a:schemeClr val="lt1"/>
              </a:solidFill>
              <a:latin typeface="Inter ExtraBold"/>
              <a:ea typeface="Inter ExtraBold"/>
              <a:cs typeface="Inter ExtraBold"/>
              <a:sym typeface="Inter ExtraBold"/>
            </a:endParaRPr>
          </a:p>
        </p:txBody>
      </p:sp>
      <p:pic>
        <p:nvPicPr>
          <p:cNvPr id="2554" name="Google Shape;2554;p43"/>
          <p:cNvPicPr preferRelativeResize="0"/>
          <p:nvPr/>
        </p:nvPicPr>
        <p:blipFill rotWithShape="1">
          <a:blip r:embed="rId9">
            <a:alphaModFix/>
          </a:blip>
          <a:srcRect/>
          <a:stretch/>
        </p:blipFill>
        <p:spPr>
          <a:xfrm>
            <a:off x="8712180" y="5895182"/>
            <a:ext cx="2139696" cy="372536"/>
          </a:xfrm>
          <a:prstGeom prst="rect">
            <a:avLst/>
          </a:prstGeom>
          <a:noFill/>
          <a:ln>
            <a:noFill/>
          </a:ln>
        </p:spPr>
      </p:pic>
      <p:sp>
        <p:nvSpPr>
          <p:cNvPr id="2555" name="Google Shape;2555;p43"/>
          <p:cNvSpPr txBox="1"/>
          <p:nvPr/>
        </p:nvSpPr>
        <p:spPr>
          <a:xfrm>
            <a:off x="8472498" y="5917525"/>
            <a:ext cx="141064" cy="236347"/>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rgbClr val="00B89E"/>
              </a:buClr>
              <a:buSzPts val="1600"/>
              <a:buFont typeface="Arial"/>
              <a:buNone/>
            </a:pPr>
            <a:r>
              <a:rPr b="0" cap="none" i="0" lang="en-US" strike="noStrike" sz="1600" u="none">
                <a:solidFill>
                  <a:schemeClr val="accent3"/>
                </a:solidFill>
                <a:latin typeface="Inter ExtraBold"/>
                <a:ea typeface="Inter ExtraBold"/>
                <a:cs typeface="Inter ExtraBold"/>
                <a:sym typeface="Inter ExtraBold"/>
              </a:rPr>
              <a:t>+</a:t>
            </a:r>
            <a:endParaRPr b="0" cap="none" i="0" strike="noStrike" sz="1400" u="none">
              <a:solidFill>
                <a:schemeClr val="accent3"/>
              </a:solidFill>
              <a:latin typeface="Arial"/>
              <a:ea typeface="Arial"/>
              <a:cs typeface="Arial"/>
              <a:sym typeface="Arial"/>
            </a:endParaRPr>
          </a:p>
        </p:txBody>
      </p:sp>
      <p:sp>
        <p:nvSpPr>
          <p:cNvPr id="2556" name="Google Shape;2556;p43"/>
          <p:cNvSpPr/>
          <p:nvPr/>
        </p:nvSpPr>
        <p:spPr>
          <a:xfrm>
            <a:off x="7159696" y="5270306"/>
            <a:ext cx="434796" cy="957281"/>
          </a:xfrm>
          <a:prstGeom prst="parallelogram">
            <a:avLst>
              <a:gd fmla="val 58484" name="adj"/>
            </a:avLst>
          </a:prstGeom>
          <a:solidFill>
            <a:schemeClr val="accent3">
              <a:alpha val="67843"/>
            </a:schemeClr>
          </a:solidFill>
          <a:ln cap="flat" cmpd="sng" w="10775">
            <a:solidFill>
              <a:schemeClr val="accent3">
                <a:alpha val="67843"/>
              </a:schemeClr>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600"/>
              <a:buFont typeface="Arial"/>
              <a:buNone/>
            </a:pPr>
            <a:endParaRPr b="0" cap="none" i="0" strike="noStrike" sz="1400" u="none">
              <a:solidFill>
                <a:schemeClr val="lt1"/>
              </a:solidFill>
              <a:latin typeface="Arial"/>
              <a:ea typeface="Arial"/>
              <a:cs typeface="Arial"/>
              <a:sym typeface="Arial"/>
            </a:endParaRPr>
          </a:p>
        </p:txBody>
      </p:sp>
      <p:sp>
        <p:nvSpPr>
          <p:cNvPr id="2557" name="Google Shape;2557;p43"/>
          <p:cNvSpPr/>
          <p:nvPr/>
        </p:nvSpPr>
        <p:spPr>
          <a:xfrm>
            <a:off x="7480000" y="5264042"/>
            <a:ext cx="435600" cy="957281"/>
          </a:xfrm>
          <a:prstGeom prst="parallelogram">
            <a:avLst>
              <a:gd fmla="val 60977" name="adj"/>
            </a:avLst>
          </a:prstGeom>
          <a:solidFill>
            <a:schemeClr val="accent3">
              <a:alpha val="40000"/>
            </a:schemeClr>
          </a:solidFill>
          <a:ln cap="flat" cmpd="sng" w="10775">
            <a:solidFill>
              <a:schemeClr val="accent3">
                <a:alpha val="40000"/>
              </a:schemeClr>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600"/>
              <a:buFont typeface="Arial"/>
              <a:buNone/>
            </a:pPr>
            <a:endParaRPr b="0" cap="none" i="0" strike="noStrike" sz="1400" u="none">
              <a:solidFill>
                <a:schemeClr val="lt1"/>
              </a:solidFill>
              <a:latin typeface="Arial"/>
              <a:ea typeface="Arial"/>
              <a:cs typeface="Arial"/>
              <a:sym typeface="Arial"/>
            </a:endParaRPr>
          </a:p>
        </p:txBody>
      </p:sp>
      <p:sp>
        <p:nvSpPr>
          <p:cNvPr id="2558" name="Google Shape;2558;p43"/>
          <p:cNvSpPr/>
          <p:nvPr/>
        </p:nvSpPr>
        <p:spPr>
          <a:xfrm>
            <a:off x="7747333" y="5288579"/>
            <a:ext cx="3472200" cy="957300"/>
          </a:xfrm>
          <a:prstGeom prst="parallelogram">
            <a:avLst>
              <a:gd fmla="val 26628" name="adj"/>
            </a:avLst>
          </a:prstGeom>
          <a:noFill/>
          <a:ln cap="flat" cmpd="sng" w="10775">
            <a:solidFill>
              <a:schemeClr val="accent3"/>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rgbClr val="000000"/>
              </a:buClr>
              <a:buSzPts val="1600"/>
              <a:buFont typeface="Arial"/>
              <a:buNone/>
            </a:pPr>
            <a:endParaRPr b="0" cap="none" i="0" strike="noStrike" sz="1400" u="none">
              <a:solidFill>
                <a:schemeClr val="lt1"/>
              </a:solidFill>
              <a:latin typeface="Arial"/>
              <a:ea typeface="Arial"/>
              <a:cs typeface="Arial"/>
              <a:sym typeface="Arial"/>
            </a:endParaRPr>
          </a:p>
        </p:txBody>
      </p:sp>
      <p:pic>
        <p:nvPicPr>
          <p:cNvPr descr="A black and white sign  Description automatically generated with low confidence" id="2559" name="Google Shape;2559;p43"/>
          <p:cNvPicPr preferRelativeResize="0"/>
          <p:nvPr/>
        </p:nvPicPr>
        <p:blipFill rotWithShape="1">
          <a:blip r:embed="rId5">
            <a:alphaModFix/>
          </a:blip>
          <a:srcRect/>
          <a:stretch/>
        </p:blipFill>
        <p:spPr>
          <a:xfrm>
            <a:off x="8352400" y="5645823"/>
            <a:ext cx="976530" cy="144000"/>
          </a:xfrm>
          <a:prstGeom prst="rect">
            <a:avLst/>
          </a:prstGeom>
          <a:noFill/>
          <a:ln>
            <a:noFill/>
          </a:ln>
        </p:spPr>
      </p:pic>
      <p:pic>
        <p:nvPicPr>
          <p:cNvPr descr="A picture containing text, sign  Description automatically generated" id="2560" name="Google Shape;2560;p43"/>
          <p:cNvPicPr preferRelativeResize="0"/>
          <p:nvPr/>
        </p:nvPicPr>
        <p:blipFill rotWithShape="1">
          <a:blip r:embed="rId6">
            <a:alphaModFix/>
          </a:blip>
          <a:srcRect/>
          <a:stretch/>
        </p:blipFill>
        <p:spPr>
          <a:xfrm>
            <a:off x="9647495" y="5645823"/>
            <a:ext cx="957506" cy="144000"/>
          </a:xfrm>
          <a:prstGeom prst="rect">
            <a:avLst/>
          </a:prstGeom>
          <a:noFill/>
          <a:ln>
            <a:noFill/>
          </a:ln>
        </p:spPr>
      </p:pic>
      <p:pic>
        <p:nvPicPr>
          <p:cNvPr descr="A picture containing text, sign  Description automatically generated" id="2561" name="Google Shape;2561;p43"/>
          <p:cNvPicPr preferRelativeResize="0"/>
          <p:nvPr/>
        </p:nvPicPr>
        <p:blipFill rotWithShape="1">
          <a:blip r:embed="rId7">
            <a:alphaModFix/>
          </a:blip>
          <a:srcRect/>
          <a:stretch/>
        </p:blipFill>
        <p:spPr>
          <a:xfrm>
            <a:off x="8361912" y="5377211"/>
            <a:ext cx="957506" cy="144000"/>
          </a:xfrm>
          <a:prstGeom prst="rect">
            <a:avLst/>
          </a:prstGeom>
          <a:noFill/>
          <a:ln>
            <a:noFill/>
          </a:ln>
        </p:spPr>
      </p:pic>
      <p:pic>
        <p:nvPicPr>
          <p:cNvPr descr="Text, icon  Description automatically generated" id="2562" name="Google Shape;2562;p43"/>
          <p:cNvPicPr preferRelativeResize="0"/>
          <p:nvPr/>
        </p:nvPicPr>
        <p:blipFill rotWithShape="1">
          <a:blip r:embed="rId8">
            <a:alphaModFix/>
          </a:blip>
          <a:srcRect/>
          <a:stretch/>
        </p:blipFill>
        <p:spPr>
          <a:xfrm>
            <a:off x="9621262" y="5377211"/>
            <a:ext cx="1009972" cy="144000"/>
          </a:xfrm>
          <a:prstGeom prst="rect">
            <a:avLst/>
          </a:prstGeom>
          <a:noFill/>
          <a:ln>
            <a:noFill/>
          </a:ln>
        </p:spPr>
      </p:pic>
    </p:spTree>
  </p:cSld>
  <p:clrMapOvr>
    <a:masterClrMapping/>
  </p:clrMapOvr>
  <p:transition spd="slow">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2523"/>
                                        </p:tgtEl>
                                        <p:attrNameLst>
                                          <p:attrName>style.visibility</p:attrName>
                                        </p:attrNameLst>
                                      </p:cBhvr>
                                      <p:to>
                                        <p:strVal val="visible"/>
                                      </p:to>
                                    </p:set>
                                    <p:animEffect filter="fade" transition="in">
                                      <p:cBhvr>
                                        <p:cTn dur="500" id="7"/>
                                        <p:tgtEl>
                                          <p:spTgt spid="2523"/>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 presetSubtype="0">
                                  <p:stCondLst>
                                    <p:cond delay="0"/>
                                  </p:stCondLst>
                                  <p:childTnLst>
                                    <p:set>
                                      <p:cBhvr>
                                        <p:cTn dur="1" fill="hold" id="11">
                                          <p:stCondLst>
                                            <p:cond delay="0"/>
                                          </p:stCondLst>
                                        </p:cTn>
                                        <p:tgtEl>
                                          <p:spTgt spid="2533"/>
                                        </p:tgtEl>
                                        <p:attrNameLst>
                                          <p:attrName>style.visibility</p:attrName>
                                        </p:attrNameLst>
                                      </p:cBhvr>
                                      <p:to>
                                        <p:strVal val="visible"/>
                                      </p:to>
                                    </p:set>
                                  </p:childTnLst>
                                </p:cTn>
                              </p:par>
                            </p:childTnLst>
                          </p:cTn>
                        </p:par>
                      </p:childTnLst>
                    </p:cTn>
                  </p:par>
                  <p:par>
                    <p:cTn fill="hold" id="12">
                      <p:stCondLst>
                        <p:cond delay="indefinite"/>
                      </p:stCondLst>
                      <p:childTnLst>
                        <p:par>
                          <p:cTn fill="hold" id="13">
                            <p:stCondLst>
                              <p:cond delay="0"/>
                            </p:stCondLst>
                            <p:childTnLst>
                              <p:par>
                                <p:cTn fill="hold" id="14" nodeType="clickEffect" presetClass="entr" presetID="1" presetSubtype="0">
                                  <p:stCondLst>
                                    <p:cond delay="0"/>
                                  </p:stCondLst>
                                  <p:childTnLst>
                                    <p:set>
                                      <p:cBhvr>
                                        <p:cTn dur="1" fill="hold" id="15">
                                          <p:stCondLst>
                                            <p:cond delay="0"/>
                                          </p:stCondLst>
                                        </p:cTn>
                                        <p:tgtEl>
                                          <p:spTgt spid="2542"/>
                                        </p:tgtEl>
                                        <p:attrNameLst>
                                          <p:attrName>style.visibility</p:attrName>
                                        </p:attrNameLst>
                                      </p:cBhvr>
                                      <p:to>
                                        <p:strVal val="visible"/>
                                      </p:to>
                                    </p:set>
                                  </p:childTnLst>
                                </p:cTn>
                              </p:par>
                            </p:childTnLst>
                          </p:cTn>
                        </p:par>
                      </p:childTnLst>
                    </p:cTn>
                  </p:par>
                  <p:par>
                    <p:cTn fill="hold" id="16">
                      <p:stCondLst>
                        <p:cond delay="indefinite"/>
                      </p:stCondLst>
                      <p:childTnLst>
                        <p:par>
                          <p:cTn fill="hold" id="17">
                            <p:stCondLst>
                              <p:cond delay="0"/>
                            </p:stCondLst>
                            <p:childTnLst>
                              <p:par>
                                <p:cTn fill="hold" id="18" nodeType="clickEffect" presetClass="entr" presetID="1" presetSubtype="0">
                                  <p:stCondLst>
                                    <p:cond delay="0"/>
                                  </p:stCondLst>
                                  <p:childTnLst>
                                    <p:set>
                                      <p:cBhvr>
                                        <p:cTn dur="1" fill="hold" id="19">
                                          <p:stCondLst>
                                            <p:cond delay="0"/>
                                          </p:stCondLst>
                                        </p:cTn>
                                        <p:tgtEl>
                                          <p:spTgt spid="2553"/>
                                        </p:tgtEl>
                                        <p:attrNameLst>
                                          <p:attrName>style.visibility</p:attrName>
                                        </p:attrNameLst>
                                      </p:cBhvr>
                                      <p:to>
                                        <p:strVal val="visible"/>
                                      </p:to>
                                    </p:set>
                                  </p:childTnLst>
                                </p:cTn>
                              </p:par>
                            </p:childTnLst>
                          </p:cTn>
                        </p:par>
                      </p:childTnLst>
                    </p:cTn>
                  </p:par>
                  <p:par>
                    <p:cTn fill="hold" id="20">
                      <p:stCondLst>
                        <p:cond delay="indefinite"/>
                      </p:stCondLst>
                      <p:childTnLst>
                        <p:par>
                          <p:cTn fill="hold" id="21">
                            <p:stCondLst>
                              <p:cond delay="0"/>
                            </p:stCondLst>
                            <p:childTnLst>
                              <p:par>
                                <p:cTn fill="hold" id="22" nodeType="clickEffect" presetClass="entr" presetID="10" presetSubtype="0">
                                  <p:stCondLst>
                                    <p:cond delay="0"/>
                                  </p:stCondLst>
                                  <p:childTnLst>
                                    <p:set>
                                      <p:cBhvr>
                                        <p:cTn dur="1" fill="hold" id="23">
                                          <p:stCondLst>
                                            <p:cond delay="0"/>
                                          </p:stCondLst>
                                        </p:cTn>
                                        <p:tgtEl>
                                          <p:spTgt spid="2530"/>
                                        </p:tgtEl>
                                        <p:attrNameLst>
                                          <p:attrName>style.visibility</p:attrName>
                                        </p:attrNameLst>
                                      </p:cBhvr>
                                      <p:to>
                                        <p:strVal val="visible"/>
                                      </p:to>
                                    </p:set>
                                    <p:animEffect filter="fade" transition="in">
                                      <p:cBhvr>
                                        <p:cTn dur="500" id="24"/>
                                        <p:tgtEl>
                                          <p:spTgt spid="2530"/>
                                        </p:tgtEl>
                                      </p:cBhvr>
                                    </p:animEffect>
                                  </p:childTnLst>
                                </p:cTn>
                              </p:par>
                            </p:childTnLst>
                          </p:cTn>
                        </p:par>
                        <p:par>
                          <p:cTn fill="hold" id="25">
                            <p:stCondLst>
                              <p:cond delay="500"/>
                            </p:stCondLst>
                            <p:childTnLst>
                              <p:par>
                                <p:cTn fill="hold" id="26" nodeType="afterEffect" presetClass="entr" presetID="10" presetSubtype="0">
                                  <p:stCondLst>
                                    <p:cond delay="0"/>
                                  </p:stCondLst>
                                  <p:childTnLst>
                                    <p:set>
                                      <p:cBhvr>
                                        <p:cTn dur="1" fill="hold" id="27">
                                          <p:stCondLst>
                                            <p:cond delay="0"/>
                                          </p:stCondLst>
                                        </p:cTn>
                                        <p:tgtEl>
                                          <p:spTgt spid="2531"/>
                                        </p:tgtEl>
                                        <p:attrNameLst>
                                          <p:attrName>style.visibility</p:attrName>
                                        </p:attrNameLst>
                                      </p:cBhvr>
                                      <p:to>
                                        <p:strVal val="visible"/>
                                      </p:to>
                                    </p:set>
                                    <p:animEffect filter="fade" transition="in">
                                      <p:cBhvr>
                                        <p:cTn dur="500" id="28"/>
                                        <p:tgtEl>
                                          <p:spTgt spid="2531"/>
                                        </p:tgtEl>
                                      </p:cBhvr>
                                    </p:animEffect>
                                  </p:childTnLst>
                                </p:cTn>
                              </p:par>
                            </p:childTnLst>
                          </p:cTn>
                        </p:par>
                        <p:par>
                          <p:cTn fill="hold" id="29">
                            <p:stCondLst>
                              <p:cond delay="1000"/>
                            </p:stCondLst>
                            <p:childTnLst>
                              <p:par>
                                <p:cTn fill="hold" id="30" nodeType="afterEffect" presetClass="entr" presetID="10" presetSubtype="0">
                                  <p:stCondLst>
                                    <p:cond delay="0"/>
                                  </p:stCondLst>
                                  <p:childTnLst>
                                    <p:set>
                                      <p:cBhvr>
                                        <p:cTn dur="1" fill="hold" id="31">
                                          <p:stCondLst>
                                            <p:cond delay="0"/>
                                          </p:stCondLst>
                                        </p:cTn>
                                        <p:tgtEl>
                                          <p:spTgt spid="2532"/>
                                        </p:tgtEl>
                                        <p:attrNameLst>
                                          <p:attrName>style.visibility</p:attrName>
                                        </p:attrNameLst>
                                      </p:cBhvr>
                                      <p:to>
                                        <p:strVal val="visible"/>
                                      </p:to>
                                    </p:set>
                                    <p:animEffect filter="fade" transition="in">
                                      <p:cBhvr>
                                        <p:cTn dur="500" id="32"/>
                                        <p:tgtEl>
                                          <p:spTgt spid="2532"/>
                                        </p:tgtEl>
                                      </p:cBhvr>
                                    </p:animEffect>
                                  </p:childTnLst>
                                </p:cTn>
                              </p:par>
                            </p:childTnLst>
                          </p:cTn>
                        </p:par>
                        <p:par>
                          <p:cTn fill="hold" id="33">
                            <p:stCondLst>
                              <p:cond delay="1500"/>
                            </p:stCondLst>
                            <p:childTnLst>
                              <p:par>
                                <p:cTn fill="hold" id="34" nodeType="afterEffect" presetClass="entr" presetID="10" presetSubtype="0">
                                  <p:stCondLst>
                                    <p:cond delay="0"/>
                                  </p:stCondLst>
                                  <p:childTnLst>
                                    <p:set>
                                      <p:cBhvr>
                                        <p:cTn dur="1" fill="hold" id="35">
                                          <p:stCondLst>
                                            <p:cond delay="0"/>
                                          </p:stCondLst>
                                        </p:cTn>
                                        <p:tgtEl>
                                          <p:spTgt spid="2534"/>
                                        </p:tgtEl>
                                        <p:attrNameLst>
                                          <p:attrName>style.visibility</p:attrName>
                                        </p:attrNameLst>
                                      </p:cBhvr>
                                      <p:to>
                                        <p:strVal val="visible"/>
                                      </p:to>
                                    </p:set>
                                    <p:animEffect filter="fade" transition="in">
                                      <p:cBhvr>
                                        <p:cTn dur="500" id="36"/>
                                        <p:tgtEl>
                                          <p:spTgt spid="2534"/>
                                        </p:tgtEl>
                                      </p:cBhvr>
                                    </p:animEffect>
                                  </p:childTnLst>
                                </p:cTn>
                              </p:par>
                            </p:childTnLst>
                          </p:cTn>
                        </p:par>
                      </p:childTnLst>
                    </p:cTn>
                  </p:par>
                  <p:par>
                    <p:cTn fill="hold" id="37">
                      <p:stCondLst>
                        <p:cond delay="indefinite"/>
                      </p:stCondLst>
                      <p:childTnLst>
                        <p:par>
                          <p:cTn fill="hold" id="38">
                            <p:stCondLst>
                              <p:cond delay="0"/>
                            </p:stCondLst>
                            <p:childTnLst>
                              <p:par>
                                <p:cTn fill="hold" id="39" nodeType="clickEffect" presetClass="entr" presetID="10" presetSubtype="0">
                                  <p:stCondLst>
                                    <p:cond delay="0"/>
                                  </p:stCondLst>
                                  <p:childTnLst>
                                    <p:set>
                                      <p:cBhvr>
                                        <p:cTn dur="1" fill="hold" id="40">
                                          <p:stCondLst>
                                            <p:cond delay="0"/>
                                          </p:stCondLst>
                                        </p:cTn>
                                        <p:tgtEl>
                                          <p:spTgt spid="2535"/>
                                        </p:tgtEl>
                                        <p:attrNameLst>
                                          <p:attrName>style.visibility</p:attrName>
                                        </p:attrNameLst>
                                      </p:cBhvr>
                                      <p:to>
                                        <p:strVal val="visible"/>
                                      </p:to>
                                    </p:set>
                                    <p:animEffect filter="fade" transition="in">
                                      <p:cBhvr>
                                        <p:cTn dur="500" id="41"/>
                                        <p:tgtEl>
                                          <p:spTgt spid="2535"/>
                                        </p:tgtEl>
                                      </p:cBhvr>
                                    </p:animEffect>
                                  </p:childTnLst>
                                </p:cTn>
                              </p:par>
                              <p:par>
                                <p:cTn fill="hold" id="42" nodeType="withEffect" presetClass="entr" presetID="10" presetSubtype="0">
                                  <p:stCondLst>
                                    <p:cond delay="0"/>
                                  </p:stCondLst>
                                  <p:childTnLst>
                                    <p:set>
                                      <p:cBhvr>
                                        <p:cTn dur="1" fill="hold" id="43">
                                          <p:stCondLst>
                                            <p:cond delay="0"/>
                                          </p:stCondLst>
                                        </p:cTn>
                                        <p:tgtEl>
                                          <p:spTgt spid="2536"/>
                                        </p:tgtEl>
                                        <p:attrNameLst>
                                          <p:attrName>style.visibility</p:attrName>
                                        </p:attrNameLst>
                                      </p:cBhvr>
                                      <p:to>
                                        <p:strVal val="visible"/>
                                      </p:to>
                                    </p:set>
                                    <p:animEffect filter="fade" transition="in">
                                      <p:cBhvr>
                                        <p:cTn dur="500" id="44"/>
                                        <p:tgtEl>
                                          <p:spTgt spid="2536"/>
                                        </p:tgtEl>
                                      </p:cBhvr>
                                    </p:animEffect>
                                  </p:childTnLst>
                                </p:cTn>
                              </p:par>
                              <p:par>
                                <p:cTn fill="hold" id="45" nodeType="withEffect" presetClass="entr" presetID="10" presetSubtype="0">
                                  <p:stCondLst>
                                    <p:cond delay="0"/>
                                  </p:stCondLst>
                                  <p:childTnLst>
                                    <p:set>
                                      <p:cBhvr>
                                        <p:cTn dur="1" fill="hold" id="46">
                                          <p:stCondLst>
                                            <p:cond delay="0"/>
                                          </p:stCondLst>
                                        </p:cTn>
                                        <p:tgtEl>
                                          <p:spTgt spid="2527"/>
                                        </p:tgtEl>
                                        <p:attrNameLst>
                                          <p:attrName>style.visibility</p:attrName>
                                        </p:attrNameLst>
                                      </p:cBhvr>
                                      <p:to>
                                        <p:strVal val="visible"/>
                                      </p:to>
                                    </p:set>
                                    <p:animEffect filter="fade" transition="in">
                                      <p:cBhvr>
                                        <p:cTn dur="500" id="47"/>
                                        <p:tgtEl>
                                          <p:spTgt spid="2527"/>
                                        </p:tgtEl>
                                      </p:cBhvr>
                                    </p:animEffect>
                                  </p:childTnLst>
                                </p:cTn>
                              </p:par>
                              <p:par>
                                <p:cTn fill="hold" id="48" nodeType="withEffect" presetClass="entr" presetID="10" presetSubtype="0">
                                  <p:stCondLst>
                                    <p:cond delay="0"/>
                                  </p:stCondLst>
                                  <p:childTnLst>
                                    <p:set>
                                      <p:cBhvr>
                                        <p:cTn dur="1" fill="hold" id="49">
                                          <p:stCondLst>
                                            <p:cond delay="0"/>
                                          </p:stCondLst>
                                        </p:cTn>
                                        <p:tgtEl>
                                          <p:spTgt spid="2537"/>
                                        </p:tgtEl>
                                        <p:attrNameLst>
                                          <p:attrName>style.visibility</p:attrName>
                                        </p:attrNameLst>
                                      </p:cBhvr>
                                      <p:to>
                                        <p:strVal val="visible"/>
                                      </p:to>
                                    </p:set>
                                    <p:animEffect filter="fade" transition="in">
                                      <p:cBhvr>
                                        <p:cTn dur="500" id="50"/>
                                        <p:tgtEl>
                                          <p:spTgt spid="2537"/>
                                        </p:tgtEl>
                                      </p:cBhvr>
                                    </p:animEffect>
                                  </p:childTnLst>
                                </p:cTn>
                              </p:par>
                            </p:childTnLst>
                          </p:cTn>
                        </p:par>
                      </p:childTnLst>
                    </p:cTn>
                  </p:par>
                  <p:par>
                    <p:cTn fill="hold" id="51">
                      <p:stCondLst>
                        <p:cond delay="indefinite"/>
                      </p:stCondLst>
                      <p:childTnLst>
                        <p:par>
                          <p:cTn fill="hold" id="52">
                            <p:stCondLst>
                              <p:cond delay="0"/>
                            </p:stCondLst>
                            <p:childTnLst>
                              <p:par>
                                <p:cTn fill="hold" id="53" nodeType="clickEffect" presetClass="entr" presetID="10" presetSubtype="0">
                                  <p:stCondLst>
                                    <p:cond delay="0"/>
                                  </p:stCondLst>
                                  <p:childTnLst>
                                    <p:set>
                                      <p:cBhvr>
                                        <p:cTn dur="1" fill="hold" id="54">
                                          <p:stCondLst>
                                            <p:cond delay="0"/>
                                          </p:stCondLst>
                                        </p:cTn>
                                        <p:tgtEl>
                                          <p:spTgt spid="2543"/>
                                        </p:tgtEl>
                                        <p:attrNameLst>
                                          <p:attrName>style.visibility</p:attrName>
                                        </p:attrNameLst>
                                      </p:cBhvr>
                                      <p:to>
                                        <p:strVal val="visible"/>
                                      </p:to>
                                    </p:set>
                                    <p:animEffect filter="fade" transition="in">
                                      <p:cBhvr>
                                        <p:cTn dur="500" id="55"/>
                                        <p:tgtEl>
                                          <p:spTgt spid="2543"/>
                                        </p:tgtEl>
                                      </p:cBhvr>
                                    </p:animEffect>
                                  </p:childTnLst>
                                </p:cTn>
                              </p:par>
                            </p:childTnLst>
                          </p:cTn>
                        </p:par>
                        <p:par>
                          <p:cTn fill="hold" id="56">
                            <p:stCondLst>
                              <p:cond delay="500"/>
                            </p:stCondLst>
                            <p:childTnLst>
                              <p:par>
                                <p:cTn fill="hold" id="57" nodeType="afterEffect" presetClass="entr" presetID="10" presetSubtype="0">
                                  <p:stCondLst>
                                    <p:cond delay="0"/>
                                  </p:stCondLst>
                                  <p:childTnLst>
                                    <p:set>
                                      <p:cBhvr>
                                        <p:cTn dur="1" fill="hold" id="58">
                                          <p:stCondLst>
                                            <p:cond delay="0"/>
                                          </p:stCondLst>
                                        </p:cTn>
                                        <p:tgtEl>
                                          <p:spTgt spid="2540"/>
                                        </p:tgtEl>
                                        <p:attrNameLst>
                                          <p:attrName>style.visibility</p:attrName>
                                        </p:attrNameLst>
                                      </p:cBhvr>
                                      <p:to>
                                        <p:strVal val="visible"/>
                                      </p:to>
                                    </p:set>
                                    <p:animEffect filter="fade" transition="in">
                                      <p:cBhvr>
                                        <p:cTn dur="500" id="59"/>
                                        <p:tgtEl>
                                          <p:spTgt spid="2540"/>
                                        </p:tgtEl>
                                      </p:cBhvr>
                                    </p:animEffect>
                                  </p:childTnLst>
                                </p:cTn>
                              </p:par>
                            </p:childTnLst>
                          </p:cTn>
                        </p:par>
                        <p:par>
                          <p:cTn fill="hold" id="60">
                            <p:stCondLst>
                              <p:cond delay="1000"/>
                            </p:stCondLst>
                            <p:childTnLst>
                              <p:par>
                                <p:cTn fill="hold" id="61" nodeType="afterEffect" presetClass="entr" presetID="10" presetSubtype="0">
                                  <p:stCondLst>
                                    <p:cond delay="0"/>
                                  </p:stCondLst>
                                  <p:childTnLst>
                                    <p:set>
                                      <p:cBhvr>
                                        <p:cTn dur="1" fill="hold" id="62">
                                          <p:stCondLst>
                                            <p:cond delay="0"/>
                                          </p:stCondLst>
                                        </p:cTn>
                                        <p:tgtEl>
                                          <p:spTgt spid="2541"/>
                                        </p:tgtEl>
                                        <p:attrNameLst>
                                          <p:attrName>style.visibility</p:attrName>
                                        </p:attrNameLst>
                                      </p:cBhvr>
                                      <p:to>
                                        <p:strVal val="visible"/>
                                      </p:to>
                                    </p:set>
                                    <p:animEffect filter="fade" transition="in">
                                      <p:cBhvr>
                                        <p:cTn dur="500" id="63"/>
                                        <p:tgtEl>
                                          <p:spTgt spid="2541"/>
                                        </p:tgtEl>
                                      </p:cBhvr>
                                    </p:animEffect>
                                  </p:childTnLst>
                                </p:cTn>
                              </p:par>
                            </p:childTnLst>
                          </p:cTn>
                        </p:par>
                      </p:childTnLst>
                    </p:cTn>
                  </p:par>
                  <p:par>
                    <p:cTn fill="hold" id="64">
                      <p:stCondLst>
                        <p:cond delay="indefinite"/>
                      </p:stCondLst>
                      <p:childTnLst>
                        <p:par>
                          <p:cTn fill="hold" id="65">
                            <p:stCondLst>
                              <p:cond delay="0"/>
                            </p:stCondLst>
                            <p:childTnLst>
                              <p:par>
                                <p:cTn fill="hold" id="66" nodeType="clickEffect" presetClass="entr" presetID="10" presetSubtype="0">
                                  <p:stCondLst>
                                    <p:cond delay="0"/>
                                  </p:stCondLst>
                                  <p:childTnLst>
                                    <p:set>
                                      <p:cBhvr>
                                        <p:cTn dur="1" fill="hold" id="67">
                                          <p:stCondLst>
                                            <p:cond delay="0"/>
                                          </p:stCondLst>
                                        </p:cTn>
                                        <p:tgtEl>
                                          <p:spTgt spid="2544"/>
                                        </p:tgtEl>
                                        <p:attrNameLst>
                                          <p:attrName>style.visibility</p:attrName>
                                        </p:attrNameLst>
                                      </p:cBhvr>
                                      <p:to>
                                        <p:strVal val="visible"/>
                                      </p:to>
                                    </p:set>
                                    <p:animEffect filter="fade" transition="in">
                                      <p:cBhvr>
                                        <p:cTn dur="500" id="68"/>
                                        <p:tgtEl>
                                          <p:spTgt spid="2544"/>
                                        </p:tgtEl>
                                      </p:cBhvr>
                                    </p:animEffect>
                                  </p:childTnLst>
                                </p:cTn>
                              </p:par>
                              <p:par>
                                <p:cTn fill="hold" id="69" nodeType="withEffect" presetClass="entr" presetID="10" presetSubtype="0">
                                  <p:stCondLst>
                                    <p:cond delay="0"/>
                                  </p:stCondLst>
                                  <p:childTnLst>
                                    <p:set>
                                      <p:cBhvr>
                                        <p:cTn dur="1" fill="hold" id="70">
                                          <p:stCondLst>
                                            <p:cond delay="0"/>
                                          </p:stCondLst>
                                        </p:cTn>
                                        <p:tgtEl>
                                          <p:spTgt spid="2545"/>
                                        </p:tgtEl>
                                        <p:attrNameLst>
                                          <p:attrName>style.visibility</p:attrName>
                                        </p:attrNameLst>
                                      </p:cBhvr>
                                      <p:to>
                                        <p:strVal val="visible"/>
                                      </p:to>
                                    </p:set>
                                    <p:animEffect filter="fade" transition="in">
                                      <p:cBhvr>
                                        <p:cTn dur="500" id="71"/>
                                        <p:tgtEl>
                                          <p:spTgt spid="2545"/>
                                        </p:tgtEl>
                                      </p:cBhvr>
                                    </p:animEffect>
                                  </p:childTnLst>
                                </p:cTn>
                              </p:par>
                              <p:par>
                                <p:cTn fill="hold" id="72" nodeType="withEffect" presetClass="entr" presetID="10" presetSubtype="0">
                                  <p:stCondLst>
                                    <p:cond delay="0"/>
                                  </p:stCondLst>
                                  <p:childTnLst>
                                    <p:set>
                                      <p:cBhvr>
                                        <p:cTn dur="1" fill="hold" id="73">
                                          <p:stCondLst>
                                            <p:cond delay="0"/>
                                          </p:stCondLst>
                                        </p:cTn>
                                        <p:tgtEl>
                                          <p:spTgt spid="2546"/>
                                        </p:tgtEl>
                                        <p:attrNameLst>
                                          <p:attrName>style.visibility</p:attrName>
                                        </p:attrNameLst>
                                      </p:cBhvr>
                                      <p:to>
                                        <p:strVal val="visible"/>
                                      </p:to>
                                    </p:set>
                                    <p:animEffect filter="fade" transition="in">
                                      <p:cBhvr>
                                        <p:cTn dur="500" id="74"/>
                                        <p:tgtEl>
                                          <p:spTgt spid="2546"/>
                                        </p:tgtEl>
                                      </p:cBhvr>
                                    </p:animEffect>
                                  </p:childTnLst>
                                </p:cTn>
                              </p:par>
                              <p:par>
                                <p:cTn fill="hold" id="75" nodeType="withEffect" presetClass="entr" presetID="10" presetSubtype="0">
                                  <p:stCondLst>
                                    <p:cond delay="0"/>
                                  </p:stCondLst>
                                  <p:childTnLst>
                                    <p:set>
                                      <p:cBhvr>
                                        <p:cTn dur="1" fill="hold" id="76">
                                          <p:stCondLst>
                                            <p:cond delay="0"/>
                                          </p:stCondLst>
                                        </p:cTn>
                                        <p:tgtEl>
                                          <p:spTgt spid="2549"/>
                                        </p:tgtEl>
                                        <p:attrNameLst>
                                          <p:attrName>style.visibility</p:attrName>
                                        </p:attrNameLst>
                                      </p:cBhvr>
                                      <p:to>
                                        <p:strVal val="visible"/>
                                      </p:to>
                                    </p:set>
                                    <p:animEffect filter="fade" transition="in">
                                      <p:cBhvr>
                                        <p:cTn dur="500" id="77"/>
                                        <p:tgtEl>
                                          <p:spTgt spid="2549"/>
                                        </p:tgtEl>
                                      </p:cBhvr>
                                    </p:animEffect>
                                  </p:childTnLst>
                                </p:cTn>
                              </p:par>
                              <p:par>
                                <p:cTn fill="hold" id="78" nodeType="withEffect" presetClass="entr" presetID="10" presetSubtype="0">
                                  <p:stCondLst>
                                    <p:cond delay="0"/>
                                  </p:stCondLst>
                                  <p:childTnLst>
                                    <p:set>
                                      <p:cBhvr>
                                        <p:cTn dur="1" fill="hold" id="79">
                                          <p:stCondLst>
                                            <p:cond delay="0"/>
                                          </p:stCondLst>
                                        </p:cTn>
                                        <p:tgtEl>
                                          <p:spTgt spid="2550"/>
                                        </p:tgtEl>
                                        <p:attrNameLst>
                                          <p:attrName>style.visibility</p:attrName>
                                        </p:attrNameLst>
                                      </p:cBhvr>
                                      <p:to>
                                        <p:strVal val="visible"/>
                                      </p:to>
                                    </p:set>
                                    <p:animEffect filter="fade" transition="in">
                                      <p:cBhvr>
                                        <p:cTn dur="500" id="80"/>
                                        <p:tgtEl>
                                          <p:spTgt spid="2550"/>
                                        </p:tgtEl>
                                      </p:cBhvr>
                                    </p:animEffect>
                                  </p:childTnLst>
                                </p:cTn>
                              </p:par>
                              <p:par>
                                <p:cTn fill="hold" id="81" nodeType="withEffect" presetClass="entr" presetID="10" presetSubtype="0">
                                  <p:stCondLst>
                                    <p:cond delay="0"/>
                                  </p:stCondLst>
                                  <p:childTnLst>
                                    <p:set>
                                      <p:cBhvr>
                                        <p:cTn dur="1" fill="hold" id="82">
                                          <p:stCondLst>
                                            <p:cond delay="0"/>
                                          </p:stCondLst>
                                        </p:cTn>
                                        <p:tgtEl>
                                          <p:spTgt spid="2547"/>
                                        </p:tgtEl>
                                        <p:attrNameLst>
                                          <p:attrName>style.visibility</p:attrName>
                                        </p:attrNameLst>
                                      </p:cBhvr>
                                      <p:to>
                                        <p:strVal val="visible"/>
                                      </p:to>
                                    </p:set>
                                    <p:animEffect filter="fade" transition="in">
                                      <p:cBhvr>
                                        <p:cTn dur="500" id="83"/>
                                        <p:tgtEl>
                                          <p:spTgt spid="2547"/>
                                        </p:tgtEl>
                                      </p:cBhvr>
                                    </p:animEffect>
                                  </p:childTnLst>
                                </p:cTn>
                              </p:par>
                              <p:par>
                                <p:cTn fill="hold" id="84" nodeType="withEffect" presetClass="entr" presetID="10" presetSubtype="0">
                                  <p:stCondLst>
                                    <p:cond delay="0"/>
                                  </p:stCondLst>
                                  <p:childTnLst>
                                    <p:set>
                                      <p:cBhvr>
                                        <p:cTn dur="1" fill="hold" id="85">
                                          <p:stCondLst>
                                            <p:cond delay="0"/>
                                          </p:stCondLst>
                                        </p:cTn>
                                        <p:tgtEl>
                                          <p:spTgt spid="2548"/>
                                        </p:tgtEl>
                                        <p:attrNameLst>
                                          <p:attrName>style.visibility</p:attrName>
                                        </p:attrNameLst>
                                      </p:cBhvr>
                                      <p:to>
                                        <p:strVal val="visible"/>
                                      </p:to>
                                    </p:set>
                                    <p:animEffect filter="fade" transition="in">
                                      <p:cBhvr>
                                        <p:cTn dur="500" id="86"/>
                                        <p:tgtEl>
                                          <p:spTgt spid="2548"/>
                                        </p:tgtEl>
                                      </p:cBhvr>
                                    </p:animEffect>
                                  </p:childTnLst>
                                </p:cTn>
                              </p:par>
                              <p:par>
                                <p:cTn fill="hold" id="87" nodeType="withEffect" presetClass="entr" presetID="10" presetSubtype="0">
                                  <p:stCondLst>
                                    <p:cond delay="0"/>
                                  </p:stCondLst>
                                  <p:childTnLst>
                                    <p:set>
                                      <p:cBhvr>
                                        <p:cTn dur="1" fill="hold" id="88">
                                          <p:stCondLst>
                                            <p:cond delay="0"/>
                                          </p:stCondLst>
                                        </p:cTn>
                                        <p:tgtEl>
                                          <p:spTgt spid="2539"/>
                                        </p:tgtEl>
                                        <p:attrNameLst>
                                          <p:attrName>style.visibility</p:attrName>
                                        </p:attrNameLst>
                                      </p:cBhvr>
                                      <p:to>
                                        <p:strVal val="visible"/>
                                      </p:to>
                                    </p:set>
                                    <p:animEffect filter="fade" transition="in">
                                      <p:cBhvr>
                                        <p:cTn dur="500" id="89"/>
                                        <p:tgtEl>
                                          <p:spTgt spid="2539"/>
                                        </p:tgtEl>
                                      </p:cBhvr>
                                    </p:animEffect>
                                  </p:childTnLst>
                                </p:cTn>
                              </p:par>
                              <p:par>
                                <p:cTn fill="hold" id="90" nodeType="withEffect" presetClass="entr" presetID="10" presetSubtype="0">
                                  <p:stCondLst>
                                    <p:cond delay="0"/>
                                  </p:stCondLst>
                                  <p:childTnLst>
                                    <p:set>
                                      <p:cBhvr>
                                        <p:cTn dur="1" fill="hold" id="91">
                                          <p:stCondLst>
                                            <p:cond delay="0"/>
                                          </p:stCondLst>
                                        </p:cTn>
                                        <p:tgtEl>
                                          <p:spTgt spid="2538"/>
                                        </p:tgtEl>
                                        <p:attrNameLst>
                                          <p:attrName>style.visibility</p:attrName>
                                        </p:attrNameLst>
                                      </p:cBhvr>
                                      <p:to>
                                        <p:strVal val="visible"/>
                                      </p:to>
                                    </p:set>
                                    <p:animEffect filter="fade" transition="in">
                                      <p:cBhvr>
                                        <p:cTn dur="500" id="92"/>
                                        <p:tgtEl>
                                          <p:spTgt spid="2538"/>
                                        </p:tgtEl>
                                      </p:cBhvr>
                                    </p:animEffect>
                                  </p:childTnLst>
                                </p:cTn>
                              </p:par>
                            </p:childTnLst>
                          </p:cTn>
                        </p:par>
                      </p:childTnLst>
                    </p:cTn>
                  </p:par>
                  <p:par>
                    <p:cTn fill="hold" id="93">
                      <p:stCondLst>
                        <p:cond delay="indefinite"/>
                      </p:stCondLst>
                      <p:childTnLst>
                        <p:par>
                          <p:cTn fill="hold" id="94">
                            <p:stCondLst>
                              <p:cond delay="0"/>
                            </p:stCondLst>
                            <p:childTnLst>
                              <p:par>
                                <p:cTn fill="hold" id="95" nodeType="clickEffect" presetClass="entr" presetID="10" presetSubtype="0">
                                  <p:stCondLst>
                                    <p:cond delay="0"/>
                                  </p:stCondLst>
                                  <p:childTnLst>
                                    <p:set>
                                      <p:cBhvr>
                                        <p:cTn dur="1" fill="hold" id="96">
                                          <p:stCondLst>
                                            <p:cond delay="0"/>
                                          </p:stCondLst>
                                        </p:cTn>
                                        <p:tgtEl>
                                          <p:spTgt spid="2551"/>
                                        </p:tgtEl>
                                        <p:attrNameLst>
                                          <p:attrName>style.visibility</p:attrName>
                                        </p:attrNameLst>
                                      </p:cBhvr>
                                      <p:to>
                                        <p:strVal val="visible"/>
                                      </p:to>
                                    </p:set>
                                    <p:animEffect filter="fade" transition="in">
                                      <p:cBhvr>
                                        <p:cTn dur="500" id="97"/>
                                        <p:tgtEl>
                                          <p:spTgt spid="2551"/>
                                        </p:tgtEl>
                                      </p:cBhvr>
                                    </p:animEffect>
                                  </p:childTnLst>
                                </p:cTn>
                              </p:par>
                            </p:childTnLst>
                          </p:cTn>
                        </p:par>
                        <p:par>
                          <p:cTn fill="hold" id="98">
                            <p:stCondLst>
                              <p:cond delay="500"/>
                            </p:stCondLst>
                            <p:childTnLst>
                              <p:par>
                                <p:cTn fill="hold" id="99" nodeType="afterEffect" presetClass="entr" presetID="10" presetSubtype="0">
                                  <p:stCondLst>
                                    <p:cond delay="0"/>
                                  </p:stCondLst>
                                  <p:childTnLst>
                                    <p:set>
                                      <p:cBhvr>
                                        <p:cTn dur="1" fill="hold" id="100">
                                          <p:stCondLst>
                                            <p:cond delay="0"/>
                                          </p:stCondLst>
                                        </p:cTn>
                                        <p:tgtEl>
                                          <p:spTgt spid="2552"/>
                                        </p:tgtEl>
                                        <p:attrNameLst>
                                          <p:attrName>style.visibility</p:attrName>
                                        </p:attrNameLst>
                                      </p:cBhvr>
                                      <p:to>
                                        <p:strVal val="visible"/>
                                      </p:to>
                                    </p:set>
                                    <p:animEffect filter="fade" transition="in">
                                      <p:cBhvr>
                                        <p:cTn dur="500" id="101"/>
                                        <p:tgtEl>
                                          <p:spTgt spid="2552"/>
                                        </p:tgtEl>
                                      </p:cBhvr>
                                    </p:animEffect>
                                  </p:childTnLst>
                                </p:cTn>
                              </p:par>
                            </p:childTnLst>
                          </p:cTn>
                        </p:par>
                      </p:childTnLst>
                    </p:cTn>
                  </p:par>
                  <p:par>
                    <p:cTn fill="hold" id="102">
                      <p:stCondLst>
                        <p:cond delay="indefinite"/>
                      </p:stCondLst>
                      <p:childTnLst>
                        <p:par>
                          <p:cTn fill="hold" id="103">
                            <p:stCondLst>
                              <p:cond delay="0"/>
                            </p:stCondLst>
                            <p:childTnLst>
                              <p:par>
                                <p:cTn fill="hold" id="104" nodeType="clickEffect" presetClass="entr" presetID="10" presetSubtype="0">
                                  <p:stCondLst>
                                    <p:cond delay="0"/>
                                  </p:stCondLst>
                                  <p:childTnLst>
                                    <p:set>
                                      <p:cBhvr>
                                        <p:cTn dur="1" fill="hold" id="105">
                                          <p:stCondLst>
                                            <p:cond delay="0"/>
                                          </p:stCondLst>
                                        </p:cTn>
                                        <p:tgtEl>
                                          <p:spTgt spid="2556"/>
                                        </p:tgtEl>
                                        <p:attrNameLst>
                                          <p:attrName>style.visibility</p:attrName>
                                        </p:attrNameLst>
                                      </p:cBhvr>
                                      <p:to>
                                        <p:strVal val="visible"/>
                                      </p:to>
                                    </p:set>
                                    <p:animEffect filter="fade" transition="in">
                                      <p:cBhvr>
                                        <p:cTn dur="500" id="106"/>
                                        <p:tgtEl>
                                          <p:spTgt spid="2556"/>
                                        </p:tgtEl>
                                      </p:cBhvr>
                                    </p:animEffect>
                                  </p:childTnLst>
                                </p:cTn>
                              </p:par>
                              <p:par>
                                <p:cTn fill="hold" id="107" nodeType="withEffect" presetClass="entr" presetID="10" presetSubtype="0">
                                  <p:stCondLst>
                                    <p:cond delay="0"/>
                                  </p:stCondLst>
                                  <p:childTnLst>
                                    <p:set>
                                      <p:cBhvr>
                                        <p:cTn dur="1" fill="hold" id="108">
                                          <p:stCondLst>
                                            <p:cond delay="0"/>
                                          </p:stCondLst>
                                        </p:cTn>
                                        <p:tgtEl>
                                          <p:spTgt spid="2557"/>
                                        </p:tgtEl>
                                        <p:attrNameLst>
                                          <p:attrName>style.visibility</p:attrName>
                                        </p:attrNameLst>
                                      </p:cBhvr>
                                      <p:to>
                                        <p:strVal val="visible"/>
                                      </p:to>
                                    </p:set>
                                    <p:animEffect filter="fade" transition="in">
                                      <p:cBhvr>
                                        <p:cTn dur="500" id="109"/>
                                        <p:tgtEl>
                                          <p:spTgt spid="2557"/>
                                        </p:tgtEl>
                                      </p:cBhvr>
                                    </p:animEffect>
                                  </p:childTnLst>
                                </p:cTn>
                              </p:par>
                              <p:par>
                                <p:cTn fill="hold" id="110" nodeType="withEffect" presetClass="entr" presetID="10" presetSubtype="0">
                                  <p:stCondLst>
                                    <p:cond delay="0"/>
                                  </p:stCondLst>
                                  <p:childTnLst>
                                    <p:set>
                                      <p:cBhvr>
                                        <p:cTn dur="1" fill="hold" id="111">
                                          <p:stCondLst>
                                            <p:cond delay="0"/>
                                          </p:stCondLst>
                                        </p:cTn>
                                        <p:tgtEl>
                                          <p:spTgt spid="2561"/>
                                        </p:tgtEl>
                                        <p:attrNameLst>
                                          <p:attrName>style.visibility</p:attrName>
                                        </p:attrNameLst>
                                      </p:cBhvr>
                                      <p:to>
                                        <p:strVal val="visible"/>
                                      </p:to>
                                    </p:set>
                                    <p:animEffect filter="fade" transition="in">
                                      <p:cBhvr>
                                        <p:cTn dur="500" id="112"/>
                                        <p:tgtEl>
                                          <p:spTgt spid="2561"/>
                                        </p:tgtEl>
                                      </p:cBhvr>
                                    </p:animEffect>
                                  </p:childTnLst>
                                </p:cTn>
                              </p:par>
                              <p:par>
                                <p:cTn fill="hold" id="113" nodeType="withEffect" presetClass="entr" presetID="10" presetSubtype="0">
                                  <p:stCondLst>
                                    <p:cond delay="0"/>
                                  </p:stCondLst>
                                  <p:childTnLst>
                                    <p:set>
                                      <p:cBhvr>
                                        <p:cTn dur="1" fill="hold" id="114">
                                          <p:stCondLst>
                                            <p:cond delay="0"/>
                                          </p:stCondLst>
                                        </p:cTn>
                                        <p:tgtEl>
                                          <p:spTgt spid="2562"/>
                                        </p:tgtEl>
                                        <p:attrNameLst>
                                          <p:attrName>style.visibility</p:attrName>
                                        </p:attrNameLst>
                                      </p:cBhvr>
                                      <p:to>
                                        <p:strVal val="visible"/>
                                      </p:to>
                                    </p:set>
                                    <p:animEffect filter="fade" transition="in">
                                      <p:cBhvr>
                                        <p:cTn dur="500" id="115"/>
                                        <p:tgtEl>
                                          <p:spTgt spid="2562"/>
                                        </p:tgtEl>
                                      </p:cBhvr>
                                    </p:animEffect>
                                  </p:childTnLst>
                                </p:cTn>
                              </p:par>
                              <p:par>
                                <p:cTn fill="hold" id="116" nodeType="withEffect" presetClass="entr" presetID="10" presetSubtype="0">
                                  <p:stCondLst>
                                    <p:cond delay="0"/>
                                  </p:stCondLst>
                                  <p:childTnLst>
                                    <p:set>
                                      <p:cBhvr>
                                        <p:cTn dur="1" fill="hold" id="117">
                                          <p:stCondLst>
                                            <p:cond delay="0"/>
                                          </p:stCondLst>
                                        </p:cTn>
                                        <p:tgtEl>
                                          <p:spTgt spid="2559"/>
                                        </p:tgtEl>
                                        <p:attrNameLst>
                                          <p:attrName>style.visibility</p:attrName>
                                        </p:attrNameLst>
                                      </p:cBhvr>
                                      <p:to>
                                        <p:strVal val="visible"/>
                                      </p:to>
                                    </p:set>
                                    <p:animEffect filter="fade" transition="in">
                                      <p:cBhvr>
                                        <p:cTn dur="500" id="118"/>
                                        <p:tgtEl>
                                          <p:spTgt spid="2559"/>
                                        </p:tgtEl>
                                      </p:cBhvr>
                                    </p:animEffect>
                                  </p:childTnLst>
                                </p:cTn>
                              </p:par>
                              <p:par>
                                <p:cTn fill="hold" id="119" nodeType="withEffect" presetClass="entr" presetID="10" presetSubtype="0">
                                  <p:stCondLst>
                                    <p:cond delay="0"/>
                                  </p:stCondLst>
                                  <p:childTnLst>
                                    <p:set>
                                      <p:cBhvr>
                                        <p:cTn dur="1" fill="hold" id="120">
                                          <p:stCondLst>
                                            <p:cond delay="0"/>
                                          </p:stCondLst>
                                        </p:cTn>
                                        <p:tgtEl>
                                          <p:spTgt spid="2560"/>
                                        </p:tgtEl>
                                        <p:attrNameLst>
                                          <p:attrName>style.visibility</p:attrName>
                                        </p:attrNameLst>
                                      </p:cBhvr>
                                      <p:to>
                                        <p:strVal val="visible"/>
                                      </p:to>
                                    </p:set>
                                    <p:animEffect filter="fade" transition="in">
                                      <p:cBhvr>
                                        <p:cTn dur="500" id="121"/>
                                        <p:tgtEl>
                                          <p:spTgt spid="2560"/>
                                        </p:tgtEl>
                                      </p:cBhvr>
                                    </p:animEffect>
                                  </p:childTnLst>
                                </p:cTn>
                              </p:par>
                              <p:par>
                                <p:cTn fill="hold" id="122" nodeType="withEffect" presetClass="entr" presetID="10" presetSubtype="0">
                                  <p:stCondLst>
                                    <p:cond delay="0"/>
                                  </p:stCondLst>
                                  <p:childTnLst>
                                    <p:set>
                                      <p:cBhvr>
                                        <p:cTn dur="1" fill="hold" id="123">
                                          <p:stCondLst>
                                            <p:cond delay="0"/>
                                          </p:stCondLst>
                                        </p:cTn>
                                        <p:tgtEl>
                                          <p:spTgt spid="2555"/>
                                        </p:tgtEl>
                                        <p:attrNameLst>
                                          <p:attrName>style.visibility</p:attrName>
                                        </p:attrNameLst>
                                      </p:cBhvr>
                                      <p:to>
                                        <p:strVal val="visible"/>
                                      </p:to>
                                    </p:set>
                                    <p:animEffect filter="fade" transition="in">
                                      <p:cBhvr>
                                        <p:cTn dur="500" id="124"/>
                                        <p:tgtEl>
                                          <p:spTgt spid="2555"/>
                                        </p:tgtEl>
                                      </p:cBhvr>
                                    </p:animEffect>
                                  </p:childTnLst>
                                </p:cTn>
                              </p:par>
                              <p:par>
                                <p:cTn fill="hold" id="125" nodeType="withEffect" presetClass="entr" presetID="10" presetSubtype="0">
                                  <p:stCondLst>
                                    <p:cond delay="0"/>
                                  </p:stCondLst>
                                  <p:childTnLst>
                                    <p:set>
                                      <p:cBhvr>
                                        <p:cTn dur="1" fill="hold" id="126">
                                          <p:stCondLst>
                                            <p:cond delay="0"/>
                                          </p:stCondLst>
                                        </p:cTn>
                                        <p:tgtEl>
                                          <p:spTgt spid="2554"/>
                                        </p:tgtEl>
                                        <p:attrNameLst>
                                          <p:attrName>style.visibility</p:attrName>
                                        </p:attrNameLst>
                                      </p:cBhvr>
                                      <p:to>
                                        <p:strVal val="visible"/>
                                      </p:to>
                                    </p:set>
                                    <p:animEffect filter="fade" transition="in">
                                      <p:cBhvr>
                                        <p:cTn dur="500" id="127"/>
                                        <p:tgtEl>
                                          <p:spTgt spid="2554"/>
                                        </p:tgtEl>
                                      </p:cBhvr>
                                    </p:animEffect>
                                  </p:childTnLst>
                                </p:cTn>
                              </p:par>
                              <p:par>
                                <p:cTn fill="hold" id="128" nodeType="withEffect" presetClass="entr" presetID="10" presetSubtype="0">
                                  <p:stCondLst>
                                    <p:cond delay="0"/>
                                  </p:stCondLst>
                                  <p:childTnLst>
                                    <p:set>
                                      <p:cBhvr>
                                        <p:cTn dur="1" fill="hold" id="129">
                                          <p:stCondLst>
                                            <p:cond delay="0"/>
                                          </p:stCondLst>
                                        </p:cTn>
                                        <p:tgtEl>
                                          <p:spTgt spid="2558"/>
                                        </p:tgtEl>
                                        <p:attrNameLst>
                                          <p:attrName>style.visibility</p:attrName>
                                        </p:attrNameLst>
                                      </p:cBhvr>
                                      <p:to>
                                        <p:strVal val="visible"/>
                                      </p:to>
                                    </p:set>
                                    <p:animEffect filter="fade" transition="in">
                                      <p:cBhvr>
                                        <p:cTn dur="500" id="130"/>
                                        <p:tgtEl>
                                          <p:spTgt spid="255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012"/>
        <p:cNvGrpSpPr/>
        <p:nvPr/>
      </p:nvGrpSpPr>
      <p:grpSpPr>
        <a:xfrm>
          <a:off x="0" y="0"/>
          <a:ext cx="0" cy="0"/>
          <a:chOff x="0" y="0"/>
          <a:chExt cx="0" cy="0"/>
        </a:xfrm>
      </p:grpSpPr>
      <p:sp>
        <p:nvSpPr>
          <p:cNvPr id="1013" name="Google Shape;1013;p16"/>
          <p:cNvSpPr/>
          <p:nvPr/>
        </p:nvSpPr>
        <p:spPr>
          <a:xfrm>
            <a:off x="3191826" y="5856028"/>
            <a:ext cx="21777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r>
              <a:rPr lang="en-US" sz="1100">
                <a:solidFill>
                  <a:schemeClr val="dk1"/>
                </a:solidFill>
                <a:latin typeface="Inter Light"/>
                <a:ea typeface="Inter Light"/>
                <a:cs typeface="Inter Light"/>
                <a:sym typeface="Inter Light"/>
              </a:rPr>
              <a:t>Customer</a:t>
            </a:r>
            <a:endParaRPr sz="1100">
              <a:solidFill>
                <a:schemeClr val="dk1"/>
              </a:solidFill>
              <a:latin typeface="Inter Light"/>
              <a:ea typeface="Inter Light"/>
              <a:cs typeface="Inter Light"/>
              <a:sym typeface="Inter Light"/>
            </a:endParaRPr>
          </a:p>
        </p:txBody>
      </p:sp>
      <p:sp>
        <p:nvSpPr>
          <p:cNvPr id="1014" name="Google Shape;1014;p16"/>
          <p:cNvSpPr/>
          <p:nvPr/>
        </p:nvSpPr>
        <p:spPr>
          <a:xfrm>
            <a:off x="489613" y="5856028"/>
            <a:ext cx="2160000" cy="360000"/>
          </a:xfrm>
          <a:prstGeom prst="roundRect">
            <a:avLst>
              <a:gd fmla="val 4474" name="adj"/>
            </a:avLst>
          </a:prstGeom>
          <a:solidFill>
            <a:srgbClr val="D8D8D8"/>
          </a:solidFill>
          <a:ln>
            <a:noFill/>
          </a:ln>
        </p:spPr>
        <p:txBody>
          <a:bodyPr anchor="ctr" anchorCtr="0" bIns="0" lIns="72000" numCol="1" rIns="0" spcFirstLastPara="1" tIns="0" wrap="square">
            <a:noAutofit/>
          </a:bodyPr>
          <a:lstStyle/>
          <a:p>
            <a:pPr algn="l" indent="0" lvl="0" marL="0" marR="0" rtl="0">
              <a:spcBef>
                <a:spcPts val="0"/>
              </a:spcBef>
              <a:spcAft>
                <a:spcPts val="0"/>
              </a:spcAft>
              <a:buClr>
                <a:schemeClr val="dk1"/>
              </a:buClr>
              <a:buSzPts val="1000"/>
              <a:buFont typeface="Inter Light"/>
              <a:buNone/>
            </a:pPr>
            <a:r>
              <a:rPr lang="en-US" sz="1000">
                <a:solidFill>
                  <a:schemeClr val="dk1"/>
                </a:solidFill>
                <a:latin typeface="Inter Light"/>
                <a:ea typeface="Inter Light"/>
                <a:cs typeface="Inter Light"/>
                <a:sym typeface="Inter Light"/>
              </a:rPr>
              <a:t>HW Ownership</a:t>
            </a:r>
            <a:endParaRPr sz="1000">
              <a:solidFill>
                <a:schemeClr val="dk1"/>
              </a:solidFill>
              <a:latin typeface="Inter Light"/>
              <a:ea typeface="Inter Light"/>
              <a:cs typeface="Inter Light"/>
              <a:sym typeface="Inter Light"/>
            </a:endParaRPr>
          </a:p>
        </p:txBody>
      </p:sp>
      <p:sp>
        <p:nvSpPr>
          <p:cNvPr id="1015" name="Google Shape;1015;p16"/>
          <p:cNvSpPr/>
          <p:nvPr/>
        </p:nvSpPr>
        <p:spPr>
          <a:xfrm>
            <a:off x="6124551" y="5856028"/>
            <a:ext cx="22455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r>
              <a:rPr lang="en-US" sz="1100">
                <a:solidFill>
                  <a:schemeClr val="dk1"/>
                </a:solidFill>
                <a:latin typeface="Inter Light"/>
                <a:ea typeface="Inter Light"/>
                <a:cs typeface="Inter Light"/>
                <a:sym typeface="Inter Light"/>
              </a:rPr>
              <a:t>Customer</a:t>
            </a:r>
            <a:endParaRPr sz="1100">
              <a:solidFill>
                <a:schemeClr val="dk1"/>
              </a:solidFill>
              <a:latin typeface="Inter Light"/>
              <a:ea typeface="Inter Light"/>
              <a:cs typeface="Inter Light"/>
              <a:sym typeface="Inter Light"/>
            </a:endParaRPr>
          </a:p>
        </p:txBody>
      </p:sp>
      <p:sp>
        <p:nvSpPr>
          <p:cNvPr id="1016" name="Google Shape;1016;p16"/>
          <p:cNvSpPr/>
          <p:nvPr/>
        </p:nvSpPr>
        <p:spPr>
          <a:xfrm>
            <a:off x="9112854" y="5856028"/>
            <a:ext cx="2245500" cy="3804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r>
              <a:rPr lang="en-US" sz="1100">
                <a:solidFill>
                  <a:schemeClr val="dk1"/>
                </a:solidFill>
                <a:latin typeface="Inter Light"/>
                <a:ea typeface="Inter Light"/>
                <a:cs typeface="Inter Light"/>
                <a:sym typeface="Inter Light"/>
              </a:rPr>
              <a:t>Pure</a:t>
            </a:r>
            <a:endParaRPr sz="1100">
              <a:solidFill>
                <a:schemeClr val="dk1"/>
              </a:solidFill>
              <a:latin typeface="Inter Light"/>
              <a:ea typeface="Inter Light"/>
              <a:cs typeface="Inter Light"/>
              <a:sym typeface="Inter Light"/>
            </a:endParaRPr>
          </a:p>
        </p:txBody>
      </p:sp>
      <p:sp>
        <p:nvSpPr>
          <p:cNvPr id="1017" name="Google Shape;1017;p16"/>
          <p:cNvSpPr txBox="1"/>
          <p:nvPr/>
        </p:nvSpPr>
        <p:spPr>
          <a:xfrm>
            <a:off x="3015126" y="2169816"/>
            <a:ext cx="2531100" cy="384900"/>
          </a:xfrm>
          <a:prstGeom prst="rect">
            <a:avLst/>
          </a:prstGeom>
          <a:noFill/>
          <a:ln>
            <a:noFill/>
          </a:ln>
        </p:spPr>
        <p:txBody>
          <a:bodyPr anchor="t" anchorCtr="0" bIns="91425" lIns="91425" numCol="1" rIns="91425" spcFirstLastPara="1" tIns="91425" wrap="square">
            <a:spAutoFit/>
          </a:bodyPr>
          <a:lstStyle/>
          <a:p>
            <a:pPr algn="ctr" indent="0" lvl="0" marL="0" marR="0" rtl="0">
              <a:spcBef>
                <a:spcPts val="0"/>
              </a:spcBef>
              <a:spcAft>
                <a:spcPts val="0"/>
              </a:spcAft>
              <a:buClr>
                <a:srgbClr val="595959"/>
              </a:buClr>
              <a:buSzPts val="1300"/>
              <a:buFont typeface="Inter ExtraBold"/>
              <a:buNone/>
            </a:pPr>
            <a:r>
              <a:rPr b="1" lang="en-US" sz="1300">
                <a:solidFill>
                  <a:srgbClr val="595959"/>
                </a:solidFill>
                <a:latin typeface="Inter ExtraBold"/>
                <a:ea typeface="Inter ExtraBold"/>
                <a:cs typeface="Inter ExtraBold"/>
                <a:sym typeface="Inter ExtraBold"/>
              </a:rPr>
              <a:t>Subscription to Innovation</a:t>
            </a:r>
            <a:endParaRPr b="1" sz="1300">
              <a:solidFill>
                <a:srgbClr val="595959"/>
              </a:solidFill>
              <a:latin typeface="Inter ExtraBold"/>
              <a:ea typeface="Inter ExtraBold"/>
              <a:cs typeface="Inter ExtraBold"/>
              <a:sym typeface="Inter ExtraBold"/>
            </a:endParaRPr>
          </a:p>
        </p:txBody>
      </p:sp>
      <p:sp>
        <p:nvSpPr>
          <p:cNvPr id="1018" name="Google Shape;1018;p16"/>
          <p:cNvSpPr txBox="1"/>
          <p:nvPr/>
        </p:nvSpPr>
        <p:spPr>
          <a:xfrm>
            <a:off x="5573451" y="2169816"/>
            <a:ext cx="3347700" cy="384900"/>
          </a:xfrm>
          <a:prstGeom prst="rect">
            <a:avLst/>
          </a:prstGeom>
          <a:noFill/>
          <a:ln>
            <a:noFill/>
          </a:ln>
        </p:spPr>
        <p:txBody>
          <a:bodyPr anchor="t" anchorCtr="0" bIns="91425" lIns="91425" numCol="1" rIns="91425" spcFirstLastPara="1" tIns="91425" wrap="square">
            <a:spAutoFit/>
          </a:bodyPr>
          <a:lstStyle/>
          <a:p>
            <a:pPr algn="ctr" indent="0" lvl="0" marL="0" marR="0" rtl="0">
              <a:spcBef>
                <a:spcPts val="0"/>
              </a:spcBef>
              <a:spcAft>
                <a:spcPts val="0"/>
              </a:spcAft>
              <a:buClr>
                <a:srgbClr val="595959"/>
              </a:buClr>
              <a:buSzPts val="1300"/>
              <a:buFont typeface="Inter ExtraBold"/>
              <a:buNone/>
            </a:pPr>
            <a:r>
              <a:rPr b="1" lang="en-US" sz="1300">
                <a:solidFill>
                  <a:srgbClr val="595959"/>
                </a:solidFill>
                <a:latin typeface="Inter ExtraBold"/>
                <a:ea typeface="Inter ExtraBold"/>
                <a:cs typeface="Inter ExtraBold"/>
                <a:sym typeface="Inter ExtraBold"/>
              </a:rPr>
              <a:t>Hardware-based consumption pricing</a:t>
            </a:r>
            <a:endParaRPr b="1" sz="1300">
              <a:solidFill>
                <a:srgbClr val="595959"/>
              </a:solidFill>
              <a:latin typeface="Inter ExtraBold"/>
              <a:ea typeface="Inter ExtraBold"/>
              <a:cs typeface="Inter ExtraBold"/>
              <a:sym typeface="Inter ExtraBold"/>
            </a:endParaRPr>
          </a:p>
        </p:txBody>
      </p:sp>
      <p:sp>
        <p:nvSpPr>
          <p:cNvPr id="1019" name="Google Shape;1019;p16"/>
          <p:cNvSpPr txBox="1"/>
          <p:nvPr/>
        </p:nvSpPr>
        <p:spPr>
          <a:xfrm>
            <a:off x="8970054" y="2169816"/>
            <a:ext cx="2531100" cy="384900"/>
          </a:xfrm>
          <a:prstGeom prst="rect">
            <a:avLst/>
          </a:prstGeom>
          <a:noFill/>
          <a:ln>
            <a:noFill/>
          </a:ln>
        </p:spPr>
        <p:txBody>
          <a:bodyPr anchor="t" anchorCtr="0" bIns="91425" lIns="91425" numCol="1" rIns="91425" spcFirstLastPara="1" tIns="91425" wrap="square">
            <a:spAutoFit/>
          </a:bodyPr>
          <a:lstStyle/>
          <a:p>
            <a:pPr algn="ctr" indent="0" lvl="0" marL="0" marR="0" rtl="0">
              <a:spcBef>
                <a:spcPts val="0"/>
              </a:spcBef>
              <a:spcAft>
                <a:spcPts val="0"/>
              </a:spcAft>
              <a:buClr>
                <a:srgbClr val="595959"/>
              </a:buClr>
              <a:buSzPts val="1300"/>
              <a:buFont typeface="Inter ExtraBold"/>
              <a:buNone/>
            </a:pPr>
            <a:r>
              <a:rPr b="1" lang="en-US" sz="1300">
                <a:solidFill>
                  <a:srgbClr val="595959"/>
                </a:solidFill>
                <a:latin typeface="Inter ExtraBold"/>
                <a:ea typeface="Inter ExtraBold"/>
                <a:cs typeface="Inter ExtraBold"/>
                <a:sym typeface="Inter ExtraBold"/>
              </a:rPr>
              <a:t>Storage as-a-Service </a:t>
            </a:r>
            <a:endParaRPr b="1" sz="1300">
              <a:solidFill>
                <a:srgbClr val="595959"/>
              </a:solidFill>
              <a:latin typeface="Inter ExtraBold"/>
              <a:ea typeface="Inter ExtraBold"/>
              <a:cs typeface="Inter ExtraBold"/>
              <a:sym typeface="Inter ExtraBold"/>
            </a:endParaRPr>
          </a:p>
        </p:txBody>
      </p:sp>
      <p:sp>
        <p:nvSpPr>
          <p:cNvPr id="1020" name="Google Shape;1020;p16"/>
          <p:cNvSpPr/>
          <p:nvPr/>
        </p:nvSpPr>
        <p:spPr>
          <a:xfrm>
            <a:off x="3157904" y="793801"/>
            <a:ext cx="2245544" cy="860292"/>
          </a:xfrm>
          <a:prstGeom prst="rect">
            <a:avLst/>
          </a:prstGeom>
          <a:solidFill>
            <a:srgbClr val="FE5000"/>
          </a:solidFill>
          <a:ln>
            <a:noFill/>
          </a:ln>
          <a:effectLst>
            <a:outerShdw algn="tl" blurRad="50800" dir="2700000" dist="38100" rotWithShape="0">
              <a:srgbClr val="000000">
                <a:alpha val="40000"/>
              </a:srgbClr>
            </a:outerShdw>
          </a:effectLst>
        </p:spPr>
        <p:txBody>
          <a:bodyPr anchor="ctr" anchorCtr="0" bIns="91425" lIns="91425" numCol="1" rIns="91425" spcFirstLastPara="1" tIns="91425" wrap="square">
            <a:noAutofit/>
          </a:bodyPr>
          <a:lstStyle/>
          <a:p>
            <a:pPr algn="ctr" indent="0" lvl="0" marL="0" marR="0" rtl="0">
              <a:spcBef>
                <a:spcPts val="0"/>
              </a:spcBef>
              <a:spcAft>
                <a:spcPts val="0"/>
              </a:spcAft>
              <a:buClr>
                <a:srgbClr val="FFFFFF"/>
              </a:buClr>
              <a:buSzPts val="1200"/>
              <a:buFont typeface="Inter Light"/>
              <a:buNone/>
            </a:pPr>
            <a:r>
              <a:rPr lang="en-US" sz="1200">
                <a:solidFill>
                  <a:srgbClr val="FFFFFF"/>
                </a:solidFill>
                <a:latin typeface="Inter Light"/>
                <a:ea typeface="Inter Light"/>
                <a:cs typeface="Inter Light"/>
                <a:sym typeface="Inter Light"/>
              </a:rPr>
              <a:t>CapEx Hardware </a:t>
            </a:r>
            <a:endParaRPr sz="1200">
              <a:solidFill>
                <a:srgbClr val="FFFFFF"/>
              </a:solidFill>
              <a:latin typeface="Inter Light"/>
              <a:ea typeface="Inter Light"/>
              <a:cs typeface="Inter Light"/>
              <a:sym typeface="Inter Light"/>
            </a:endParaRPr>
          </a:p>
          <a:p>
            <a:pPr algn="ctr" indent="0" lvl="0" marL="0" marR="0" rtl="0">
              <a:spcBef>
                <a:spcPts val="0"/>
              </a:spcBef>
              <a:spcAft>
                <a:spcPts val="0"/>
              </a:spcAft>
              <a:buClr>
                <a:srgbClr val="FFFFFF"/>
              </a:buClr>
              <a:buSzPts val="1200"/>
              <a:buFont typeface="Inter Light"/>
              <a:buNone/>
            </a:pPr>
            <a:r>
              <a:rPr lang="en-US" sz="1200">
                <a:solidFill>
                  <a:srgbClr val="FFFFFF"/>
                </a:solidFill>
                <a:latin typeface="Inter Light"/>
                <a:ea typeface="Inter Light"/>
                <a:cs typeface="Inter Light"/>
                <a:sym typeface="Inter Light"/>
              </a:rPr>
              <a:t>incl. Software</a:t>
            </a:r>
            <a:endParaRPr sz="1200">
              <a:solidFill>
                <a:srgbClr val="FFFFFF"/>
              </a:solidFill>
              <a:latin typeface="Inter Light"/>
              <a:ea typeface="Inter Light"/>
              <a:cs typeface="Inter Light"/>
              <a:sym typeface="Inter Light"/>
            </a:endParaRPr>
          </a:p>
        </p:txBody>
      </p:sp>
      <p:sp>
        <p:nvSpPr>
          <p:cNvPr id="1021" name="Google Shape;1021;p16"/>
          <p:cNvSpPr/>
          <p:nvPr/>
        </p:nvSpPr>
        <p:spPr>
          <a:xfrm>
            <a:off x="3157904" y="1778013"/>
            <a:ext cx="2245544" cy="368648"/>
          </a:xfrm>
          <a:prstGeom prst="rect">
            <a:avLst/>
          </a:prstGeom>
          <a:solidFill>
            <a:srgbClr val="00B89E"/>
          </a:solidFill>
          <a:ln>
            <a:noFill/>
          </a:ln>
          <a:effectLst>
            <a:outerShdw algn="tl" blurRad="50800" dir="2700000" dist="38100" rotWithShape="0">
              <a:srgbClr val="000000">
                <a:alpha val="40000"/>
              </a:srgbClr>
            </a:outerShdw>
          </a:effectLst>
        </p:spPr>
        <p:txBody>
          <a:bodyPr anchor="ctr" anchorCtr="0" bIns="91425" lIns="91425" numCol="1" rIns="91425" spcFirstLastPara="1" tIns="91425" wrap="square">
            <a:noAutofit/>
          </a:bodyPr>
          <a:lstStyle/>
          <a:p>
            <a:pPr algn="ctr" indent="0" lvl="0" marL="0" marR="0" rtl="0">
              <a:spcBef>
                <a:spcPts val="0"/>
              </a:spcBef>
              <a:spcAft>
                <a:spcPts val="0"/>
              </a:spcAft>
              <a:buClr>
                <a:srgbClr val="FFFFFF"/>
              </a:buClr>
              <a:buSzPts val="1200"/>
              <a:buFont typeface="Inter Light"/>
              <a:buNone/>
            </a:pPr>
            <a:r>
              <a:rPr lang="en-US" sz="1200">
                <a:solidFill>
                  <a:srgbClr val="FFFFFF"/>
                </a:solidFill>
                <a:latin typeface="Inter Light"/>
                <a:ea typeface="Inter Light"/>
                <a:cs typeface="Inter Light"/>
                <a:sym typeface="Inter Light"/>
              </a:rPr>
              <a:t>Term-based Evergreen</a:t>
            </a:r>
            <a:endParaRPr sz="1200">
              <a:solidFill>
                <a:srgbClr val="FFFFFF"/>
              </a:solidFill>
              <a:latin typeface="Inter Light"/>
              <a:ea typeface="Inter Light"/>
              <a:cs typeface="Inter Light"/>
              <a:sym typeface="Inter Light"/>
            </a:endParaRPr>
          </a:p>
        </p:txBody>
      </p:sp>
      <p:sp>
        <p:nvSpPr>
          <p:cNvPr id="1022" name="Google Shape;1022;p16"/>
          <p:cNvSpPr/>
          <p:nvPr/>
        </p:nvSpPr>
        <p:spPr>
          <a:xfrm>
            <a:off x="6124519" y="793801"/>
            <a:ext cx="2245565" cy="380234"/>
          </a:xfrm>
          <a:prstGeom prst="rect">
            <a:avLst/>
          </a:prstGeom>
          <a:solidFill>
            <a:srgbClr val="FE5000"/>
          </a:solidFill>
          <a:ln>
            <a:noFill/>
          </a:ln>
          <a:effectLst>
            <a:outerShdw algn="tl" blurRad="50800" dir="2700000" dist="38100" rotWithShape="0">
              <a:srgbClr val="000000">
                <a:alpha val="40000"/>
              </a:srgbClr>
            </a:outerShdw>
          </a:effectLst>
        </p:spPr>
        <p:txBody>
          <a:bodyPr anchor="ctr" anchorCtr="0" bIns="91425" lIns="91425" numCol="1" rIns="91425" spcFirstLastPara="1" tIns="91425" wrap="square">
            <a:noAutofit/>
          </a:bodyPr>
          <a:lstStyle/>
          <a:p>
            <a:pPr algn="ctr" indent="0" lvl="0" marL="0" marR="0" rtl="0">
              <a:spcBef>
                <a:spcPts val="0"/>
              </a:spcBef>
              <a:spcAft>
                <a:spcPts val="0"/>
              </a:spcAft>
              <a:buClr>
                <a:srgbClr val="FFFFFF"/>
              </a:buClr>
              <a:buSzPts val="1200"/>
              <a:buFont typeface="Inter Light"/>
              <a:buNone/>
            </a:pPr>
            <a:r>
              <a:rPr lang="en-US" sz="1200">
                <a:solidFill>
                  <a:srgbClr val="FFFFFF"/>
                </a:solidFill>
                <a:latin typeface="Inter Light"/>
                <a:ea typeface="Inter Light"/>
                <a:cs typeface="Inter Light"/>
                <a:sym typeface="Inter Light"/>
              </a:rPr>
              <a:t>CapEx Hardware</a:t>
            </a:r>
            <a:endParaRPr sz="1200">
              <a:solidFill>
                <a:srgbClr val="FFFFFF"/>
              </a:solidFill>
              <a:latin typeface="Inter Light"/>
              <a:ea typeface="Inter Light"/>
              <a:cs typeface="Inter Light"/>
              <a:sym typeface="Inter Light"/>
            </a:endParaRPr>
          </a:p>
        </p:txBody>
      </p:sp>
      <p:sp>
        <p:nvSpPr>
          <p:cNvPr id="1023" name="Google Shape;1023;p16"/>
          <p:cNvSpPr/>
          <p:nvPr/>
        </p:nvSpPr>
        <p:spPr>
          <a:xfrm>
            <a:off x="6124519" y="1274906"/>
            <a:ext cx="2245565" cy="871755"/>
          </a:xfrm>
          <a:prstGeom prst="rect">
            <a:avLst/>
          </a:prstGeom>
          <a:solidFill>
            <a:srgbClr val="00B89E"/>
          </a:solidFill>
          <a:ln>
            <a:noFill/>
          </a:ln>
          <a:effectLst>
            <a:outerShdw algn="tl" blurRad="50800" dir="2700000" dist="38100" rotWithShape="0">
              <a:srgbClr val="000000">
                <a:alpha val="40000"/>
              </a:srgbClr>
            </a:outerShdw>
          </a:effectLst>
        </p:spPr>
        <p:txBody>
          <a:bodyPr anchor="ctr" anchorCtr="0" bIns="91425" lIns="91425" numCol="1" rIns="91425" spcFirstLastPara="1" tIns="91425" wrap="square">
            <a:noAutofit/>
          </a:bodyPr>
          <a:lstStyle/>
          <a:p>
            <a:pPr algn="ctr" indent="0" lvl="0" marL="0" marR="0" rtl="0">
              <a:spcBef>
                <a:spcPts val="0"/>
              </a:spcBef>
              <a:spcAft>
                <a:spcPts val="0"/>
              </a:spcAft>
              <a:buClr>
                <a:srgbClr val="FFFFFF"/>
              </a:buClr>
              <a:buSzPts val="1200"/>
              <a:buFont typeface="Inter Light"/>
              <a:buNone/>
            </a:pPr>
            <a:r>
              <a:rPr lang="en-US" sz="1200">
                <a:solidFill>
                  <a:srgbClr val="FFFFFF"/>
                </a:solidFill>
                <a:latin typeface="Inter Light"/>
                <a:ea typeface="Inter Light"/>
                <a:cs typeface="Inter Light"/>
                <a:sym typeface="Inter Light"/>
              </a:rPr>
              <a:t>Usage-based</a:t>
            </a:r>
            <a:br>
              <a:rPr lang="en-US" sz="1200">
                <a:solidFill>
                  <a:srgbClr val="FFFFFF"/>
                </a:solidFill>
                <a:latin typeface="Inter Light"/>
                <a:ea typeface="Inter Light"/>
                <a:cs typeface="Inter Light"/>
                <a:sym typeface="Inter Light"/>
              </a:rPr>
            </a:br>
            <a:r>
              <a:rPr lang="en-US" sz="1200">
                <a:solidFill>
                  <a:srgbClr val="FFFFFF"/>
                </a:solidFill>
                <a:latin typeface="Inter Light"/>
                <a:ea typeface="Inter Light"/>
                <a:cs typeface="Inter Light"/>
                <a:sym typeface="Inter Light"/>
              </a:rPr>
              <a:t>License Subscription</a:t>
            </a:r>
            <a:endParaRPr sz="1200">
              <a:solidFill>
                <a:srgbClr val="FFFFFF"/>
              </a:solidFill>
              <a:latin typeface="Inter Light"/>
              <a:ea typeface="Inter Light"/>
              <a:cs typeface="Inter Light"/>
              <a:sym typeface="Inter Light"/>
            </a:endParaRPr>
          </a:p>
          <a:p>
            <a:pPr algn="ctr" indent="0" lvl="0" marL="0" marR="0" rtl="0">
              <a:spcBef>
                <a:spcPts val="0"/>
              </a:spcBef>
              <a:spcAft>
                <a:spcPts val="0"/>
              </a:spcAft>
              <a:buClr>
                <a:srgbClr val="FFFFFF"/>
              </a:buClr>
              <a:buSzPts val="1200"/>
              <a:buFont typeface="Inter Light"/>
              <a:buNone/>
            </a:pPr>
            <a:r>
              <a:rPr lang="en-US" sz="1200">
                <a:solidFill>
                  <a:srgbClr val="FFFFFF"/>
                </a:solidFill>
                <a:latin typeface="Inter Light"/>
                <a:ea typeface="Inter Light"/>
                <a:cs typeface="Inter Light"/>
                <a:sym typeface="Inter Light"/>
              </a:rPr>
              <a:t>(Software + Evergreen//Forever)</a:t>
            </a:r>
            <a:endParaRPr sz="1200">
              <a:solidFill>
                <a:srgbClr val="FFFFFF"/>
              </a:solidFill>
              <a:latin typeface="Inter Light"/>
              <a:ea typeface="Inter Light"/>
              <a:cs typeface="Inter Light"/>
              <a:sym typeface="Inter Light"/>
            </a:endParaRPr>
          </a:p>
        </p:txBody>
      </p:sp>
      <p:sp>
        <p:nvSpPr>
          <p:cNvPr id="1024" name="Google Shape;1024;p16"/>
          <p:cNvSpPr/>
          <p:nvPr/>
        </p:nvSpPr>
        <p:spPr>
          <a:xfrm>
            <a:off x="9112832" y="788887"/>
            <a:ext cx="2245544" cy="1357774"/>
          </a:xfrm>
          <a:prstGeom prst="rect">
            <a:avLst/>
          </a:prstGeom>
          <a:solidFill>
            <a:srgbClr val="00B89E"/>
          </a:solidFill>
          <a:ln>
            <a:noFill/>
          </a:ln>
          <a:effectLst>
            <a:outerShdw algn="tl" blurRad="50800" dir="2700000" dist="38100" rotWithShape="0">
              <a:srgbClr val="000000">
                <a:alpha val="40000"/>
              </a:srgbClr>
            </a:outerShdw>
          </a:effectLst>
        </p:spPr>
        <p:txBody>
          <a:bodyPr anchor="ctr" anchorCtr="0" bIns="91425" lIns="91425" numCol="1" rIns="91425" spcFirstLastPara="1" tIns="91425" wrap="square">
            <a:noAutofit/>
          </a:bodyPr>
          <a:lstStyle/>
          <a:p>
            <a:pPr algn="ctr" indent="0" lvl="0" marL="0" marR="0" rtl="0">
              <a:spcBef>
                <a:spcPts val="0"/>
              </a:spcBef>
              <a:spcAft>
                <a:spcPts val="0"/>
              </a:spcAft>
              <a:buClr>
                <a:srgbClr val="FFFFFF"/>
              </a:buClr>
              <a:buSzPts val="1200"/>
              <a:buFont typeface="Inter Light"/>
              <a:buNone/>
            </a:pPr>
            <a:r>
              <a:rPr lang="en-US" sz="1200">
                <a:solidFill>
                  <a:srgbClr val="FFFFFF"/>
                </a:solidFill>
                <a:latin typeface="Inter Light"/>
                <a:ea typeface="Inter Light"/>
                <a:cs typeface="Inter Light"/>
                <a:sym typeface="Inter Light"/>
              </a:rPr>
              <a:t>Usage-based</a:t>
            </a:r>
            <a:endParaRPr sz="1200">
              <a:solidFill>
                <a:srgbClr val="FFFFFF"/>
              </a:solidFill>
              <a:latin typeface="Inter Light"/>
              <a:ea typeface="Inter Light"/>
              <a:cs typeface="Inter Light"/>
              <a:sym typeface="Inter Light"/>
            </a:endParaRPr>
          </a:p>
          <a:p>
            <a:pPr algn="ctr" indent="0" lvl="0" marL="0" marR="0" rtl="0">
              <a:spcBef>
                <a:spcPts val="0"/>
              </a:spcBef>
              <a:spcAft>
                <a:spcPts val="0"/>
              </a:spcAft>
              <a:buClr>
                <a:srgbClr val="FFFFFF"/>
              </a:buClr>
              <a:buSzPts val="1200"/>
              <a:buFont typeface="Inter Light"/>
              <a:buNone/>
            </a:pPr>
            <a:r>
              <a:rPr lang="en-US" sz="1200">
                <a:solidFill>
                  <a:srgbClr val="FFFFFF"/>
                </a:solidFill>
                <a:latin typeface="Inter Light"/>
                <a:ea typeface="Inter Light"/>
                <a:cs typeface="Inter Light"/>
                <a:sym typeface="Inter Light"/>
              </a:rPr>
              <a:t>Service Subscription</a:t>
            </a:r>
            <a:endParaRPr sz="1200">
              <a:solidFill>
                <a:srgbClr val="FFFFFF"/>
              </a:solidFill>
              <a:latin typeface="Inter Light"/>
              <a:ea typeface="Inter Light"/>
              <a:cs typeface="Inter Light"/>
              <a:sym typeface="Inter Light"/>
            </a:endParaRPr>
          </a:p>
        </p:txBody>
      </p:sp>
      <p:sp>
        <p:nvSpPr>
          <p:cNvPr id="1025" name="Google Shape;1025;p16"/>
          <p:cNvSpPr/>
          <p:nvPr/>
        </p:nvSpPr>
        <p:spPr>
          <a:xfrm>
            <a:off x="3191826" y="2573958"/>
            <a:ext cx="21777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sp>
        <p:nvSpPr>
          <p:cNvPr id="1026" name="Google Shape;1026;p16"/>
          <p:cNvSpPr/>
          <p:nvPr/>
        </p:nvSpPr>
        <p:spPr>
          <a:xfrm>
            <a:off x="489613" y="2573958"/>
            <a:ext cx="2160000" cy="360000"/>
          </a:xfrm>
          <a:prstGeom prst="roundRect">
            <a:avLst>
              <a:gd fmla="val 8346" name="adj"/>
            </a:avLst>
          </a:prstGeom>
          <a:solidFill>
            <a:srgbClr val="D8D8D8"/>
          </a:solidFill>
          <a:ln>
            <a:noFill/>
          </a:ln>
        </p:spPr>
        <p:txBody>
          <a:bodyPr anchor="ctr" anchorCtr="0" bIns="0" lIns="72000" numCol="1" rIns="0" spcFirstLastPara="1" tIns="0" wrap="square">
            <a:noAutofit/>
          </a:bodyPr>
          <a:lstStyle/>
          <a:p>
            <a:pPr algn="l" indent="0" lvl="0" marL="0" marR="0" rtl="0">
              <a:spcBef>
                <a:spcPts val="0"/>
              </a:spcBef>
              <a:spcAft>
                <a:spcPts val="0"/>
              </a:spcAft>
              <a:buClr>
                <a:schemeClr val="dk1"/>
              </a:buClr>
              <a:buSzPts val="1500"/>
              <a:buFont typeface="Arial"/>
              <a:buNone/>
            </a:pPr>
            <a:r>
              <a:rPr lang="en-US" sz="1000">
                <a:solidFill>
                  <a:schemeClr val="dk1"/>
                </a:solidFill>
                <a:latin typeface="Inter Light"/>
                <a:ea typeface="Inter Light"/>
                <a:cs typeface="Inter Light"/>
                <a:sym typeface="Inter Light"/>
              </a:rPr>
              <a:t>Evergreen Architecture</a:t>
            </a:r>
            <a:endParaRPr sz="1000">
              <a:solidFill>
                <a:schemeClr val="lt1"/>
              </a:solidFill>
              <a:latin typeface="Inter Light"/>
              <a:ea typeface="Inter Light"/>
              <a:cs typeface="Inter Light"/>
              <a:sym typeface="Inter Light"/>
            </a:endParaRPr>
          </a:p>
        </p:txBody>
      </p:sp>
      <p:grpSp>
        <p:nvGrpSpPr>
          <p:cNvPr id="1027" name="Google Shape;1027;p16"/>
          <p:cNvGrpSpPr/>
          <p:nvPr/>
        </p:nvGrpSpPr>
        <p:grpSpPr>
          <a:xfrm>
            <a:off x="4154676" y="2634833"/>
            <a:ext cx="252000" cy="252000"/>
            <a:chOff x="5446757" y="2687237"/>
            <a:chExt cx="494700" cy="494700"/>
          </a:xfrm>
        </p:grpSpPr>
        <p:sp>
          <p:nvSpPr>
            <p:cNvPr id="1028" name="Google Shape;1028;p16"/>
            <p:cNvSpPr/>
            <p:nvPr/>
          </p:nvSpPr>
          <p:spPr>
            <a:xfrm>
              <a:off x="5446757" y="2687237"/>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029" name="Google Shape;1029;p16"/>
            <p:cNvSpPr/>
            <p:nvPr/>
          </p:nvSpPr>
          <p:spPr>
            <a:xfrm>
              <a:off x="5557322" y="2836880"/>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sp>
        <p:nvSpPr>
          <p:cNvPr id="1030" name="Google Shape;1030;p16"/>
          <p:cNvSpPr/>
          <p:nvPr/>
        </p:nvSpPr>
        <p:spPr>
          <a:xfrm>
            <a:off x="3191826" y="2984217"/>
            <a:ext cx="21777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sp>
        <p:nvSpPr>
          <p:cNvPr id="1031" name="Google Shape;1031;p16"/>
          <p:cNvSpPr/>
          <p:nvPr/>
        </p:nvSpPr>
        <p:spPr>
          <a:xfrm>
            <a:off x="489613" y="2984217"/>
            <a:ext cx="2160000" cy="360000"/>
          </a:xfrm>
          <a:prstGeom prst="roundRect">
            <a:avLst>
              <a:gd fmla="val 4474" name="adj"/>
            </a:avLst>
          </a:prstGeom>
          <a:solidFill>
            <a:srgbClr val="D8D8D8"/>
          </a:solidFill>
          <a:ln>
            <a:noFill/>
          </a:ln>
        </p:spPr>
        <p:txBody>
          <a:bodyPr anchor="ctr" anchorCtr="0" bIns="0" lIns="72000" numCol="1" rIns="0" spcFirstLastPara="1" tIns="0" wrap="square">
            <a:noAutofit/>
          </a:bodyPr>
          <a:lstStyle/>
          <a:p>
            <a:pPr algn="l" indent="0" lvl="0" marL="0" marR="0" rtl="0">
              <a:spcBef>
                <a:spcPts val="0"/>
              </a:spcBef>
              <a:spcAft>
                <a:spcPts val="0"/>
              </a:spcAft>
              <a:buClr>
                <a:schemeClr val="dk1"/>
              </a:buClr>
              <a:buSzPts val="1000"/>
              <a:buFont typeface="Inter Light"/>
              <a:buNone/>
            </a:pPr>
            <a:r>
              <a:rPr lang="en-US" sz="1000">
                <a:solidFill>
                  <a:schemeClr val="dk1"/>
                </a:solidFill>
                <a:latin typeface="Inter Light"/>
                <a:ea typeface="Inter Light"/>
                <a:cs typeface="Inter Light"/>
                <a:sym typeface="Inter Light"/>
              </a:rPr>
              <a:t>No Rebuys</a:t>
            </a:r>
            <a:endParaRPr sz="1000">
              <a:solidFill>
                <a:schemeClr val="dk1"/>
              </a:solidFill>
              <a:latin typeface="Inter Light"/>
              <a:ea typeface="Inter Light"/>
              <a:cs typeface="Inter Light"/>
              <a:sym typeface="Inter Light"/>
            </a:endParaRPr>
          </a:p>
        </p:txBody>
      </p:sp>
      <p:grpSp>
        <p:nvGrpSpPr>
          <p:cNvPr id="1032" name="Google Shape;1032;p16"/>
          <p:cNvGrpSpPr/>
          <p:nvPr/>
        </p:nvGrpSpPr>
        <p:grpSpPr>
          <a:xfrm>
            <a:off x="4154676" y="3051216"/>
            <a:ext cx="252000" cy="252000"/>
            <a:chOff x="5446757" y="4386283"/>
            <a:chExt cx="494700" cy="494700"/>
          </a:xfrm>
        </p:grpSpPr>
        <p:sp>
          <p:nvSpPr>
            <p:cNvPr id="1033" name="Google Shape;1033;p16"/>
            <p:cNvSpPr/>
            <p:nvPr/>
          </p:nvSpPr>
          <p:spPr>
            <a:xfrm>
              <a:off x="5446757" y="4386283"/>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034" name="Google Shape;1034;p16"/>
            <p:cNvSpPr/>
            <p:nvPr/>
          </p:nvSpPr>
          <p:spPr>
            <a:xfrm>
              <a:off x="5557322" y="4535926"/>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sp>
        <p:nvSpPr>
          <p:cNvPr id="1035" name="Google Shape;1035;p16"/>
          <p:cNvSpPr/>
          <p:nvPr/>
        </p:nvSpPr>
        <p:spPr>
          <a:xfrm>
            <a:off x="6124551" y="2573958"/>
            <a:ext cx="22455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grpSp>
        <p:nvGrpSpPr>
          <p:cNvPr id="1036" name="Google Shape;1036;p16"/>
          <p:cNvGrpSpPr/>
          <p:nvPr/>
        </p:nvGrpSpPr>
        <p:grpSpPr>
          <a:xfrm>
            <a:off x="7121301" y="2634833"/>
            <a:ext cx="252000" cy="252000"/>
            <a:chOff x="5446757" y="2687237"/>
            <a:chExt cx="494700" cy="494700"/>
          </a:xfrm>
        </p:grpSpPr>
        <p:sp>
          <p:nvSpPr>
            <p:cNvPr id="1037" name="Google Shape;1037;p16"/>
            <p:cNvSpPr/>
            <p:nvPr/>
          </p:nvSpPr>
          <p:spPr>
            <a:xfrm>
              <a:off x="5446757" y="2687237"/>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038" name="Google Shape;1038;p16"/>
            <p:cNvSpPr/>
            <p:nvPr/>
          </p:nvSpPr>
          <p:spPr>
            <a:xfrm>
              <a:off x="5557322" y="2836880"/>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sp>
        <p:nvSpPr>
          <p:cNvPr id="1039" name="Google Shape;1039;p16"/>
          <p:cNvSpPr/>
          <p:nvPr/>
        </p:nvSpPr>
        <p:spPr>
          <a:xfrm>
            <a:off x="6124551" y="2984217"/>
            <a:ext cx="22455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grpSp>
        <p:nvGrpSpPr>
          <p:cNvPr id="1040" name="Google Shape;1040;p16"/>
          <p:cNvGrpSpPr/>
          <p:nvPr/>
        </p:nvGrpSpPr>
        <p:grpSpPr>
          <a:xfrm>
            <a:off x="7121301" y="3044696"/>
            <a:ext cx="252000" cy="252000"/>
            <a:chOff x="5446757" y="4386283"/>
            <a:chExt cx="494700" cy="494700"/>
          </a:xfrm>
        </p:grpSpPr>
        <p:sp>
          <p:nvSpPr>
            <p:cNvPr id="1041" name="Google Shape;1041;p16"/>
            <p:cNvSpPr/>
            <p:nvPr/>
          </p:nvSpPr>
          <p:spPr>
            <a:xfrm>
              <a:off x="5446757" y="4386283"/>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042" name="Google Shape;1042;p16"/>
            <p:cNvSpPr/>
            <p:nvPr/>
          </p:nvSpPr>
          <p:spPr>
            <a:xfrm>
              <a:off x="5557322" y="4535926"/>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sp>
        <p:nvSpPr>
          <p:cNvPr id="1043" name="Google Shape;1043;p16"/>
          <p:cNvSpPr/>
          <p:nvPr/>
        </p:nvSpPr>
        <p:spPr>
          <a:xfrm>
            <a:off x="9112854" y="2573958"/>
            <a:ext cx="2245500" cy="3804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grpSp>
        <p:nvGrpSpPr>
          <p:cNvPr id="1044" name="Google Shape;1044;p16"/>
          <p:cNvGrpSpPr/>
          <p:nvPr/>
        </p:nvGrpSpPr>
        <p:grpSpPr>
          <a:xfrm>
            <a:off x="10109604" y="2634833"/>
            <a:ext cx="252000" cy="252000"/>
            <a:chOff x="5446757" y="2687237"/>
            <a:chExt cx="494700" cy="494700"/>
          </a:xfrm>
        </p:grpSpPr>
        <p:sp>
          <p:nvSpPr>
            <p:cNvPr id="1045" name="Google Shape;1045;p16"/>
            <p:cNvSpPr/>
            <p:nvPr/>
          </p:nvSpPr>
          <p:spPr>
            <a:xfrm>
              <a:off x="5446757" y="2687237"/>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046" name="Google Shape;1046;p16"/>
            <p:cNvSpPr/>
            <p:nvPr/>
          </p:nvSpPr>
          <p:spPr>
            <a:xfrm>
              <a:off x="5557322" y="2836880"/>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sp>
        <p:nvSpPr>
          <p:cNvPr id="1047" name="Google Shape;1047;p16"/>
          <p:cNvSpPr/>
          <p:nvPr/>
        </p:nvSpPr>
        <p:spPr>
          <a:xfrm>
            <a:off x="9112854" y="2984217"/>
            <a:ext cx="2245500" cy="3804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grpSp>
        <p:nvGrpSpPr>
          <p:cNvPr id="1048" name="Google Shape;1048;p16"/>
          <p:cNvGrpSpPr/>
          <p:nvPr/>
        </p:nvGrpSpPr>
        <p:grpSpPr>
          <a:xfrm>
            <a:off x="10109604" y="3044706"/>
            <a:ext cx="252000" cy="252000"/>
            <a:chOff x="5446757" y="4386283"/>
            <a:chExt cx="494700" cy="494700"/>
          </a:xfrm>
        </p:grpSpPr>
        <p:sp>
          <p:nvSpPr>
            <p:cNvPr id="1049" name="Google Shape;1049;p16"/>
            <p:cNvSpPr/>
            <p:nvPr/>
          </p:nvSpPr>
          <p:spPr>
            <a:xfrm>
              <a:off x="5446757" y="4386283"/>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050" name="Google Shape;1050;p16"/>
            <p:cNvSpPr/>
            <p:nvPr/>
          </p:nvSpPr>
          <p:spPr>
            <a:xfrm>
              <a:off x="5557322" y="4535926"/>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sp>
        <p:nvSpPr>
          <p:cNvPr id="1051" name="Google Shape;1051;p16"/>
          <p:cNvSpPr/>
          <p:nvPr/>
        </p:nvSpPr>
        <p:spPr>
          <a:xfrm>
            <a:off x="3191826" y="3394476"/>
            <a:ext cx="21777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sp>
        <p:nvSpPr>
          <p:cNvPr id="1052" name="Google Shape;1052;p16"/>
          <p:cNvSpPr/>
          <p:nvPr/>
        </p:nvSpPr>
        <p:spPr>
          <a:xfrm>
            <a:off x="489613" y="3394476"/>
            <a:ext cx="2160000" cy="360000"/>
          </a:xfrm>
          <a:prstGeom prst="roundRect">
            <a:avLst>
              <a:gd fmla="val 4474" name="adj"/>
            </a:avLst>
          </a:prstGeom>
          <a:solidFill>
            <a:srgbClr val="D8D8D8"/>
          </a:solidFill>
          <a:ln>
            <a:noFill/>
          </a:ln>
        </p:spPr>
        <p:txBody>
          <a:bodyPr anchor="ctr" anchorCtr="0" bIns="0" lIns="72000" numCol="1" rIns="0" spcFirstLastPara="1" tIns="0" wrap="square">
            <a:noAutofit/>
          </a:bodyPr>
          <a:lstStyle/>
          <a:p>
            <a:pPr algn="l" indent="0" lvl="0" marL="0" marR="0" rtl="0">
              <a:spcBef>
                <a:spcPts val="0"/>
              </a:spcBef>
              <a:spcAft>
                <a:spcPts val="0"/>
              </a:spcAft>
              <a:buClr>
                <a:schemeClr val="dk1"/>
              </a:buClr>
              <a:buSzPts val="1000"/>
              <a:buFont typeface="Inter Light"/>
              <a:buNone/>
            </a:pPr>
            <a:r>
              <a:rPr lang="en-US" sz="1000">
                <a:solidFill>
                  <a:schemeClr val="dk1"/>
                </a:solidFill>
                <a:latin typeface="Inter Light"/>
                <a:ea typeface="Inter Light"/>
                <a:cs typeface="Inter Light"/>
                <a:sym typeface="Inter Light"/>
              </a:rPr>
              <a:t>Non-Disruptive SW/HW Upgrades</a:t>
            </a:r>
            <a:endParaRPr sz="1000">
              <a:solidFill>
                <a:schemeClr val="dk1"/>
              </a:solidFill>
              <a:latin typeface="Inter Light"/>
              <a:ea typeface="Inter Light"/>
              <a:cs typeface="Inter Light"/>
              <a:sym typeface="Inter Light"/>
            </a:endParaRPr>
          </a:p>
        </p:txBody>
      </p:sp>
      <p:grpSp>
        <p:nvGrpSpPr>
          <p:cNvPr id="1053" name="Google Shape;1053;p16"/>
          <p:cNvGrpSpPr/>
          <p:nvPr/>
        </p:nvGrpSpPr>
        <p:grpSpPr>
          <a:xfrm>
            <a:off x="4154676" y="3453741"/>
            <a:ext cx="252000" cy="252000"/>
            <a:chOff x="5446757" y="4386283"/>
            <a:chExt cx="494700" cy="494700"/>
          </a:xfrm>
        </p:grpSpPr>
        <p:sp>
          <p:nvSpPr>
            <p:cNvPr id="1054" name="Google Shape;1054;p16"/>
            <p:cNvSpPr/>
            <p:nvPr/>
          </p:nvSpPr>
          <p:spPr>
            <a:xfrm>
              <a:off x="5446757" y="4386283"/>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055" name="Google Shape;1055;p16"/>
            <p:cNvSpPr/>
            <p:nvPr/>
          </p:nvSpPr>
          <p:spPr>
            <a:xfrm>
              <a:off x="5557322" y="4535926"/>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sp>
        <p:nvSpPr>
          <p:cNvPr id="1056" name="Google Shape;1056;p16"/>
          <p:cNvSpPr/>
          <p:nvPr/>
        </p:nvSpPr>
        <p:spPr>
          <a:xfrm>
            <a:off x="6124551" y="3394476"/>
            <a:ext cx="22455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grpSp>
        <p:nvGrpSpPr>
          <p:cNvPr id="1057" name="Google Shape;1057;p16"/>
          <p:cNvGrpSpPr/>
          <p:nvPr/>
        </p:nvGrpSpPr>
        <p:grpSpPr>
          <a:xfrm>
            <a:off x="7121301" y="3454559"/>
            <a:ext cx="252000" cy="252000"/>
            <a:chOff x="5446757" y="4386283"/>
            <a:chExt cx="494700" cy="494700"/>
          </a:xfrm>
        </p:grpSpPr>
        <p:sp>
          <p:nvSpPr>
            <p:cNvPr id="1058" name="Google Shape;1058;p16"/>
            <p:cNvSpPr/>
            <p:nvPr/>
          </p:nvSpPr>
          <p:spPr>
            <a:xfrm>
              <a:off x="5446757" y="4386283"/>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059" name="Google Shape;1059;p16"/>
            <p:cNvSpPr/>
            <p:nvPr/>
          </p:nvSpPr>
          <p:spPr>
            <a:xfrm>
              <a:off x="5557322" y="4535926"/>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sp>
        <p:nvSpPr>
          <p:cNvPr id="1060" name="Google Shape;1060;p16"/>
          <p:cNvSpPr/>
          <p:nvPr/>
        </p:nvSpPr>
        <p:spPr>
          <a:xfrm>
            <a:off x="9112854" y="3394476"/>
            <a:ext cx="2245500" cy="3804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grpSp>
        <p:nvGrpSpPr>
          <p:cNvPr id="1061" name="Google Shape;1061;p16"/>
          <p:cNvGrpSpPr/>
          <p:nvPr/>
        </p:nvGrpSpPr>
        <p:grpSpPr>
          <a:xfrm>
            <a:off x="10109604" y="3454579"/>
            <a:ext cx="252000" cy="252000"/>
            <a:chOff x="5446757" y="4386283"/>
            <a:chExt cx="494700" cy="494700"/>
          </a:xfrm>
        </p:grpSpPr>
        <p:sp>
          <p:nvSpPr>
            <p:cNvPr id="1062" name="Google Shape;1062;p16"/>
            <p:cNvSpPr/>
            <p:nvPr/>
          </p:nvSpPr>
          <p:spPr>
            <a:xfrm>
              <a:off x="5446757" y="4386283"/>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063" name="Google Shape;1063;p16"/>
            <p:cNvSpPr/>
            <p:nvPr/>
          </p:nvSpPr>
          <p:spPr>
            <a:xfrm>
              <a:off x="5557322" y="4535926"/>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sp>
        <p:nvSpPr>
          <p:cNvPr id="1064" name="Google Shape;1064;p16"/>
          <p:cNvSpPr/>
          <p:nvPr/>
        </p:nvSpPr>
        <p:spPr>
          <a:xfrm>
            <a:off x="3191826" y="3804735"/>
            <a:ext cx="21777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sp>
        <p:nvSpPr>
          <p:cNvPr id="1065" name="Google Shape;1065;p16"/>
          <p:cNvSpPr/>
          <p:nvPr/>
        </p:nvSpPr>
        <p:spPr>
          <a:xfrm>
            <a:off x="489613" y="3804735"/>
            <a:ext cx="2160000" cy="360000"/>
          </a:xfrm>
          <a:prstGeom prst="roundRect">
            <a:avLst>
              <a:gd fmla="val 4474" name="adj"/>
            </a:avLst>
          </a:prstGeom>
          <a:solidFill>
            <a:srgbClr val="D8D8D8"/>
          </a:solidFill>
          <a:ln>
            <a:noFill/>
          </a:ln>
        </p:spPr>
        <p:txBody>
          <a:bodyPr anchor="ctr" anchorCtr="0" bIns="0" lIns="72000" numCol="1" rIns="0" spcFirstLastPara="1" tIns="0" wrap="square">
            <a:noAutofit/>
          </a:bodyPr>
          <a:lstStyle/>
          <a:p>
            <a:pPr algn="l" indent="0" lvl="0" marL="0" marR="0" rtl="0">
              <a:spcBef>
                <a:spcPts val="0"/>
              </a:spcBef>
              <a:spcAft>
                <a:spcPts val="0"/>
              </a:spcAft>
              <a:buClr>
                <a:schemeClr val="dk1"/>
              </a:buClr>
              <a:buSzPts val="1000"/>
              <a:buFont typeface="Inter Light"/>
              <a:buNone/>
            </a:pPr>
            <a:r>
              <a:rPr lang="en-US" sz="1000">
                <a:solidFill>
                  <a:schemeClr val="dk1"/>
                </a:solidFill>
                <a:latin typeface="Inter Light"/>
                <a:ea typeface="Inter Light"/>
                <a:cs typeface="Inter Light"/>
                <a:sym typeface="Inter Light"/>
              </a:rPr>
              <a:t>Usage Based SW Subscription**</a:t>
            </a:r>
            <a:endParaRPr sz="1000">
              <a:solidFill>
                <a:schemeClr val="dk1"/>
              </a:solidFill>
              <a:latin typeface="Inter Light"/>
              <a:ea typeface="Inter Light"/>
              <a:cs typeface="Inter Light"/>
              <a:sym typeface="Inter Light"/>
            </a:endParaRPr>
          </a:p>
        </p:txBody>
      </p:sp>
      <p:sp>
        <p:nvSpPr>
          <p:cNvPr id="1066" name="Google Shape;1066;p16"/>
          <p:cNvSpPr/>
          <p:nvPr/>
        </p:nvSpPr>
        <p:spPr>
          <a:xfrm>
            <a:off x="6124551" y="3804735"/>
            <a:ext cx="22455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grpSp>
        <p:nvGrpSpPr>
          <p:cNvPr id="1067" name="Google Shape;1067;p16"/>
          <p:cNvGrpSpPr/>
          <p:nvPr/>
        </p:nvGrpSpPr>
        <p:grpSpPr>
          <a:xfrm>
            <a:off x="7121301" y="3864422"/>
            <a:ext cx="252000" cy="252000"/>
            <a:chOff x="5446757" y="4386283"/>
            <a:chExt cx="494700" cy="494700"/>
          </a:xfrm>
        </p:grpSpPr>
        <p:sp>
          <p:nvSpPr>
            <p:cNvPr id="1068" name="Google Shape;1068;p16"/>
            <p:cNvSpPr/>
            <p:nvPr/>
          </p:nvSpPr>
          <p:spPr>
            <a:xfrm>
              <a:off x="5446757" y="4386283"/>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069" name="Google Shape;1069;p16"/>
            <p:cNvSpPr/>
            <p:nvPr/>
          </p:nvSpPr>
          <p:spPr>
            <a:xfrm>
              <a:off x="5557322" y="4535926"/>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sp>
        <p:nvSpPr>
          <p:cNvPr id="1070" name="Google Shape;1070;p16"/>
          <p:cNvSpPr/>
          <p:nvPr/>
        </p:nvSpPr>
        <p:spPr>
          <a:xfrm>
            <a:off x="9112854" y="3804735"/>
            <a:ext cx="2245500" cy="3804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grpSp>
        <p:nvGrpSpPr>
          <p:cNvPr id="1071" name="Google Shape;1071;p16"/>
          <p:cNvGrpSpPr/>
          <p:nvPr/>
        </p:nvGrpSpPr>
        <p:grpSpPr>
          <a:xfrm>
            <a:off x="10109604" y="3864452"/>
            <a:ext cx="252000" cy="252000"/>
            <a:chOff x="5446757" y="4386283"/>
            <a:chExt cx="494700" cy="494700"/>
          </a:xfrm>
        </p:grpSpPr>
        <p:sp>
          <p:nvSpPr>
            <p:cNvPr id="1072" name="Google Shape;1072;p16"/>
            <p:cNvSpPr/>
            <p:nvPr/>
          </p:nvSpPr>
          <p:spPr>
            <a:xfrm>
              <a:off x="5446757" y="4386283"/>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073" name="Google Shape;1073;p16"/>
            <p:cNvSpPr/>
            <p:nvPr/>
          </p:nvSpPr>
          <p:spPr>
            <a:xfrm>
              <a:off x="5557322" y="4535926"/>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sp>
        <p:nvSpPr>
          <p:cNvPr id="1074" name="Google Shape;1074;p16"/>
          <p:cNvSpPr/>
          <p:nvPr/>
        </p:nvSpPr>
        <p:spPr>
          <a:xfrm>
            <a:off x="3191826" y="4214994"/>
            <a:ext cx="21777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sp>
        <p:nvSpPr>
          <p:cNvPr id="1075" name="Google Shape;1075;p16"/>
          <p:cNvSpPr/>
          <p:nvPr/>
        </p:nvSpPr>
        <p:spPr>
          <a:xfrm>
            <a:off x="489613" y="4214994"/>
            <a:ext cx="2160000" cy="360000"/>
          </a:xfrm>
          <a:prstGeom prst="roundRect">
            <a:avLst>
              <a:gd fmla="val 4474" name="adj"/>
            </a:avLst>
          </a:prstGeom>
          <a:solidFill>
            <a:srgbClr val="D8D8D8"/>
          </a:solidFill>
          <a:ln>
            <a:noFill/>
          </a:ln>
        </p:spPr>
        <p:txBody>
          <a:bodyPr anchor="ctr" anchorCtr="0" bIns="0" lIns="72000" numCol="1" rIns="0" spcFirstLastPara="1" tIns="0" wrap="square">
            <a:noAutofit/>
          </a:bodyPr>
          <a:lstStyle/>
          <a:p>
            <a:pPr algn="l" indent="0" lvl="0" marL="0" marR="0" rtl="0">
              <a:spcBef>
                <a:spcPts val="0"/>
              </a:spcBef>
              <a:spcAft>
                <a:spcPts val="0"/>
              </a:spcAft>
              <a:buClr>
                <a:schemeClr val="dk1"/>
              </a:buClr>
              <a:buSzPts val="1500"/>
              <a:buFont typeface="Inter Light"/>
              <a:buNone/>
            </a:pPr>
            <a:r>
              <a:rPr lang="en-US" sz="1000">
                <a:solidFill>
                  <a:schemeClr val="dk1"/>
                </a:solidFill>
                <a:latin typeface="Inter Light"/>
                <a:ea typeface="Inter Light"/>
                <a:cs typeface="Inter Light"/>
                <a:sym typeface="Inter Light"/>
              </a:rPr>
              <a:t>Fleet Capacity Mobility**</a:t>
            </a:r>
            <a:endParaRPr sz="1000">
              <a:solidFill>
                <a:schemeClr val="dk1"/>
              </a:solidFill>
              <a:latin typeface="Inter Light"/>
              <a:ea typeface="Inter Light"/>
              <a:cs typeface="Inter Light"/>
              <a:sym typeface="Inter Light"/>
            </a:endParaRPr>
          </a:p>
        </p:txBody>
      </p:sp>
      <p:sp>
        <p:nvSpPr>
          <p:cNvPr id="1076" name="Google Shape;1076;p16"/>
          <p:cNvSpPr/>
          <p:nvPr/>
        </p:nvSpPr>
        <p:spPr>
          <a:xfrm>
            <a:off x="6124551" y="4214994"/>
            <a:ext cx="22455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sp>
        <p:nvSpPr>
          <p:cNvPr id="1077" name="Google Shape;1077;p16"/>
          <p:cNvSpPr/>
          <p:nvPr/>
        </p:nvSpPr>
        <p:spPr>
          <a:xfrm>
            <a:off x="9112854" y="4214994"/>
            <a:ext cx="2245500" cy="3804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grpSp>
        <p:nvGrpSpPr>
          <p:cNvPr id="1078" name="Google Shape;1078;p16"/>
          <p:cNvGrpSpPr/>
          <p:nvPr/>
        </p:nvGrpSpPr>
        <p:grpSpPr>
          <a:xfrm>
            <a:off x="10109604" y="4274325"/>
            <a:ext cx="252000" cy="252000"/>
            <a:chOff x="5446757" y="4386283"/>
            <a:chExt cx="494700" cy="494700"/>
          </a:xfrm>
        </p:grpSpPr>
        <p:sp>
          <p:nvSpPr>
            <p:cNvPr id="1079" name="Google Shape;1079;p16"/>
            <p:cNvSpPr/>
            <p:nvPr/>
          </p:nvSpPr>
          <p:spPr>
            <a:xfrm>
              <a:off x="5446757" y="4386283"/>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080" name="Google Shape;1080;p16"/>
            <p:cNvSpPr/>
            <p:nvPr/>
          </p:nvSpPr>
          <p:spPr>
            <a:xfrm>
              <a:off x="5557322" y="4535926"/>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sp>
        <p:nvSpPr>
          <p:cNvPr id="1081" name="Google Shape;1081;p16"/>
          <p:cNvSpPr/>
          <p:nvPr/>
        </p:nvSpPr>
        <p:spPr>
          <a:xfrm>
            <a:off x="3191826" y="4625253"/>
            <a:ext cx="21777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sp>
        <p:nvSpPr>
          <p:cNvPr id="1082" name="Google Shape;1082;p16"/>
          <p:cNvSpPr/>
          <p:nvPr/>
        </p:nvSpPr>
        <p:spPr>
          <a:xfrm>
            <a:off x="489613" y="4625253"/>
            <a:ext cx="2160000" cy="360000"/>
          </a:xfrm>
          <a:prstGeom prst="roundRect">
            <a:avLst>
              <a:gd fmla="val 4474" name="adj"/>
            </a:avLst>
          </a:prstGeom>
          <a:solidFill>
            <a:srgbClr val="D8D8D8"/>
          </a:solidFill>
          <a:ln>
            <a:noFill/>
          </a:ln>
        </p:spPr>
        <p:txBody>
          <a:bodyPr anchor="ctr" anchorCtr="0" bIns="0" lIns="72000" numCol="1" rIns="0" spcFirstLastPara="1" tIns="0" wrap="square">
            <a:noAutofit/>
          </a:bodyPr>
          <a:lstStyle/>
          <a:p>
            <a:pPr algn="l" indent="0" lvl="0" marL="0" marR="0" rtl="0">
              <a:spcBef>
                <a:spcPts val="0"/>
              </a:spcBef>
              <a:spcAft>
                <a:spcPts val="0"/>
              </a:spcAft>
              <a:buClr>
                <a:schemeClr val="dk1"/>
              </a:buClr>
              <a:buSzPts val="1500"/>
              <a:buFont typeface="Inter Light"/>
              <a:buNone/>
            </a:pPr>
            <a:r>
              <a:rPr lang="en-US" sz="1000">
                <a:solidFill>
                  <a:schemeClr val="dk1"/>
                </a:solidFill>
                <a:latin typeface="Inter Light"/>
                <a:ea typeface="Inter Light"/>
                <a:cs typeface="Inter Light"/>
                <a:sym typeface="Inter Light"/>
              </a:rPr>
              <a:t>SLAs for Performance, Capacity, and Availability</a:t>
            </a:r>
            <a:endParaRPr sz="1000">
              <a:solidFill>
                <a:schemeClr val="dk1"/>
              </a:solidFill>
              <a:latin typeface="Inter Light"/>
              <a:ea typeface="Inter Light"/>
              <a:cs typeface="Inter Light"/>
              <a:sym typeface="Inter Light"/>
            </a:endParaRPr>
          </a:p>
        </p:txBody>
      </p:sp>
      <p:sp>
        <p:nvSpPr>
          <p:cNvPr id="1083" name="Google Shape;1083;p16"/>
          <p:cNvSpPr/>
          <p:nvPr/>
        </p:nvSpPr>
        <p:spPr>
          <a:xfrm>
            <a:off x="6124551" y="4625253"/>
            <a:ext cx="22455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sp>
        <p:nvSpPr>
          <p:cNvPr id="1084" name="Google Shape;1084;p16"/>
          <p:cNvSpPr/>
          <p:nvPr/>
        </p:nvSpPr>
        <p:spPr>
          <a:xfrm>
            <a:off x="9112854" y="4625253"/>
            <a:ext cx="2245500" cy="3804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grpSp>
        <p:nvGrpSpPr>
          <p:cNvPr id="1085" name="Google Shape;1085;p16"/>
          <p:cNvGrpSpPr/>
          <p:nvPr/>
        </p:nvGrpSpPr>
        <p:grpSpPr>
          <a:xfrm>
            <a:off x="10109604" y="4684198"/>
            <a:ext cx="252000" cy="252000"/>
            <a:chOff x="5446757" y="4386283"/>
            <a:chExt cx="494700" cy="494700"/>
          </a:xfrm>
        </p:grpSpPr>
        <p:sp>
          <p:nvSpPr>
            <p:cNvPr id="1086" name="Google Shape;1086;p16"/>
            <p:cNvSpPr/>
            <p:nvPr/>
          </p:nvSpPr>
          <p:spPr>
            <a:xfrm>
              <a:off x="5446757" y="4386283"/>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087" name="Google Shape;1087;p16"/>
            <p:cNvSpPr/>
            <p:nvPr/>
          </p:nvSpPr>
          <p:spPr>
            <a:xfrm>
              <a:off x="5557322" y="4535926"/>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grpSp>
        <p:nvGrpSpPr>
          <p:cNvPr id="1088" name="Google Shape;1088;p16"/>
          <p:cNvGrpSpPr/>
          <p:nvPr/>
        </p:nvGrpSpPr>
        <p:grpSpPr>
          <a:xfrm>
            <a:off x="7121301" y="4274285"/>
            <a:ext cx="252000" cy="252000"/>
            <a:chOff x="5446757" y="4386283"/>
            <a:chExt cx="494700" cy="494700"/>
          </a:xfrm>
        </p:grpSpPr>
        <p:sp>
          <p:nvSpPr>
            <p:cNvPr id="1089" name="Google Shape;1089;p16"/>
            <p:cNvSpPr/>
            <p:nvPr/>
          </p:nvSpPr>
          <p:spPr>
            <a:xfrm>
              <a:off x="5446757" y="4386283"/>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090" name="Google Shape;1090;p16"/>
            <p:cNvSpPr/>
            <p:nvPr/>
          </p:nvSpPr>
          <p:spPr>
            <a:xfrm>
              <a:off x="5557322" y="4535926"/>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sp>
        <p:nvSpPr>
          <p:cNvPr id="1091" name="Google Shape;1091;p16"/>
          <p:cNvSpPr/>
          <p:nvPr/>
        </p:nvSpPr>
        <p:spPr>
          <a:xfrm>
            <a:off x="3191826" y="5035512"/>
            <a:ext cx="21777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sp>
        <p:nvSpPr>
          <p:cNvPr id="1092" name="Google Shape;1092;p16"/>
          <p:cNvSpPr/>
          <p:nvPr/>
        </p:nvSpPr>
        <p:spPr>
          <a:xfrm>
            <a:off x="489613" y="5035512"/>
            <a:ext cx="2160000" cy="360000"/>
          </a:xfrm>
          <a:prstGeom prst="roundRect">
            <a:avLst>
              <a:gd fmla="val 4474" name="adj"/>
            </a:avLst>
          </a:prstGeom>
          <a:solidFill>
            <a:srgbClr val="D8D8D8"/>
          </a:solidFill>
          <a:ln>
            <a:noFill/>
          </a:ln>
        </p:spPr>
        <p:txBody>
          <a:bodyPr anchor="ctr" anchorCtr="0" bIns="0" lIns="72000" numCol="1" rIns="0" spcFirstLastPara="1" tIns="0" wrap="square">
            <a:noAutofit/>
          </a:bodyPr>
          <a:lstStyle/>
          <a:p>
            <a:pPr algn="l" indent="0" lvl="0" marL="0" marR="0" rtl="0">
              <a:spcBef>
                <a:spcPts val="0"/>
              </a:spcBef>
              <a:spcAft>
                <a:spcPts val="0"/>
              </a:spcAft>
              <a:buClr>
                <a:schemeClr val="dk1"/>
              </a:buClr>
              <a:buSzPts val="1500"/>
              <a:buFont typeface="Inter Light"/>
              <a:buNone/>
            </a:pPr>
            <a:r>
              <a:rPr lang="en-US" sz="1000">
                <a:solidFill>
                  <a:schemeClr val="dk1"/>
                </a:solidFill>
                <a:latin typeface="Inter Light"/>
                <a:ea typeface="Inter Light"/>
                <a:cs typeface="Inter Light"/>
                <a:sym typeface="Inter Light"/>
              </a:rPr>
              <a:t>Full Opex Capable*</a:t>
            </a:r>
            <a:endParaRPr sz="1000">
              <a:solidFill>
                <a:schemeClr val="dk1"/>
              </a:solidFill>
              <a:latin typeface="Inter Light"/>
              <a:ea typeface="Inter Light"/>
              <a:cs typeface="Inter Light"/>
              <a:sym typeface="Inter Light"/>
            </a:endParaRPr>
          </a:p>
        </p:txBody>
      </p:sp>
      <p:sp>
        <p:nvSpPr>
          <p:cNvPr id="1093" name="Google Shape;1093;p16"/>
          <p:cNvSpPr/>
          <p:nvPr/>
        </p:nvSpPr>
        <p:spPr>
          <a:xfrm>
            <a:off x="6124551" y="5035512"/>
            <a:ext cx="22455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sp>
        <p:nvSpPr>
          <p:cNvPr id="1094" name="Google Shape;1094;p16"/>
          <p:cNvSpPr/>
          <p:nvPr/>
        </p:nvSpPr>
        <p:spPr>
          <a:xfrm>
            <a:off x="9112854" y="5035512"/>
            <a:ext cx="2245500" cy="3804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500">
              <a:solidFill>
                <a:schemeClr val="lt1"/>
              </a:solidFill>
              <a:latin typeface="Inter Light"/>
              <a:ea typeface="Inter Light"/>
              <a:cs typeface="Inter Light"/>
              <a:sym typeface="Inter Light"/>
            </a:endParaRPr>
          </a:p>
        </p:txBody>
      </p:sp>
      <p:grpSp>
        <p:nvGrpSpPr>
          <p:cNvPr id="1095" name="Google Shape;1095;p16"/>
          <p:cNvGrpSpPr/>
          <p:nvPr/>
        </p:nvGrpSpPr>
        <p:grpSpPr>
          <a:xfrm>
            <a:off x="10109604" y="5094071"/>
            <a:ext cx="252000" cy="252000"/>
            <a:chOff x="5446757" y="4386283"/>
            <a:chExt cx="494700" cy="494700"/>
          </a:xfrm>
        </p:grpSpPr>
        <p:sp>
          <p:nvSpPr>
            <p:cNvPr id="1096" name="Google Shape;1096;p16"/>
            <p:cNvSpPr/>
            <p:nvPr/>
          </p:nvSpPr>
          <p:spPr>
            <a:xfrm>
              <a:off x="5446757" y="4386283"/>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097" name="Google Shape;1097;p16"/>
            <p:cNvSpPr/>
            <p:nvPr/>
          </p:nvSpPr>
          <p:spPr>
            <a:xfrm>
              <a:off x="5557322" y="4535926"/>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sp>
        <p:nvSpPr>
          <p:cNvPr id="1098" name="Google Shape;1098;p16"/>
          <p:cNvSpPr/>
          <p:nvPr/>
        </p:nvSpPr>
        <p:spPr>
          <a:xfrm>
            <a:off x="3191826" y="5445771"/>
            <a:ext cx="21777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100">
              <a:solidFill>
                <a:schemeClr val="dk1"/>
              </a:solidFill>
              <a:latin typeface="Inter Light"/>
              <a:ea typeface="Inter Light"/>
              <a:cs typeface="Inter Light"/>
              <a:sym typeface="Inter Light"/>
            </a:endParaRPr>
          </a:p>
        </p:txBody>
      </p:sp>
      <p:sp>
        <p:nvSpPr>
          <p:cNvPr id="1099" name="Google Shape;1099;p16"/>
          <p:cNvSpPr/>
          <p:nvPr/>
        </p:nvSpPr>
        <p:spPr>
          <a:xfrm>
            <a:off x="489608" y="5445771"/>
            <a:ext cx="2160000" cy="360000"/>
          </a:xfrm>
          <a:prstGeom prst="roundRect">
            <a:avLst>
              <a:gd fmla="val 4474" name="adj"/>
            </a:avLst>
          </a:prstGeom>
          <a:solidFill>
            <a:srgbClr val="D8D8D8"/>
          </a:solidFill>
          <a:ln>
            <a:noFill/>
          </a:ln>
        </p:spPr>
        <p:txBody>
          <a:bodyPr anchor="ctr" anchorCtr="0" bIns="0" lIns="72000" numCol="1" rIns="0" spcFirstLastPara="1" tIns="0" wrap="square">
            <a:noAutofit/>
          </a:bodyPr>
          <a:lstStyle/>
          <a:p>
            <a:pPr algn="l" indent="0" lvl="0" marL="0" marR="0" rtl="0">
              <a:spcBef>
                <a:spcPts val="0"/>
              </a:spcBef>
              <a:spcAft>
                <a:spcPts val="0"/>
              </a:spcAft>
              <a:buClr>
                <a:schemeClr val="dk1"/>
              </a:buClr>
              <a:buSzPts val="1000"/>
              <a:buFont typeface="Inter Light"/>
              <a:buNone/>
            </a:pPr>
            <a:r>
              <a:rPr lang="en-US" sz="1000">
                <a:solidFill>
                  <a:schemeClr val="dk1"/>
                </a:solidFill>
                <a:latin typeface="Inter Light"/>
                <a:ea typeface="Inter Light"/>
                <a:cs typeface="Inter Light"/>
                <a:sym typeface="Inter Light"/>
              </a:rPr>
              <a:t>Arrays, config, and capacity adapt to demand</a:t>
            </a:r>
            <a:endParaRPr sz="1000">
              <a:solidFill>
                <a:schemeClr val="dk1"/>
              </a:solidFill>
              <a:latin typeface="Inter Light"/>
              <a:ea typeface="Inter Light"/>
              <a:cs typeface="Inter Light"/>
              <a:sym typeface="Inter Light"/>
            </a:endParaRPr>
          </a:p>
        </p:txBody>
      </p:sp>
      <p:sp>
        <p:nvSpPr>
          <p:cNvPr id="1100" name="Google Shape;1100;p16"/>
          <p:cNvSpPr/>
          <p:nvPr/>
        </p:nvSpPr>
        <p:spPr>
          <a:xfrm>
            <a:off x="6124551" y="5445771"/>
            <a:ext cx="2245500" cy="3600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100">
              <a:solidFill>
                <a:schemeClr val="dk1"/>
              </a:solidFill>
              <a:latin typeface="Inter Light"/>
              <a:ea typeface="Inter Light"/>
              <a:cs typeface="Inter Light"/>
              <a:sym typeface="Inter Light"/>
            </a:endParaRPr>
          </a:p>
        </p:txBody>
      </p:sp>
      <p:sp>
        <p:nvSpPr>
          <p:cNvPr id="1101" name="Google Shape;1101;p16"/>
          <p:cNvSpPr/>
          <p:nvPr/>
        </p:nvSpPr>
        <p:spPr>
          <a:xfrm>
            <a:off x="9112854" y="5445771"/>
            <a:ext cx="2245500" cy="380400"/>
          </a:xfrm>
          <a:prstGeom prst="roundRect">
            <a:avLst>
              <a:gd fmla="val 8346" name="adj"/>
            </a:avLst>
          </a:prstGeom>
          <a:solidFill>
            <a:srgbClr val="EFEFEF"/>
          </a:solidFill>
          <a:ln>
            <a:noFill/>
          </a:ln>
        </p:spPr>
        <p:txBody>
          <a:bodyPr anchor="ctr" anchorCtr="0" bIns="22875" lIns="45725" numCol="1" rIns="45725" spcFirstLastPara="1" tIns="22875" wrap="square">
            <a:noAutofit/>
          </a:bodyPr>
          <a:lstStyle/>
          <a:p>
            <a:pPr algn="ctr" indent="0" lvl="0" marL="0" marR="0" rtl="0">
              <a:spcBef>
                <a:spcPts val="0"/>
              </a:spcBef>
              <a:spcAft>
                <a:spcPts val="0"/>
              </a:spcAft>
              <a:buClr>
                <a:schemeClr val="dk1"/>
              </a:buClr>
              <a:buSzPts val="1900"/>
              <a:buFont typeface="Inter Light"/>
              <a:buNone/>
            </a:pPr>
            <a:endParaRPr sz="1100">
              <a:solidFill>
                <a:schemeClr val="dk1"/>
              </a:solidFill>
              <a:latin typeface="Inter Light"/>
              <a:ea typeface="Inter Light"/>
              <a:cs typeface="Inter Light"/>
              <a:sym typeface="Inter Light"/>
            </a:endParaRPr>
          </a:p>
        </p:txBody>
      </p:sp>
      <p:grpSp>
        <p:nvGrpSpPr>
          <p:cNvPr id="1102" name="Google Shape;1102;p16"/>
          <p:cNvGrpSpPr/>
          <p:nvPr/>
        </p:nvGrpSpPr>
        <p:grpSpPr>
          <a:xfrm>
            <a:off x="10109604" y="5503942"/>
            <a:ext cx="252000" cy="252000"/>
            <a:chOff x="5446757" y="4386283"/>
            <a:chExt cx="494700" cy="494700"/>
          </a:xfrm>
        </p:grpSpPr>
        <p:sp>
          <p:nvSpPr>
            <p:cNvPr id="1103" name="Google Shape;1103;p16"/>
            <p:cNvSpPr/>
            <p:nvPr/>
          </p:nvSpPr>
          <p:spPr>
            <a:xfrm>
              <a:off x="5446757" y="4386283"/>
              <a:ext cx="494700" cy="494700"/>
            </a:xfrm>
            <a:prstGeom prst="ellipse">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sp>
          <p:nvSpPr>
            <p:cNvPr id="1104" name="Google Shape;1104;p16"/>
            <p:cNvSpPr/>
            <p:nvPr/>
          </p:nvSpPr>
          <p:spPr>
            <a:xfrm>
              <a:off x="5557322" y="4535926"/>
              <a:ext cx="275034" cy="192524"/>
            </a:xfrm>
            <a:custGeom>
              <a:avLst/>
              <a:gdLst/>
              <a:ahLst/>
              <a:cxnLst/>
              <a:rect b="b" l="l" r="r" t="t"/>
              <a:pathLst>
                <a:path extrusionOk="0" h="116681" w="166687">
                  <a:moveTo>
                    <a:pt x="0" y="59531"/>
                  </a:moveTo>
                  <a:lnTo>
                    <a:pt x="76200" y="116681"/>
                  </a:lnTo>
                  <a:lnTo>
                    <a:pt x="166687" y="0"/>
                  </a:lnTo>
                </a:path>
              </a:pathLst>
            </a:custGeom>
            <a:solidFill>
              <a:schemeClr val="accent6"/>
            </a:solidFill>
            <a:ln cap="rnd" cmpd="sng" w="19050">
              <a:solidFill>
                <a:schemeClr val="lt1"/>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spcBef>
                  <a:spcPts val="0"/>
                </a:spcBef>
                <a:spcAft>
                  <a:spcPts val="0"/>
                </a:spcAft>
                <a:buClr>
                  <a:schemeClr val="dk1"/>
                </a:buClr>
                <a:buSzPts val="1300"/>
                <a:buFont typeface="Inter Light"/>
                <a:buNone/>
              </a:pPr>
              <a:endParaRPr sz="1300">
                <a:solidFill>
                  <a:schemeClr val="lt1"/>
                </a:solidFill>
                <a:latin typeface="Inter Light"/>
                <a:ea typeface="Inter Light"/>
                <a:cs typeface="Inter Light"/>
                <a:sym typeface="Inter Light"/>
              </a:endParaRPr>
            </a:p>
          </p:txBody>
        </p:sp>
      </p:grpSp>
      <p:grpSp>
        <p:nvGrpSpPr>
          <p:cNvPr id="1105" name="Google Shape;1105;p16"/>
          <p:cNvGrpSpPr/>
          <p:nvPr/>
        </p:nvGrpSpPr>
        <p:grpSpPr>
          <a:xfrm>
            <a:off x="9246096" y="431174"/>
            <a:ext cx="1979016" cy="288000"/>
            <a:chOff x="4999401" y="4114329"/>
            <a:chExt cx="1979016" cy="288000"/>
          </a:xfrm>
        </p:grpSpPr>
        <p:sp>
          <p:nvSpPr>
            <p:cNvPr id="1106" name="Google Shape;1106;p16"/>
            <p:cNvSpPr txBox="1"/>
            <p:nvPr/>
          </p:nvSpPr>
          <p:spPr>
            <a:xfrm>
              <a:off x="5341751" y="4140156"/>
              <a:ext cx="1636666" cy="236347"/>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None/>
              </a:pPr>
              <a:r>
                <a:rPr lang="en-US" sz="1600">
                  <a:solidFill>
                    <a:schemeClr val="dk2"/>
                  </a:solidFill>
                  <a:latin typeface="Inter Light"/>
                  <a:ea typeface="Inter Light"/>
                  <a:cs typeface="Inter Light"/>
                  <a:sym typeface="Inter Light"/>
                </a:rPr>
                <a:t>Evergreen//One™</a:t>
              </a:r>
              <a:endParaRPr b="1" sz="1600">
                <a:solidFill>
                  <a:schemeClr val="dk2"/>
                </a:solidFill>
                <a:latin typeface="Inter ExtraBold"/>
                <a:ea typeface="Inter ExtraBold"/>
                <a:cs typeface="Inter ExtraBold"/>
                <a:sym typeface="Inter ExtraBold"/>
              </a:endParaRPr>
            </a:p>
          </p:txBody>
        </p:sp>
        <p:pic>
          <p:nvPicPr>
            <p:cNvPr descr="Icon  Description automatically generated" id="1107" name="Google Shape;1107;p16"/>
            <p:cNvPicPr preferRelativeResize="0"/>
            <p:nvPr/>
          </p:nvPicPr>
          <p:blipFill rotWithShape="1">
            <a:blip r:embed="rId3">
              <a:alphaModFix/>
            </a:blip>
            <a:srcRect/>
            <a:stretch/>
          </p:blipFill>
          <p:spPr>
            <a:xfrm>
              <a:off x="4999401" y="4114329"/>
              <a:ext cx="291298" cy="288000"/>
            </a:xfrm>
            <a:prstGeom prst="rect">
              <a:avLst/>
            </a:prstGeom>
            <a:noFill/>
            <a:ln>
              <a:noFill/>
            </a:ln>
          </p:spPr>
        </p:pic>
      </p:grpSp>
      <p:grpSp>
        <p:nvGrpSpPr>
          <p:cNvPr id="1108" name="Google Shape;1108;p16"/>
          <p:cNvGrpSpPr/>
          <p:nvPr/>
        </p:nvGrpSpPr>
        <p:grpSpPr>
          <a:xfrm>
            <a:off x="6257793" y="431174"/>
            <a:ext cx="1979016" cy="288000"/>
            <a:chOff x="4999401" y="4114329"/>
            <a:chExt cx="1979016" cy="288000"/>
          </a:xfrm>
        </p:grpSpPr>
        <p:sp>
          <p:nvSpPr>
            <p:cNvPr id="1109" name="Google Shape;1109;p16"/>
            <p:cNvSpPr txBox="1"/>
            <p:nvPr/>
          </p:nvSpPr>
          <p:spPr>
            <a:xfrm>
              <a:off x="5341751" y="4140156"/>
              <a:ext cx="1636666" cy="236347"/>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None/>
              </a:pPr>
              <a:r>
                <a:rPr lang="en-US" sz="1600">
                  <a:solidFill>
                    <a:schemeClr val="dk2"/>
                  </a:solidFill>
                  <a:latin typeface="Inter Light"/>
                  <a:ea typeface="Inter Light"/>
                  <a:cs typeface="Inter Light"/>
                  <a:sym typeface="Inter Light"/>
                </a:rPr>
                <a:t>Evergreen//Flex™</a:t>
              </a:r>
              <a:endParaRPr b="1" sz="1600">
                <a:solidFill>
                  <a:schemeClr val="dk2"/>
                </a:solidFill>
                <a:latin typeface="Inter ExtraBold"/>
                <a:ea typeface="Inter ExtraBold"/>
                <a:cs typeface="Inter ExtraBold"/>
                <a:sym typeface="Inter ExtraBold"/>
              </a:endParaRPr>
            </a:p>
          </p:txBody>
        </p:sp>
        <p:pic>
          <p:nvPicPr>
            <p:cNvPr descr="Icon  Description automatically generated" id="1110" name="Google Shape;1110;p16"/>
            <p:cNvPicPr preferRelativeResize="0"/>
            <p:nvPr/>
          </p:nvPicPr>
          <p:blipFill rotWithShape="1">
            <a:blip r:embed="rId3">
              <a:alphaModFix/>
            </a:blip>
            <a:srcRect/>
            <a:stretch/>
          </p:blipFill>
          <p:spPr>
            <a:xfrm>
              <a:off x="4999401" y="4114329"/>
              <a:ext cx="291298" cy="288000"/>
            </a:xfrm>
            <a:prstGeom prst="rect">
              <a:avLst/>
            </a:prstGeom>
            <a:noFill/>
            <a:ln>
              <a:noFill/>
            </a:ln>
          </p:spPr>
        </p:pic>
      </p:grpSp>
      <p:grpSp>
        <p:nvGrpSpPr>
          <p:cNvPr id="1111" name="Google Shape;1111;p16"/>
          <p:cNvGrpSpPr/>
          <p:nvPr/>
        </p:nvGrpSpPr>
        <p:grpSpPr>
          <a:xfrm>
            <a:off x="3118044" y="431174"/>
            <a:ext cx="2325265" cy="288000"/>
            <a:chOff x="4999401" y="4114329"/>
            <a:chExt cx="2325265" cy="288000"/>
          </a:xfrm>
        </p:grpSpPr>
        <p:sp>
          <p:nvSpPr>
            <p:cNvPr id="1112" name="Google Shape;1112;p16"/>
            <p:cNvSpPr txBox="1"/>
            <p:nvPr/>
          </p:nvSpPr>
          <p:spPr>
            <a:xfrm>
              <a:off x="5341751" y="4140156"/>
              <a:ext cx="1982915" cy="236347"/>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None/>
              </a:pPr>
              <a:r>
                <a:rPr lang="en-US" sz="1600">
                  <a:solidFill>
                    <a:schemeClr val="dk2"/>
                  </a:solidFill>
                  <a:latin typeface="Inter Light"/>
                  <a:ea typeface="Inter Light"/>
                  <a:cs typeface="Inter Light"/>
                  <a:sym typeface="Inter Light"/>
                </a:rPr>
                <a:t>Evergreen//Forever™</a:t>
              </a:r>
              <a:endParaRPr b="1" sz="1600">
                <a:solidFill>
                  <a:schemeClr val="dk2"/>
                </a:solidFill>
                <a:latin typeface="Inter ExtraBold"/>
                <a:ea typeface="Inter ExtraBold"/>
                <a:cs typeface="Inter ExtraBold"/>
                <a:sym typeface="Inter ExtraBold"/>
              </a:endParaRPr>
            </a:p>
          </p:txBody>
        </p:sp>
        <p:pic>
          <p:nvPicPr>
            <p:cNvPr descr="Icon  Description automatically generated" id="1113" name="Google Shape;1113;p16"/>
            <p:cNvPicPr preferRelativeResize="0"/>
            <p:nvPr/>
          </p:nvPicPr>
          <p:blipFill rotWithShape="1">
            <a:blip r:embed="rId3">
              <a:alphaModFix/>
            </a:blip>
            <a:srcRect/>
            <a:stretch/>
          </p:blipFill>
          <p:spPr>
            <a:xfrm>
              <a:off x="4999401" y="4114329"/>
              <a:ext cx="291298" cy="288000"/>
            </a:xfrm>
            <a:prstGeom prst="rect">
              <a:avLst/>
            </a:prstGeom>
            <a:noFill/>
            <a:ln>
              <a:noFill/>
            </a:ln>
          </p:spPr>
        </p:pic>
      </p:grpSp>
      <p:sp>
        <p:nvSpPr>
          <p:cNvPr id="1114" name="Google Shape;1114;p16"/>
          <p:cNvSpPr txBox="1"/>
          <p:nvPr/>
        </p:nvSpPr>
        <p:spPr>
          <a:xfrm>
            <a:off x="498198" y="432914"/>
            <a:ext cx="2389854" cy="830997"/>
          </a:xfrm>
          <a:prstGeom prst="rect">
            <a:avLst/>
          </a:prstGeom>
          <a:noFill/>
          <a:ln>
            <a:noFill/>
          </a:ln>
        </p:spPr>
        <p:txBody>
          <a:bodyPr anchor="t" anchorCtr="0" bIns="0" lIns="0" numCol="1" rIns="0" spcFirstLastPara="1" tIns="0" wrap="square">
            <a:noAutofit/>
          </a:bodyPr>
          <a:lstStyle/>
          <a:p>
            <a:pPr algn="l" indent="0" lvl="0" marL="0" marR="0" rtl="0">
              <a:spcBef>
                <a:spcPts val="0"/>
              </a:spcBef>
              <a:spcAft>
                <a:spcPts val="0"/>
              </a:spcAft>
              <a:buNone/>
            </a:pPr>
            <a:r>
              <a:rPr b="1" lang="en-US" sz="2400">
                <a:solidFill>
                  <a:schemeClr val="dk1"/>
                </a:solidFill>
                <a:latin typeface="Inter ExtraBold"/>
                <a:ea typeface="Inter ExtraBold"/>
                <a:cs typeface="Inter ExtraBold"/>
                <a:sym typeface="Inter ExtraBold"/>
              </a:rPr>
              <a:t>Ongoing Business Model Innovation </a:t>
            </a:r>
            <a:endParaRPr/>
          </a:p>
        </p:txBody>
      </p:sp>
      <p:sp>
        <p:nvSpPr>
          <p:cNvPr id="1115" name="Google Shape;1115;p16"/>
          <p:cNvSpPr txBox="1"/>
          <p:nvPr/>
        </p:nvSpPr>
        <p:spPr>
          <a:xfrm>
            <a:off x="3501433" y="6554898"/>
            <a:ext cx="6095316" cy="92333"/>
          </a:xfrm>
          <a:prstGeom prst="rect">
            <a:avLst/>
          </a:prstGeom>
          <a:noFill/>
          <a:ln>
            <a:noFill/>
          </a:ln>
        </p:spPr>
        <p:txBody>
          <a:bodyPr anchor="t" anchorCtr="0" bIns="0" lIns="0" numCol="1" rIns="0" spcFirstLastPara="1" tIns="0" wrap="square">
            <a:spAutoFit/>
          </a:bodyPr>
          <a:lstStyle/>
          <a:p>
            <a:pPr algn="l" indent="0" lvl="0" marL="0" marR="0" rtl="0">
              <a:spcBef>
                <a:spcPts val="0"/>
              </a:spcBef>
              <a:spcAft>
                <a:spcPts val="0"/>
              </a:spcAft>
              <a:buClr>
                <a:schemeClr val="dk1"/>
              </a:buClr>
              <a:buSzPts val="1500"/>
              <a:buFont typeface="Inter Light"/>
              <a:buNone/>
            </a:pPr>
            <a:r>
              <a:rPr lang="en-US" sz="600">
                <a:solidFill>
                  <a:schemeClr val="dk1"/>
                </a:solidFill>
                <a:latin typeface="Inter Light"/>
                <a:ea typeface="Inter Light"/>
                <a:cs typeface="Inter Light"/>
                <a:sym typeface="Inter Light"/>
              </a:rPr>
              <a:t>* Subject to End Customer financial accounting determination and alignment with internal budget management policy</a:t>
            </a:r>
            <a:endParaRPr/>
          </a:p>
        </p:txBody>
      </p:sp>
      <p:sp>
        <p:nvSpPr>
          <p:cNvPr id="1116" name="Google Shape;1116;p16"/>
          <p:cNvSpPr txBox="1"/>
          <p:nvPr/>
        </p:nvSpPr>
        <p:spPr>
          <a:xfrm>
            <a:off x="3501433" y="6716982"/>
            <a:ext cx="6095316" cy="92333"/>
          </a:xfrm>
          <a:prstGeom prst="rect">
            <a:avLst/>
          </a:prstGeom>
          <a:noFill/>
          <a:ln>
            <a:noFill/>
          </a:ln>
        </p:spPr>
        <p:txBody>
          <a:bodyPr anchor="t" anchorCtr="0" bIns="0" lIns="0" numCol="1" rIns="0" spcFirstLastPara="1" tIns="0" wrap="square">
            <a:spAutoFit/>
          </a:bodyPr>
          <a:lstStyle/>
          <a:p>
            <a:pPr algn="l" indent="0" lvl="0" marL="0" marR="0" rtl="0">
              <a:spcBef>
                <a:spcPts val="0"/>
              </a:spcBef>
              <a:spcAft>
                <a:spcPts val="0"/>
              </a:spcAft>
              <a:buClr>
                <a:schemeClr val="dk1"/>
              </a:buClr>
              <a:buSzPts val="1500"/>
              <a:buFont typeface="Inter Light"/>
              <a:buNone/>
            </a:pPr>
            <a:r>
              <a:rPr lang="en-US" sz="600">
                <a:solidFill>
                  <a:schemeClr val="dk1"/>
                </a:solidFill>
                <a:latin typeface="Inter Light"/>
                <a:ea typeface="Inter Light"/>
                <a:cs typeface="Inter Light"/>
                <a:sym typeface="Inter Light"/>
              </a:rPr>
              <a:t>** Based on purchased capacity, flexibility means the ability to move capacity between arrays within a site</a:t>
            </a:r>
            <a:endParaRPr/>
          </a:p>
        </p:txBody>
      </p:sp>
      <p:grpSp>
        <p:nvGrpSpPr>
          <p:cNvPr id="1117" name="Google Shape;1117;p16"/>
          <p:cNvGrpSpPr/>
          <p:nvPr/>
        </p:nvGrpSpPr>
        <p:grpSpPr>
          <a:xfrm>
            <a:off x="311500" y="4595090"/>
            <a:ext cx="11676184" cy="1224000"/>
            <a:chOff x="331596" y="4605138"/>
            <a:chExt cx="11676184" cy="1224000"/>
          </a:xfrm>
        </p:grpSpPr>
        <p:sp>
          <p:nvSpPr>
            <p:cNvPr id="1118" name="Google Shape;1118;p16"/>
            <p:cNvSpPr/>
            <p:nvPr/>
          </p:nvSpPr>
          <p:spPr>
            <a:xfrm>
              <a:off x="11460962" y="4605138"/>
              <a:ext cx="546818" cy="1224000"/>
            </a:xfrm>
            <a:prstGeom prst="roundRect">
              <a:avLst>
                <a:gd fmla="val 18525" name="adj"/>
              </a:avLst>
            </a:prstGeom>
            <a:solidFill>
              <a:schemeClr val="accent6"/>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None/>
              </a:pPr>
              <a:endParaRPr sz="1800">
                <a:solidFill>
                  <a:schemeClr val="lt1"/>
                </a:solidFill>
                <a:latin typeface="Inter Light"/>
                <a:ea typeface="Inter Light"/>
                <a:cs typeface="Inter Light"/>
                <a:sym typeface="Inter Light"/>
              </a:endParaRPr>
            </a:p>
          </p:txBody>
        </p:sp>
        <p:sp>
          <p:nvSpPr>
            <p:cNvPr id="1119" name="Google Shape;1119;p16"/>
            <p:cNvSpPr/>
            <p:nvPr/>
          </p:nvSpPr>
          <p:spPr>
            <a:xfrm>
              <a:off x="11450914" y="4605138"/>
              <a:ext cx="108000" cy="1224000"/>
            </a:xfrm>
            <a:prstGeom prst="roundRect">
              <a:avLst>
                <a:gd fmla="val 0" name="adj"/>
              </a:avLst>
            </a:prstGeom>
            <a:solidFill>
              <a:schemeClr val="lt1"/>
            </a:soli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None/>
              </a:pPr>
              <a:endParaRPr sz="1800">
                <a:solidFill>
                  <a:schemeClr val="lt1"/>
                </a:solidFill>
                <a:latin typeface="Inter Light"/>
                <a:ea typeface="Inter Light"/>
                <a:cs typeface="Inter Light"/>
                <a:sym typeface="Inter Light"/>
              </a:endParaRPr>
            </a:p>
          </p:txBody>
        </p:sp>
        <p:sp>
          <p:nvSpPr>
            <p:cNvPr id="1120" name="Google Shape;1120;p16"/>
            <p:cNvSpPr/>
            <p:nvPr/>
          </p:nvSpPr>
          <p:spPr>
            <a:xfrm>
              <a:off x="331596" y="4605138"/>
              <a:ext cx="11664000" cy="1224000"/>
            </a:xfrm>
            <a:prstGeom prst="roundRect">
              <a:avLst>
                <a:gd fmla="val 10625" name="adj"/>
              </a:avLst>
            </a:prstGeom>
            <a:noFill/>
            <a:ln cap="flat" cmpd="sng" w="9525">
              <a:solidFill>
                <a:schemeClr val="accent6"/>
              </a:solidFill>
              <a:prstDash val="dash"/>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None/>
              </a:pPr>
              <a:endParaRPr sz="1800">
                <a:solidFill>
                  <a:schemeClr val="lt1"/>
                </a:solidFill>
                <a:latin typeface="Inter Light"/>
                <a:ea typeface="Inter Light"/>
                <a:cs typeface="Inter Light"/>
                <a:sym typeface="Inter Light"/>
              </a:endParaRPr>
            </a:p>
          </p:txBody>
        </p:sp>
        <p:sp>
          <p:nvSpPr>
            <p:cNvPr id="1121" name="Google Shape;1121;p16"/>
            <p:cNvSpPr txBox="1"/>
            <p:nvPr/>
          </p:nvSpPr>
          <p:spPr>
            <a:xfrm rot="5400000">
              <a:off x="11409449" y="5082534"/>
              <a:ext cx="710131" cy="236347"/>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None/>
              </a:pPr>
              <a:r>
                <a:rPr b="1" lang="en-US" sz="1600">
                  <a:solidFill>
                    <a:schemeClr val="lt1"/>
                  </a:solidFill>
                  <a:latin typeface="Inter ExtraBold"/>
                  <a:ea typeface="Inter ExtraBold"/>
                  <a:cs typeface="Inter ExtraBold"/>
                  <a:sym typeface="Inter ExtraBold"/>
                </a:rPr>
                <a:t>VALUE</a:t>
              </a:r>
              <a:endParaRPr/>
            </a:p>
          </p:txBody>
        </p:sp>
      </p:gr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583"/>
        <p:cNvGrpSpPr/>
        <p:nvPr/>
      </p:nvGrpSpPr>
      <p:grpSpPr>
        <a:xfrm>
          <a:off x="0" y="0"/>
          <a:ext cx="0" cy="0"/>
          <a:chOff x="0" y="0"/>
          <a:chExt cx="0" cy="0"/>
        </a:xfrm>
      </p:grpSpPr>
      <p:sp>
        <p:nvSpPr>
          <p:cNvPr id="584" name="Google Shape;584;p4"/>
          <p:cNvSpPr txBox="1">
            <a:spLocks noGrp="1"/>
          </p:cNvSpPr>
          <p:nvPr>
            <p:ph type="title"/>
          </p:nvPr>
        </p:nvSpPr>
        <p:spPr>
          <a:xfrm>
            <a:off x="495300" y="590965"/>
            <a:ext cx="11187112" cy="413639"/>
          </a:xfrm>
          <a:prstGeom prst="rect">
            <a:avLst/>
          </a:prstGeom>
          <a:noFill/>
          <a:ln>
            <a:noFill/>
          </a:ln>
        </p:spPr>
        <p:txBody>
          <a:bodyPr anchor="b" anchorCtr="0" bIns="0" lIns="0" numCol="1" rIns="0" spcFirstLastPara="1" tIns="0" wrap="square">
            <a:spAutoFit/>
          </a:bodyPr>
          <a:lstStyle/>
          <a:p>
            <a:pPr algn="l" indent="0" lvl="0" marL="0" rtl="0">
              <a:lnSpc>
                <a:spcPct val="84000"/>
              </a:lnSpc>
              <a:spcBef>
                <a:spcPts val="0"/>
              </a:spcBef>
              <a:spcAft>
                <a:spcPts val="0"/>
              </a:spcAft>
              <a:buClr>
                <a:schemeClr val="dk1"/>
              </a:buClr>
              <a:buSzPts val="3200"/>
              <a:buFont typeface="Inter ExtraBold"/>
              <a:buNone/>
            </a:pPr>
            <a:r>
              <a:rPr lang="en-US" sz="3200"/>
              <a:t>Introducing Evergreen//One™</a:t>
            </a:r>
            <a:endParaRPr/>
          </a:p>
        </p:txBody>
      </p:sp>
      <p:sp>
        <p:nvSpPr>
          <p:cNvPr id="585" name="Google Shape;585;p4"/>
          <p:cNvSpPr txBox="1">
            <a:spLocks noGrp="1"/>
          </p:cNvSpPr>
          <p:nvPr>
            <p:ph idx="1" type="subTitle"/>
          </p:nvPr>
        </p:nvSpPr>
        <p:spPr>
          <a:xfrm>
            <a:off x="494189" y="1088135"/>
            <a:ext cx="11188223" cy="274320"/>
          </a:xfrm>
          <a:prstGeom prst="rect">
            <a:avLst/>
          </a:prstGeom>
          <a:noFill/>
          <a:ln>
            <a:noFill/>
          </a:ln>
        </p:spPr>
        <p:txBody>
          <a:bodyPr anchor="t" anchorCtr="0" bIns="0" lIns="0" numCol="1" rIns="0" spcFirstLastPara="1" tIns="0" wrap="square">
            <a:spAutoFit/>
          </a:bodyPr>
          <a:lstStyle/>
          <a:p>
            <a:pPr algn="l" indent="0" lvl="0" marL="0" rtl="0">
              <a:lnSpc>
                <a:spcPct val="96000"/>
              </a:lnSpc>
              <a:spcBef>
                <a:spcPts val="0"/>
              </a:spcBef>
              <a:spcAft>
                <a:spcPts val="0"/>
              </a:spcAft>
              <a:buClr>
                <a:schemeClr val="accent1"/>
              </a:buClr>
              <a:buSzPts val="1800"/>
              <a:buFont typeface="Arial"/>
              <a:buNone/>
            </a:pPr>
            <a:r>
              <a:rPr lang="en-US"/>
              <a:t>Fully Flexible Enterprise Grade Storage Subscription Service</a:t>
            </a:r>
            <a:endParaRPr/>
          </a:p>
        </p:txBody>
      </p:sp>
      <p:sp>
        <p:nvSpPr>
          <p:cNvPr id="586" name="Google Shape;586;p4"/>
          <p:cNvSpPr/>
          <p:nvPr/>
        </p:nvSpPr>
        <p:spPr>
          <a:xfrm rot="-1103575">
            <a:off x="2704108" y="1653580"/>
            <a:ext cx="4216044" cy="4187426"/>
          </a:xfrm>
          <a:prstGeom prst="ellipse">
            <a:avLst/>
          </a:prstGeom>
          <a:noFill/>
          <a:ln cap="flat" cmpd="sng" w="9525">
            <a:solidFill>
              <a:srgbClr val="FE4F00"/>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587" name="Google Shape;587;p4"/>
          <p:cNvSpPr/>
          <p:nvPr/>
        </p:nvSpPr>
        <p:spPr>
          <a:xfrm>
            <a:off x="6434222" y="4487631"/>
            <a:ext cx="2253090" cy="1459777"/>
          </a:xfrm>
          <a:custGeom>
            <a:avLst/>
            <a:gdLst/>
            <a:ahLst/>
            <a:cxnLst/>
            <a:rect b="b" l="l" r="r" t="t"/>
            <a:pathLst>
              <a:path extrusionOk="0" h="1201" w="1855">
                <a:moveTo>
                  <a:pt x="1504" y="498"/>
                </a:moveTo>
                <a:cubicBezTo>
                  <a:pt x="1480" y="498"/>
                  <a:pt x="1457" y="500"/>
                  <a:pt x="1434" y="505"/>
                </a:cubicBezTo>
                <a:cubicBezTo>
                  <a:pt x="1417" y="419"/>
                  <a:pt x="1361" y="345"/>
                  <a:pt x="1283" y="306"/>
                </a:cubicBezTo>
                <a:cubicBezTo>
                  <a:pt x="1204" y="266"/>
                  <a:pt x="1112" y="264"/>
                  <a:pt x="1032" y="301"/>
                </a:cubicBezTo>
                <a:cubicBezTo>
                  <a:pt x="960" y="102"/>
                  <a:pt x="740" y="0"/>
                  <a:pt x="541" y="72"/>
                </a:cubicBezTo>
                <a:cubicBezTo>
                  <a:pt x="343" y="144"/>
                  <a:pt x="240" y="364"/>
                  <a:pt x="312" y="562"/>
                </a:cubicBezTo>
                <a:cubicBezTo>
                  <a:pt x="138" y="568"/>
                  <a:pt x="0" y="712"/>
                  <a:pt x="3" y="886"/>
                </a:cubicBezTo>
                <a:cubicBezTo>
                  <a:pt x="6" y="1061"/>
                  <a:pt x="148" y="1201"/>
                  <a:pt x="322" y="1201"/>
                </a:cubicBezTo>
                <a:cubicBezTo>
                  <a:pt x="1504" y="1201"/>
                  <a:pt x="1504" y="1201"/>
                  <a:pt x="1504" y="1201"/>
                </a:cubicBezTo>
                <a:cubicBezTo>
                  <a:pt x="1698" y="1201"/>
                  <a:pt x="1855" y="1043"/>
                  <a:pt x="1855" y="849"/>
                </a:cubicBezTo>
                <a:cubicBezTo>
                  <a:pt x="1855" y="655"/>
                  <a:pt x="1698" y="498"/>
                  <a:pt x="1504" y="498"/>
                </a:cubicBezTo>
                <a:close/>
              </a:path>
            </a:pathLst>
          </a:custGeom>
          <a:gradFill>
            <a:gsLst>
              <a:gs pos="0">
                <a:schemeClr val="accent6"/>
              </a:gs>
              <a:gs pos="100000">
                <a:srgbClr val="A20250"/>
              </a:gs>
            </a:gsLst>
            <a:lin ang="5400000" scaled="0"/>
          </a:gradFill>
          <a:ln>
            <a:noFill/>
          </a:ln>
        </p:spPr>
        <p:txBody>
          <a:bodyPr anchor="t"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000000"/>
              </a:solidFill>
              <a:latin typeface="Inter Light"/>
              <a:ea typeface="Inter Light"/>
              <a:cs typeface="Inter Light"/>
              <a:sym typeface="Inter Light"/>
            </a:endParaRPr>
          </a:p>
        </p:txBody>
      </p:sp>
      <p:sp>
        <p:nvSpPr>
          <p:cNvPr id="588" name="Google Shape;588;p4"/>
          <p:cNvSpPr/>
          <p:nvPr/>
        </p:nvSpPr>
        <p:spPr>
          <a:xfrm>
            <a:off x="6874362" y="2731306"/>
            <a:ext cx="1848979" cy="1197955"/>
          </a:xfrm>
          <a:custGeom>
            <a:avLst/>
            <a:gdLst/>
            <a:ahLst/>
            <a:cxnLst/>
            <a:rect b="b" l="l" r="r" t="t"/>
            <a:pathLst>
              <a:path extrusionOk="0" h="1201" w="1855">
                <a:moveTo>
                  <a:pt x="1504" y="498"/>
                </a:moveTo>
                <a:cubicBezTo>
                  <a:pt x="1480" y="498"/>
                  <a:pt x="1457" y="500"/>
                  <a:pt x="1434" y="505"/>
                </a:cubicBezTo>
                <a:cubicBezTo>
                  <a:pt x="1417" y="419"/>
                  <a:pt x="1361" y="345"/>
                  <a:pt x="1283" y="306"/>
                </a:cubicBezTo>
                <a:cubicBezTo>
                  <a:pt x="1204" y="266"/>
                  <a:pt x="1112" y="264"/>
                  <a:pt x="1032" y="301"/>
                </a:cubicBezTo>
                <a:cubicBezTo>
                  <a:pt x="960" y="102"/>
                  <a:pt x="740" y="0"/>
                  <a:pt x="541" y="72"/>
                </a:cubicBezTo>
                <a:cubicBezTo>
                  <a:pt x="343" y="144"/>
                  <a:pt x="240" y="364"/>
                  <a:pt x="312" y="562"/>
                </a:cubicBezTo>
                <a:cubicBezTo>
                  <a:pt x="138" y="568"/>
                  <a:pt x="0" y="712"/>
                  <a:pt x="3" y="886"/>
                </a:cubicBezTo>
                <a:cubicBezTo>
                  <a:pt x="6" y="1061"/>
                  <a:pt x="148" y="1201"/>
                  <a:pt x="322" y="1201"/>
                </a:cubicBezTo>
                <a:cubicBezTo>
                  <a:pt x="1504" y="1201"/>
                  <a:pt x="1504" y="1201"/>
                  <a:pt x="1504" y="1201"/>
                </a:cubicBezTo>
                <a:cubicBezTo>
                  <a:pt x="1698" y="1201"/>
                  <a:pt x="1855" y="1043"/>
                  <a:pt x="1855" y="849"/>
                </a:cubicBezTo>
                <a:cubicBezTo>
                  <a:pt x="1855" y="655"/>
                  <a:pt x="1698" y="498"/>
                  <a:pt x="1504" y="498"/>
                </a:cubicBezTo>
                <a:close/>
              </a:path>
            </a:pathLst>
          </a:custGeom>
          <a:gradFill>
            <a:gsLst>
              <a:gs pos="0">
                <a:schemeClr val="accent4"/>
              </a:gs>
              <a:gs pos="100000">
                <a:srgbClr val="00857E"/>
              </a:gs>
            </a:gsLst>
            <a:lin ang="5400000" scaled="0"/>
          </a:gradFill>
          <a:ln>
            <a:noFill/>
          </a:ln>
        </p:spPr>
        <p:txBody>
          <a:bodyPr anchor="t"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000000"/>
              </a:solidFill>
              <a:latin typeface="Inter Light"/>
              <a:ea typeface="Inter Light"/>
              <a:cs typeface="Inter Light"/>
              <a:sym typeface="Inter Light"/>
            </a:endParaRPr>
          </a:p>
        </p:txBody>
      </p:sp>
      <p:sp>
        <p:nvSpPr>
          <p:cNvPr id="589" name="Google Shape;589;p4"/>
          <p:cNvSpPr/>
          <p:nvPr/>
        </p:nvSpPr>
        <p:spPr>
          <a:xfrm>
            <a:off x="3054791" y="3978946"/>
            <a:ext cx="2253090" cy="1459777"/>
          </a:xfrm>
          <a:custGeom>
            <a:avLst/>
            <a:gdLst/>
            <a:ahLst/>
            <a:cxnLst/>
            <a:rect b="b" l="l" r="r" t="t"/>
            <a:pathLst>
              <a:path extrusionOk="0" h="1201" w="1855">
                <a:moveTo>
                  <a:pt x="1504" y="498"/>
                </a:moveTo>
                <a:cubicBezTo>
                  <a:pt x="1480" y="498"/>
                  <a:pt x="1457" y="500"/>
                  <a:pt x="1434" y="505"/>
                </a:cubicBezTo>
                <a:cubicBezTo>
                  <a:pt x="1417" y="419"/>
                  <a:pt x="1361" y="345"/>
                  <a:pt x="1283" y="306"/>
                </a:cubicBezTo>
                <a:cubicBezTo>
                  <a:pt x="1204" y="266"/>
                  <a:pt x="1112" y="264"/>
                  <a:pt x="1032" y="301"/>
                </a:cubicBezTo>
                <a:cubicBezTo>
                  <a:pt x="960" y="102"/>
                  <a:pt x="740" y="0"/>
                  <a:pt x="541" y="72"/>
                </a:cubicBezTo>
                <a:cubicBezTo>
                  <a:pt x="343" y="144"/>
                  <a:pt x="240" y="364"/>
                  <a:pt x="312" y="562"/>
                </a:cubicBezTo>
                <a:cubicBezTo>
                  <a:pt x="138" y="568"/>
                  <a:pt x="0" y="712"/>
                  <a:pt x="3" y="886"/>
                </a:cubicBezTo>
                <a:cubicBezTo>
                  <a:pt x="6" y="1061"/>
                  <a:pt x="148" y="1201"/>
                  <a:pt x="322" y="1201"/>
                </a:cubicBezTo>
                <a:cubicBezTo>
                  <a:pt x="1504" y="1201"/>
                  <a:pt x="1504" y="1201"/>
                  <a:pt x="1504" y="1201"/>
                </a:cubicBezTo>
                <a:cubicBezTo>
                  <a:pt x="1698" y="1201"/>
                  <a:pt x="1855" y="1043"/>
                  <a:pt x="1855" y="849"/>
                </a:cubicBezTo>
                <a:cubicBezTo>
                  <a:pt x="1855" y="655"/>
                  <a:pt x="1698" y="498"/>
                  <a:pt x="1504" y="498"/>
                </a:cubicBezTo>
                <a:close/>
              </a:path>
            </a:pathLst>
          </a:custGeom>
          <a:gradFill>
            <a:gsLst>
              <a:gs pos="0">
                <a:schemeClr val="accent3"/>
              </a:gs>
              <a:gs pos="100000">
                <a:schemeClr val="lt2"/>
              </a:gs>
            </a:gsLst>
            <a:lin ang="5400000" scaled="0"/>
          </a:gradFill>
          <a:ln>
            <a:noFill/>
          </a:ln>
        </p:spPr>
        <p:txBody>
          <a:bodyPr anchor="t"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000000"/>
              </a:solidFill>
              <a:latin typeface="Inter Light"/>
              <a:ea typeface="Inter Light"/>
              <a:cs typeface="Inter Light"/>
              <a:sym typeface="Inter Light"/>
            </a:endParaRPr>
          </a:p>
        </p:txBody>
      </p:sp>
      <p:sp>
        <p:nvSpPr>
          <p:cNvPr id="590" name="Google Shape;590;p4"/>
          <p:cNvSpPr/>
          <p:nvPr/>
        </p:nvSpPr>
        <p:spPr>
          <a:xfrm>
            <a:off x="3909193" y="2504557"/>
            <a:ext cx="1809334" cy="1172268"/>
          </a:xfrm>
          <a:custGeom>
            <a:avLst/>
            <a:gdLst/>
            <a:ahLst/>
            <a:cxnLst/>
            <a:rect b="b" l="l" r="r" t="t"/>
            <a:pathLst>
              <a:path extrusionOk="0" h="1201" w="1855">
                <a:moveTo>
                  <a:pt x="1504" y="498"/>
                </a:moveTo>
                <a:cubicBezTo>
                  <a:pt x="1480" y="498"/>
                  <a:pt x="1457" y="500"/>
                  <a:pt x="1434" y="505"/>
                </a:cubicBezTo>
                <a:cubicBezTo>
                  <a:pt x="1417" y="419"/>
                  <a:pt x="1361" y="345"/>
                  <a:pt x="1283" y="306"/>
                </a:cubicBezTo>
                <a:cubicBezTo>
                  <a:pt x="1204" y="266"/>
                  <a:pt x="1112" y="264"/>
                  <a:pt x="1032" y="301"/>
                </a:cubicBezTo>
                <a:cubicBezTo>
                  <a:pt x="960" y="102"/>
                  <a:pt x="740" y="0"/>
                  <a:pt x="541" y="72"/>
                </a:cubicBezTo>
                <a:cubicBezTo>
                  <a:pt x="343" y="144"/>
                  <a:pt x="240" y="364"/>
                  <a:pt x="312" y="562"/>
                </a:cubicBezTo>
                <a:cubicBezTo>
                  <a:pt x="138" y="568"/>
                  <a:pt x="0" y="712"/>
                  <a:pt x="3" y="886"/>
                </a:cubicBezTo>
                <a:cubicBezTo>
                  <a:pt x="6" y="1061"/>
                  <a:pt x="148" y="1201"/>
                  <a:pt x="322" y="1201"/>
                </a:cubicBezTo>
                <a:cubicBezTo>
                  <a:pt x="1504" y="1201"/>
                  <a:pt x="1504" y="1201"/>
                  <a:pt x="1504" y="1201"/>
                </a:cubicBezTo>
                <a:cubicBezTo>
                  <a:pt x="1698" y="1201"/>
                  <a:pt x="1855" y="1043"/>
                  <a:pt x="1855" y="849"/>
                </a:cubicBezTo>
                <a:cubicBezTo>
                  <a:pt x="1855" y="655"/>
                  <a:pt x="1698" y="498"/>
                  <a:pt x="1504" y="498"/>
                </a:cubicBezTo>
                <a:close/>
              </a:path>
            </a:pathLst>
          </a:custGeom>
          <a:gradFill>
            <a:gsLst>
              <a:gs pos="0">
                <a:schemeClr val="accent1"/>
              </a:gs>
              <a:gs pos="100000">
                <a:srgbClr val="BE3B00"/>
              </a:gs>
            </a:gsLst>
            <a:lin ang="5400000" scaled="0"/>
          </a:gradFill>
          <a:ln>
            <a:noFill/>
          </a:ln>
        </p:spPr>
        <p:txBody>
          <a:bodyPr anchor="t"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000000"/>
              </a:solidFill>
              <a:latin typeface="Inter Light"/>
              <a:ea typeface="Inter Light"/>
              <a:cs typeface="Inter Light"/>
              <a:sym typeface="Inter Light"/>
            </a:endParaRPr>
          </a:p>
        </p:txBody>
      </p:sp>
      <p:sp>
        <p:nvSpPr>
          <p:cNvPr id="591" name="Google Shape;591;p4"/>
          <p:cNvSpPr/>
          <p:nvPr/>
        </p:nvSpPr>
        <p:spPr>
          <a:xfrm>
            <a:off x="4502196" y="2780991"/>
            <a:ext cx="3501277" cy="2268479"/>
          </a:xfrm>
          <a:custGeom>
            <a:avLst/>
            <a:gdLst/>
            <a:ahLst/>
            <a:cxnLst/>
            <a:rect b="b" l="l" r="r" t="t"/>
            <a:pathLst>
              <a:path extrusionOk="0" h="1201" w="1855">
                <a:moveTo>
                  <a:pt x="1504" y="498"/>
                </a:moveTo>
                <a:cubicBezTo>
                  <a:pt x="1480" y="498"/>
                  <a:pt x="1457" y="500"/>
                  <a:pt x="1434" y="505"/>
                </a:cubicBezTo>
                <a:cubicBezTo>
                  <a:pt x="1417" y="419"/>
                  <a:pt x="1361" y="345"/>
                  <a:pt x="1283" y="306"/>
                </a:cubicBezTo>
                <a:cubicBezTo>
                  <a:pt x="1204" y="266"/>
                  <a:pt x="1112" y="264"/>
                  <a:pt x="1032" y="301"/>
                </a:cubicBezTo>
                <a:cubicBezTo>
                  <a:pt x="960" y="102"/>
                  <a:pt x="740" y="0"/>
                  <a:pt x="541" y="72"/>
                </a:cubicBezTo>
                <a:cubicBezTo>
                  <a:pt x="343" y="144"/>
                  <a:pt x="240" y="364"/>
                  <a:pt x="312" y="562"/>
                </a:cubicBezTo>
                <a:cubicBezTo>
                  <a:pt x="138" y="568"/>
                  <a:pt x="0" y="712"/>
                  <a:pt x="3" y="886"/>
                </a:cubicBezTo>
                <a:cubicBezTo>
                  <a:pt x="6" y="1061"/>
                  <a:pt x="148" y="1201"/>
                  <a:pt x="322" y="1201"/>
                </a:cubicBezTo>
                <a:cubicBezTo>
                  <a:pt x="1504" y="1201"/>
                  <a:pt x="1504" y="1201"/>
                  <a:pt x="1504" y="1201"/>
                </a:cubicBezTo>
                <a:cubicBezTo>
                  <a:pt x="1698" y="1201"/>
                  <a:pt x="1855" y="1043"/>
                  <a:pt x="1855" y="849"/>
                </a:cubicBezTo>
                <a:cubicBezTo>
                  <a:pt x="1855" y="655"/>
                  <a:pt x="1698" y="498"/>
                  <a:pt x="1504" y="498"/>
                </a:cubicBezTo>
                <a:close/>
              </a:path>
            </a:pathLst>
          </a:custGeom>
          <a:gradFill>
            <a:gsLst>
              <a:gs pos="0">
                <a:srgbClr val="BFBFBF"/>
              </a:gs>
              <a:gs pos="100000">
                <a:srgbClr val="F2F2F2"/>
              </a:gs>
            </a:gsLst>
            <a:lin ang="16200000" scaled="0"/>
          </a:gradFill>
          <a:ln>
            <a:noFill/>
          </a:ln>
        </p:spPr>
        <p:txBody>
          <a:bodyPr anchor="t"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000000"/>
              </a:solidFill>
              <a:latin typeface="Inter Light"/>
              <a:ea typeface="Inter Light"/>
              <a:cs typeface="Inter Light"/>
              <a:sym typeface="Inter Light"/>
            </a:endParaRPr>
          </a:p>
        </p:txBody>
      </p:sp>
      <p:sp>
        <p:nvSpPr>
          <p:cNvPr id="592" name="Google Shape;592;p4"/>
          <p:cNvSpPr/>
          <p:nvPr/>
        </p:nvSpPr>
        <p:spPr>
          <a:xfrm rot="-1671212">
            <a:off x="6012737" y="2187821"/>
            <a:ext cx="2819517" cy="2819516"/>
          </a:xfrm>
          <a:prstGeom prst="ellipse">
            <a:avLst/>
          </a:prstGeom>
          <a:noFill/>
          <a:ln cap="flat" cmpd="sng" w="9525">
            <a:solidFill>
              <a:srgbClr val="FE4F00"/>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pic>
        <p:nvPicPr>
          <p:cNvPr id="593" name="Google Shape;593;p4"/>
          <p:cNvPicPr preferRelativeResize="0"/>
          <p:nvPr/>
        </p:nvPicPr>
        <p:blipFill rotWithShape="1">
          <a:blip r:embed="rId3">
            <a:alphaModFix/>
          </a:blip>
          <a:srcRect/>
          <a:stretch/>
        </p:blipFill>
        <p:spPr>
          <a:xfrm>
            <a:off x="7319633" y="5181592"/>
            <a:ext cx="447922" cy="258830"/>
          </a:xfrm>
          <a:prstGeom prst="rect">
            <a:avLst/>
          </a:prstGeom>
          <a:noFill/>
          <a:ln>
            <a:noFill/>
          </a:ln>
        </p:spPr>
      </p:pic>
      <p:pic>
        <p:nvPicPr>
          <p:cNvPr id="594" name="Google Shape;594;p4"/>
          <p:cNvPicPr preferRelativeResize="0"/>
          <p:nvPr/>
        </p:nvPicPr>
        <p:blipFill rotWithShape="1">
          <a:blip r:embed="rId4">
            <a:alphaModFix/>
          </a:blip>
          <a:srcRect/>
          <a:stretch/>
        </p:blipFill>
        <p:spPr>
          <a:xfrm>
            <a:off x="6740243" y="5452153"/>
            <a:ext cx="643888" cy="179948"/>
          </a:xfrm>
          <a:prstGeom prst="rect">
            <a:avLst/>
          </a:prstGeom>
          <a:noFill/>
          <a:ln>
            <a:noFill/>
          </a:ln>
        </p:spPr>
      </p:pic>
      <p:sp>
        <p:nvSpPr>
          <p:cNvPr id="595" name="Google Shape;595;p4"/>
          <p:cNvSpPr/>
          <p:nvPr/>
        </p:nvSpPr>
        <p:spPr>
          <a:xfrm>
            <a:off x="5656874" y="3593430"/>
            <a:ext cx="1064278" cy="958330"/>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gradFill>
            <a:gsLst>
              <a:gs pos="0">
                <a:schemeClr val="accent2"/>
              </a:gs>
              <a:gs pos="65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000000"/>
              </a:solidFill>
              <a:latin typeface="Inter Light"/>
              <a:ea typeface="Inter Light"/>
              <a:cs typeface="Inter Light"/>
              <a:sym typeface="Inter Light"/>
            </a:endParaRPr>
          </a:p>
        </p:txBody>
      </p:sp>
      <p:sp>
        <p:nvSpPr>
          <p:cNvPr id="596" name="Google Shape;596;p4"/>
          <p:cNvSpPr txBox="1"/>
          <p:nvPr/>
        </p:nvSpPr>
        <p:spPr>
          <a:xfrm>
            <a:off x="7246271" y="5757199"/>
            <a:ext cx="628991" cy="115704"/>
          </a:xfrm>
          <a:prstGeom prst="rect">
            <a:avLst/>
          </a:prstGeom>
          <a:noFill/>
          <a:ln>
            <a:noFill/>
          </a:ln>
        </p:spPr>
        <p:txBody>
          <a:bodyPr anchor="ctr" anchorCtr="0" bIns="0" lIns="0" numCol="1" rIns="0" spcFirstLastPara="1" tIns="0" wrap="square">
            <a:spAutoFit/>
          </a:bodyPr>
          <a:lstStyle/>
          <a:p>
            <a:pPr algn="ctr" indent="0" lvl="0" marL="0" marR="0" rtl="0">
              <a:lnSpc>
                <a:spcPct val="96000"/>
              </a:lnSpc>
              <a:spcBef>
                <a:spcPts val="0"/>
              </a:spcBef>
              <a:spcAft>
                <a:spcPts val="0"/>
              </a:spcAft>
              <a:buClr>
                <a:srgbClr val="FFFFFF"/>
              </a:buClr>
              <a:buSzPts val="1000"/>
              <a:buFont typeface="Inter ExtraBold"/>
              <a:buNone/>
            </a:pPr>
            <a:r>
              <a:rPr b="1" cap="none" i="0" lang="en-US" strike="noStrike" sz="1000" u="none">
                <a:solidFill>
                  <a:srgbClr val="FFFFFF"/>
                </a:solidFill>
                <a:latin typeface="Inter ExtraBold"/>
                <a:ea typeface="Inter ExtraBold"/>
                <a:cs typeface="Inter ExtraBold"/>
                <a:sym typeface="Inter ExtraBold"/>
              </a:rPr>
              <a:t>Public Cloud</a:t>
            </a:r>
            <a:endParaRPr/>
          </a:p>
        </p:txBody>
      </p:sp>
      <p:sp>
        <p:nvSpPr>
          <p:cNvPr id="597" name="Google Shape;597;p4"/>
          <p:cNvSpPr txBox="1"/>
          <p:nvPr/>
        </p:nvSpPr>
        <p:spPr>
          <a:xfrm>
            <a:off x="3792770" y="5240499"/>
            <a:ext cx="777136" cy="115704"/>
          </a:xfrm>
          <a:prstGeom prst="rect">
            <a:avLst/>
          </a:prstGeom>
          <a:noFill/>
          <a:ln>
            <a:noFill/>
          </a:ln>
        </p:spPr>
        <p:txBody>
          <a:bodyPr anchor="ctr" anchorCtr="0" bIns="0" lIns="0" numCol="1" rIns="0" spcFirstLastPara="1" tIns="0" wrap="square">
            <a:spAutoFit/>
          </a:bodyPr>
          <a:lstStyle/>
          <a:p>
            <a:pPr algn="ctr" indent="0" lvl="0" marL="0" marR="0" rtl="0">
              <a:lnSpc>
                <a:spcPct val="96000"/>
              </a:lnSpc>
              <a:spcBef>
                <a:spcPts val="0"/>
              </a:spcBef>
              <a:spcAft>
                <a:spcPts val="0"/>
              </a:spcAft>
              <a:buClr>
                <a:srgbClr val="FFFFFF"/>
              </a:buClr>
              <a:buSzPts val="1000"/>
              <a:buFont typeface="Inter ExtraBold"/>
              <a:buNone/>
            </a:pPr>
            <a:r>
              <a:rPr b="1" cap="none" i="0" lang="en-US" strike="noStrike" sz="1000" u="none">
                <a:solidFill>
                  <a:srgbClr val="FFFFFF"/>
                </a:solidFill>
                <a:latin typeface="Inter ExtraBold"/>
                <a:ea typeface="Inter ExtraBold"/>
                <a:cs typeface="Inter ExtraBold"/>
                <a:sym typeface="Inter ExtraBold"/>
              </a:rPr>
              <a:t>Core / On-Prem</a:t>
            </a:r>
            <a:endParaRPr/>
          </a:p>
        </p:txBody>
      </p:sp>
      <p:sp>
        <p:nvSpPr>
          <p:cNvPr id="598" name="Google Shape;598;p4"/>
          <p:cNvSpPr txBox="1"/>
          <p:nvPr/>
        </p:nvSpPr>
        <p:spPr>
          <a:xfrm>
            <a:off x="4220145" y="3486246"/>
            <a:ext cx="693021" cy="115704"/>
          </a:xfrm>
          <a:prstGeom prst="rect">
            <a:avLst/>
          </a:prstGeom>
          <a:noFill/>
          <a:ln>
            <a:noFill/>
          </a:ln>
        </p:spPr>
        <p:txBody>
          <a:bodyPr anchor="ctr" anchorCtr="0" bIns="0" lIns="0" numCol="1" rIns="0" spcFirstLastPara="1" tIns="0" wrap="square">
            <a:spAutoFit/>
          </a:bodyPr>
          <a:lstStyle/>
          <a:p>
            <a:pPr algn="ctr" indent="0" lvl="0" marL="0" marR="0" rtl="0">
              <a:lnSpc>
                <a:spcPct val="96000"/>
              </a:lnSpc>
              <a:spcBef>
                <a:spcPts val="0"/>
              </a:spcBef>
              <a:spcAft>
                <a:spcPts val="0"/>
              </a:spcAft>
              <a:buClr>
                <a:srgbClr val="FFFFFF"/>
              </a:buClr>
              <a:buSzPts val="1000"/>
              <a:buFont typeface="Inter ExtraBold"/>
              <a:buNone/>
            </a:pPr>
            <a:r>
              <a:rPr b="1" cap="none" i="0" lang="en-US" strike="noStrike" sz="1000" u="none">
                <a:solidFill>
                  <a:srgbClr val="FFFFFF"/>
                </a:solidFill>
                <a:latin typeface="Inter ExtraBold"/>
                <a:ea typeface="Inter ExtraBold"/>
                <a:cs typeface="Inter ExtraBold"/>
                <a:sym typeface="Inter ExtraBold"/>
              </a:rPr>
              <a:t>Edge / Hosted</a:t>
            </a:r>
            <a:endParaRPr/>
          </a:p>
        </p:txBody>
      </p:sp>
      <p:sp>
        <p:nvSpPr>
          <p:cNvPr id="599" name="Google Shape;599;p4"/>
          <p:cNvSpPr/>
          <p:nvPr/>
        </p:nvSpPr>
        <p:spPr>
          <a:xfrm>
            <a:off x="4401060" y="2931454"/>
            <a:ext cx="580112" cy="397311"/>
          </a:xfrm>
          <a:custGeom>
            <a:avLst/>
            <a:gdLst/>
            <a:ahLst/>
            <a:cxnLst/>
            <a:rect b="b" l="l" r="r" t="t"/>
            <a:pathLst>
              <a:path extrusionOk="0" h="1735264" w="2533650">
                <a:moveTo>
                  <a:pt x="647414" y="0"/>
                </a:moveTo>
                <a:lnTo>
                  <a:pt x="71723" y="0"/>
                </a:lnTo>
                <a:cubicBezTo>
                  <a:pt x="32195" y="0"/>
                  <a:pt x="0" y="32195"/>
                  <a:pt x="0" y="71723"/>
                </a:cubicBezTo>
                <a:lnTo>
                  <a:pt x="0" y="1663541"/>
                </a:lnTo>
                <a:cubicBezTo>
                  <a:pt x="0" y="1703070"/>
                  <a:pt x="32195" y="1735264"/>
                  <a:pt x="71723" y="1735264"/>
                </a:cubicBezTo>
                <a:lnTo>
                  <a:pt x="647414" y="1735264"/>
                </a:lnTo>
                <a:cubicBezTo>
                  <a:pt x="686943" y="1735264"/>
                  <a:pt x="719138" y="1703070"/>
                  <a:pt x="719138" y="1663541"/>
                </a:cubicBezTo>
                <a:lnTo>
                  <a:pt x="719138" y="71723"/>
                </a:lnTo>
                <a:cubicBezTo>
                  <a:pt x="719138" y="32195"/>
                  <a:pt x="686943" y="0"/>
                  <a:pt x="647414" y="0"/>
                </a:cubicBezTo>
                <a:close/>
                <a:moveTo>
                  <a:pt x="47625" y="992981"/>
                </a:moveTo>
                <a:lnTo>
                  <a:pt x="47625" y="841915"/>
                </a:lnTo>
                <a:lnTo>
                  <a:pt x="671513" y="841915"/>
                </a:lnTo>
                <a:lnTo>
                  <a:pt x="671513" y="992981"/>
                </a:lnTo>
                <a:lnTo>
                  <a:pt x="47625" y="992981"/>
                </a:lnTo>
                <a:close/>
                <a:moveTo>
                  <a:pt x="671513" y="1040606"/>
                </a:moveTo>
                <a:lnTo>
                  <a:pt x="671513" y="1191673"/>
                </a:lnTo>
                <a:lnTo>
                  <a:pt x="47625" y="1191673"/>
                </a:lnTo>
                <a:lnTo>
                  <a:pt x="47625" y="1040606"/>
                </a:lnTo>
                <a:lnTo>
                  <a:pt x="671513" y="1040606"/>
                </a:lnTo>
                <a:close/>
                <a:moveTo>
                  <a:pt x="47625" y="794290"/>
                </a:moveTo>
                <a:lnTo>
                  <a:pt x="47625" y="643223"/>
                </a:lnTo>
                <a:lnTo>
                  <a:pt x="671513" y="643223"/>
                </a:lnTo>
                <a:lnTo>
                  <a:pt x="671513" y="794290"/>
                </a:lnTo>
                <a:lnTo>
                  <a:pt x="47625" y="794290"/>
                </a:lnTo>
                <a:close/>
                <a:moveTo>
                  <a:pt x="47625" y="595598"/>
                </a:moveTo>
                <a:lnTo>
                  <a:pt x="47625" y="444532"/>
                </a:lnTo>
                <a:lnTo>
                  <a:pt x="671513" y="444532"/>
                </a:lnTo>
                <a:lnTo>
                  <a:pt x="671513" y="595598"/>
                </a:lnTo>
                <a:lnTo>
                  <a:pt x="47625" y="595598"/>
                </a:lnTo>
                <a:close/>
                <a:moveTo>
                  <a:pt x="47625" y="396907"/>
                </a:moveTo>
                <a:lnTo>
                  <a:pt x="47625" y="245840"/>
                </a:lnTo>
                <a:lnTo>
                  <a:pt x="671513" y="245840"/>
                </a:lnTo>
                <a:lnTo>
                  <a:pt x="671513" y="396907"/>
                </a:lnTo>
                <a:lnTo>
                  <a:pt x="47625" y="396907"/>
                </a:lnTo>
                <a:close/>
                <a:moveTo>
                  <a:pt x="47625" y="1239298"/>
                </a:moveTo>
                <a:lnTo>
                  <a:pt x="671513" y="1239298"/>
                </a:lnTo>
                <a:lnTo>
                  <a:pt x="671513" y="1390364"/>
                </a:lnTo>
                <a:lnTo>
                  <a:pt x="47625" y="1390364"/>
                </a:lnTo>
                <a:lnTo>
                  <a:pt x="47625" y="1239298"/>
                </a:lnTo>
                <a:close/>
                <a:moveTo>
                  <a:pt x="71723" y="47625"/>
                </a:moveTo>
                <a:lnTo>
                  <a:pt x="647414" y="47625"/>
                </a:lnTo>
                <a:cubicBezTo>
                  <a:pt x="660654" y="47625"/>
                  <a:pt x="671513" y="58388"/>
                  <a:pt x="671513" y="71723"/>
                </a:cubicBezTo>
                <a:lnTo>
                  <a:pt x="671513" y="198215"/>
                </a:lnTo>
                <a:lnTo>
                  <a:pt x="47625" y="198215"/>
                </a:lnTo>
                <a:lnTo>
                  <a:pt x="47625" y="71723"/>
                </a:lnTo>
                <a:cubicBezTo>
                  <a:pt x="47625" y="58388"/>
                  <a:pt x="58388" y="47625"/>
                  <a:pt x="71723" y="47625"/>
                </a:cubicBezTo>
                <a:close/>
                <a:moveTo>
                  <a:pt x="647414" y="1687639"/>
                </a:moveTo>
                <a:lnTo>
                  <a:pt x="71723" y="1687639"/>
                </a:lnTo>
                <a:cubicBezTo>
                  <a:pt x="58484" y="1687639"/>
                  <a:pt x="47625" y="1676876"/>
                  <a:pt x="47625" y="1663541"/>
                </a:cubicBezTo>
                <a:lnTo>
                  <a:pt x="47625" y="1437989"/>
                </a:lnTo>
                <a:lnTo>
                  <a:pt x="671513" y="1437989"/>
                </a:lnTo>
                <a:lnTo>
                  <a:pt x="671513" y="1663541"/>
                </a:lnTo>
                <a:cubicBezTo>
                  <a:pt x="671513" y="1676781"/>
                  <a:pt x="660749" y="1687639"/>
                  <a:pt x="647414" y="1687639"/>
                </a:cubicBezTo>
                <a:close/>
                <a:moveTo>
                  <a:pt x="1554671" y="0"/>
                </a:moveTo>
                <a:lnTo>
                  <a:pt x="978980" y="0"/>
                </a:lnTo>
                <a:cubicBezTo>
                  <a:pt x="939451" y="0"/>
                  <a:pt x="907256" y="32195"/>
                  <a:pt x="907256" y="71723"/>
                </a:cubicBezTo>
                <a:lnTo>
                  <a:pt x="907256" y="1663541"/>
                </a:lnTo>
                <a:cubicBezTo>
                  <a:pt x="907256" y="1703070"/>
                  <a:pt x="939451" y="1735264"/>
                  <a:pt x="978980" y="1735264"/>
                </a:cubicBezTo>
                <a:lnTo>
                  <a:pt x="1554671" y="1735264"/>
                </a:lnTo>
                <a:cubicBezTo>
                  <a:pt x="1594199" y="1735264"/>
                  <a:pt x="1626394" y="1703070"/>
                  <a:pt x="1626394" y="1663541"/>
                </a:cubicBezTo>
                <a:lnTo>
                  <a:pt x="1626394" y="71723"/>
                </a:lnTo>
                <a:cubicBezTo>
                  <a:pt x="1626394" y="32195"/>
                  <a:pt x="1594199" y="0"/>
                  <a:pt x="1554671" y="0"/>
                </a:cubicBezTo>
                <a:close/>
                <a:moveTo>
                  <a:pt x="954881" y="992981"/>
                </a:moveTo>
                <a:lnTo>
                  <a:pt x="954881" y="841915"/>
                </a:lnTo>
                <a:lnTo>
                  <a:pt x="1578769" y="841915"/>
                </a:lnTo>
                <a:lnTo>
                  <a:pt x="1578769" y="992981"/>
                </a:lnTo>
                <a:lnTo>
                  <a:pt x="954881" y="992981"/>
                </a:lnTo>
                <a:close/>
                <a:moveTo>
                  <a:pt x="1578769" y="1040606"/>
                </a:moveTo>
                <a:lnTo>
                  <a:pt x="1578769" y="1191673"/>
                </a:lnTo>
                <a:lnTo>
                  <a:pt x="954881" y="1191673"/>
                </a:lnTo>
                <a:lnTo>
                  <a:pt x="954881" y="1040606"/>
                </a:lnTo>
                <a:lnTo>
                  <a:pt x="1578769" y="1040606"/>
                </a:lnTo>
                <a:close/>
                <a:moveTo>
                  <a:pt x="954881" y="794290"/>
                </a:moveTo>
                <a:lnTo>
                  <a:pt x="954881" y="643223"/>
                </a:lnTo>
                <a:lnTo>
                  <a:pt x="1578769" y="643223"/>
                </a:lnTo>
                <a:lnTo>
                  <a:pt x="1578769" y="794290"/>
                </a:lnTo>
                <a:lnTo>
                  <a:pt x="954881" y="794290"/>
                </a:lnTo>
                <a:close/>
                <a:moveTo>
                  <a:pt x="954881" y="595598"/>
                </a:moveTo>
                <a:lnTo>
                  <a:pt x="954881" y="444532"/>
                </a:lnTo>
                <a:lnTo>
                  <a:pt x="1578769" y="444532"/>
                </a:lnTo>
                <a:lnTo>
                  <a:pt x="1578769" y="595598"/>
                </a:lnTo>
                <a:lnTo>
                  <a:pt x="954881" y="595598"/>
                </a:lnTo>
                <a:close/>
                <a:moveTo>
                  <a:pt x="954881" y="396907"/>
                </a:moveTo>
                <a:lnTo>
                  <a:pt x="954881" y="245840"/>
                </a:lnTo>
                <a:lnTo>
                  <a:pt x="1578769" y="245840"/>
                </a:lnTo>
                <a:lnTo>
                  <a:pt x="1578769" y="396907"/>
                </a:lnTo>
                <a:lnTo>
                  <a:pt x="954881" y="396907"/>
                </a:lnTo>
                <a:close/>
                <a:moveTo>
                  <a:pt x="954881" y="1239298"/>
                </a:moveTo>
                <a:lnTo>
                  <a:pt x="1578769" y="1239298"/>
                </a:lnTo>
                <a:lnTo>
                  <a:pt x="1578769" y="1390364"/>
                </a:lnTo>
                <a:lnTo>
                  <a:pt x="954881" y="1390364"/>
                </a:lnTo>
                <a:lnTo>
                  <a:pt x="954881" y="1239298"/>
                </a:lnTo>
                <a:close/>
                <a:moveTo>
                  <a:pt x="978980" y="47625"/>
                </a:moveTo>
                <a:lnTo>
                  <a:pt x="1554671" y="47625"/>
                </a:lnTo>
                <a:cubicBezTo>
                  <a:pt x="1567910" y="47625"/>
                  <a:pt x="1578769" y="58388"/>
                  <a:pt x="1578769" y="71723"/>
                </a:cubicBezTo>
                <a:lnTo>
                  <a:pt x="1578769" y="198215"/>
                </a:lnTo>
                <a:lnTo>
                  <a:pt x="954881" y="198215"/>
                </a:lnTo>
                <a:lnTo>
                  <a:pt x="954881" y="71723"/>
                </a:lnTo>
                <a:cubicBezTo>
                  <a:pt x="954881" y="58388"/>
                  <a:pt x="965645" y="47625"/>
                  <a:pt x="978980" y="47625"/>
                </a:cubicBezTo>
                <a:close/>
                <a:moveTo>
                  <a:pt x="1554671" y="1687639"/>
                </a:moveTo>
                <a:lnTo>
                  <a:pt x="978980" y="1687639"/>
                </a:lnTo>
                <a:cubicBezTo>
                  <a:pt x="965740" y="1687639"/>
                  <a:pt x="954881" y="1676876"/>
                  <a:pt x="954881" y="1663541"/>
                </a:cubicBezTo>
                <a:lnTo>
                  <a:pt x="954881" y="1437989"/>
                </a:lnTo>
                <a:lnTo>
                  <a:pt x="1578769" y="1437989"/>
                </a:lnTo>
                <a:lnTo>
                  <a:pt x="1578769" y="1663541"/>
                </a:lnTo>
                <a:cubicBezTo>
                  <a:pt x="1578769" y="1676781"/>
                  <a:pt x="1568006" y="1687639"/>
                  <a:pt x="1554671" y="1687639"/>
                </a:cubicBezTo>
                <a:close/>
                <a:moveTo>
                  <a:pt x="2461927" y="0"/>
                </a:moveTo>
                <a:lnTo>
                  <a:pt x="1886236" y="0"/>
                </a:lnTo>
                <a:cubicBezTo>
                  <a:pt x="1846707" y="0"/>
                  <a:pt x="1814513" y="32195"/>
                  <a:pt x="1814513" y="71723"/>
                </a:cubicBezTo>
                <a:lnTo>
                  <a:pt x="1814513" y="1663541"/>
                </a:lnTo>
                <a:cubicBezTo>
                  <a:pt x="1814513" y="1703070"/>
                  <a:pt x="1846707" y="1735264"/>
                  <a:pt x="1886236" y="1735264"/>
                </a:cubicBezTo>
                <a:lnTo>
                  <a:pt x="2461927" y="1735264"/>
                </a:lnTo>
                <a:cubicBezTo>
                  <a:pt x="2501456" y="1735264"/>
                  <a:pt x="2533650" y="1703070"/>
                  <a:pt x="2533650" y="1663541"/>
                </a:cubicBezTo>
                <a:lnTo>
                  <a:pt x="2533650" y="71723"/>
                </a:lnTo>
                <a:cubicBezTo>
                  <a:pt x="2533650" y="32195"/>
                  <a:pt x="2501456" y="0"/>
                  <a:pt x="2461927" y="0"/>
                </a:cubicBezTo>
                <a:close/>
                <a:moveTo>
                  <a:pt x="1862138" y="992981"/>
                </a:moveTo>
                <a:lnTo>
                  <a:pt x="1862138" y="841915"/>
                </a:lnTo>
                <a:lnTo>
                  <a:pt x="2486025" y="841915"/>
                </a:lnTo>
                <a:lnTo>
                  <a:pt x="2486025" y="992981"/>
                </a:lnTo>
                <a:lnTo>
                  <a:pt x="1862138" y="992981"/>
                </a:lnTo>
                <a:close/>
                <a:moveTo>
                  <a:pt x="2486025" y="1040606"/>
                </a:moveTo>
                <a:lnTo>
                  <a:pt x="2486025" y="1191673"/>
                </a:lnTo>
                <a:lnTo>
                  <a:pt x="1862138" y="1191673"/>
                </a:lnTo>
                <a:lnTo>
                  <a:pt x="1862138" y="1040606"/>
                </a:lnTo>
                <a:lnTo>
                  <a:pt x="2486025" y="1040606"/>
                </a:lnTo>
                <a:close/>
                <a:moveTo>
                  <a:pt x="1862138" y="794290"/>
                </a:moveTo>
                <a:lnTo>
                  <a:pt x="1862138" y="643223"/>
                </a:lnTo>
                <a:lnTo>
                  <a:pt x="2486025" y="643223"/>
                </a:lnTo>
                <a:lnTo>
                  <a:pt x="2486025" y="794290"/>
                </a:lnTo>
                <a:lnTo>
                  <a:pt x="1862138" y="794290"/>
                </a:lnTo>
                <a:close/>
                <a:moveTo>
                  <a:pt x="1862138" y="595598"/>
                </a:moveTo>
                <a:lnTo>
                  <a:pt x="1862138" y="444532"/>
                </a:lnTo>
                <a:lnTo>
                  <a:pt x="2486025" y="444532"/>
                </a:lnTo>
                <a:lnTo>
                  <a:pt x="2486025" y="595598"/>
                </a:lnTo>
                <a:lnTo>
                  <a:pt x="1862138" y="595598"/>
                </a:lnTo>
                <a:close/>
                <a:moveTo>
                  <a:pt x="1862138" y="396907"/>
                </a:moveTo>
                <a:lnTo>
                  <a:pt x="1862138" y="245840"/>
                </a:lnTo>
                <a:lnTo>
                  <a:pt x="2486025" y="245840"/>
                </a:lnTo>
                <a:lnTo>
                  <a:pt x="2486025" y="396907"/>
                </a:lnTo>
                <a:lnTo>
                  <a:pt x="1862138" y="396907"/>
                </a:lnTo>
                <a:close/>
                <a:moveTo>
                  <a:pt x="1862138" y="1239298"/>
                </a:moveTo>
                <a:lnTo>
                  <a:pt x="2486025" y="1239298"/>
                </a:lnTo>
                <a:lnTo>
                  <a:pt x="2486025" y="1390364"/>
                </a:lnTo>
                <a:lnTo>
                  <a:pt x="1862138" y="1390364"/>
                </a:lnTo>
                <a:lnTo>
                  <a:pt x="1862138" y="1239298"/>
                </a:lnTo>
                <a:close/>
                <a:moveTo>
                  <a:pt x="1886236" y="47625"/>
                </a:moveTo>
                <a:lnTo>
                  <a:pt x="2461927" y="47625"/>
                </a:lnTo>
                <a:cubicBezTo>
                  <a:pt x="2475166" y="47625"/>
                  <a:pt x="2486025" y="58388"/>
                  <a:pt x="2486025" y="71723"/>
                </a:cubicBezTo>
                <a:lnTo>
                  <a:pt x="2486025" y="198215"/>
                </a:lnTo>
                <a:lnTo>
                  <a:pt x="1862138" y="198215"/>
                </a:lnTo>
                <a:lnTo>
                  <a:pt x="1862138" y="71723"/>
                </a:lnTo>
                <a:cubicBezTo>
                  <a:pt x="1862138" y="58388"/>
                  <a:pt x="1872901" y="47625"/>
                  <a:pt x="1886236" y="47625"/>
                </a:cubicBezTo>
                <a:close/>
                <a:moveTo>
                  <a:pt x="2461927" y="1687639"/>
                </a:moveTo>
                <a:lnTo>
                  <a:pt x="1886236" y="1687639"/>
                </a:lnTo>
                <a:cubicBezTo>
                  <a:pt x="1872996" y="1687639"/>
                  <a:pt x="1862138" y="1676876"/>
                  <a:pt x="1862138" y="1663541"/>
                </a:cubicBezTo>
                <a:lnTo>
                  <a:pt x="1862138" y="1437989"/>
                </a:lnTo>
                <a:lnTo>
                  <a:pt x="2486025" y="1437989"/>
                </a:lnTo>
                <a:lnTo>
                  <a:pt x="2486025" y="1663541"/>
                </a:lnTo>
                <a:cubicBezTo>
                  <a:pt x="2486025" y="1676781"/>
                  <a:pt x="2475262" y="1687639"/>
                  <a:pt x="2461927" y="1687639"/>
                </a:cubicBez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000000"/>
              </a:solidFill>
              <a:latin typeface="Inter Light"/>
              <a:ea typeface="Inter Light"/>
              <a:cs typeface="Inter Light"/>
              <a:sym typeface="Inter Light"/>
            </a:endParaRPr>
          </a:p>
        </p:txBody>
      </p:sp>
      <p:sp>
        <p:nvSpPr>
          <p:cNvPr id="600" name="Google Shape;600;p4"/>
          <p:cNvSpPr txBox="1"/>
          <p:nvPr/>
        </p:nvSpPr>
        <p:spPr>
          <a:xfrm>
            <a:off x="7920665" y="3735468"/>
            <a:ext cx="479590" cy="115704"/>
          </a:xfrm>
          <a:prstGeom prst="rect">
            <a:avLst/>
          </a:prstGeom>
          <a:noFill/>
          <a:ln>
            <a:noFill/>
          </a:ln>
        </p:spPr>
        <p:txBody>
          <a:bodyPr anchor="ctr" anchorCtr="0" bIns="0" lIns="0" numCol="1" rIns="0" spcFirstLastPara="1" tIns="0" wrap="square">
            <a:spAutoFit/>
          </a:bodyPr>
          <a:lstStyle/>
          <a:p>
            <a:pPr algn="ctr" indent="0" lvl="0" marL="0" marR="0" rtl="0">
              <a:lnSpc>
                <a:spcPct val="96000"/>
              </a:lnSpc>
              <a:spcBef>
                <a:spcPts val="0"/>
              </a:spcBef>
              <a:spcAft>
                <a:spcPts val="0"/>
              </a:spcAft>
              <a:buClr>
                <a:srgbClr val="FFFFFF"/>
              </a:buClr>
              <a:buSzPts val="1000"/>
              <a:buFont typeface="Inter ExtraBold"/>
              <a:buNone/>
            </a:pPr>
            <a:r>
              <a:rPr b="1" cap="none" i="0" lang="en-US" strike="noStrike" sz="1000" u="none">
                <a:solidFill>
                  <a:srgbClr val="FFFFFF"/>
                </a:solidFill>
                <a:latin typeface="Inter ExtraBold"/>
                <a:ea typeface="Inter ExtraBold"/>
                <a:cs typeface="Inter ExtraBold"/>
                <a:sym typeface="Inter ExtraBold"/>
              </a:rPr>
              <a:t>MSP / GSI</a:t>
            </a:r>
            <a:endParaRPr/>
          </a:p>
        </p:txBody>
      </p:sp>
      <p:grpSp>
        <p:nvGrpSpPr>
          <p:cNvPr id="601" name="Google Shape;601;p4"/>
          <p:cNvGrpSpPr/>
          <p:nvPr/>
        </p:nvGrpSpPr>
        <p:grpSpPr>
          <a:xfrm>
            <a:off x="3770413" y="4452525"/>
            <a:ext cx="491815" cy="611820"/>
            <a:chOff x="8464365" y="2302200"/>
            <a:chExt cx="669994" cy="833477"/>
          </a:xfrm>
        </p:grpSpPr>
        <p:sp>
          <p:nvSpPr>
            <p:cNvPr id="602" name="Google Shape;602;p4"/>
            <p:cNvSpPr/>
            <p:nvPr/>
          </p:nvSpPr>
          <p:spPr>
            <a:xfrm>
              <a:off x="8464365" y="2302200"/>
              <a:ext cx="669994" cy="833477"/>
            </a:xfrm>
            <a:custGeom>
              <a:avLst/>
              <a:gdLst/>
              <a:ahLst/>
              <a:cxnLst/>
              <a:rect b="b" l="l" r="r" t="t"/>
              <a:pathLst>
                <a:path extrusionOk="0" h="457970" w="368141">
                  <a:moveTo>
                    <a:pt x="150515" y="357633"/>
                  </a:moveTo>
                  <a:cubicBezTo>
                    <a:pt x="150515" y="360241"/>
                    <a:pt x="148398" y="362358"/>
                    <a:pt x="145790" y="362358"/>
                  </a:cubicBezTo>
                  <a:lnTo>
                    <a:pt x="4725" y="362358"/>
                  </a:lnTo>
                  <a:cubicBezTo>
                    <a:pt x="2117" y="362358"/>
                    <a:pt x="0" y="360241"/>
                    <a:pt x="0" y="357633"/>
                  </a:cubicBezTo>
                  <a:cubicBezTo>
                    <a:pt x="0" y="355025"/>
                    <a:pt x="2117" y="352909"/>
                    <a:pt x="4725" y="352909"/>
                  </a:cubicBezTo>
                  <a:lnTo>
                    <a:pt x="25893" y="352909"/>
                  </a:lnTo>
                  <a:lnTo>
                    <a:pt x="25893" y="54846"/>
                  </a:lnTo>
                  <a:cubicBezTo>
                    <a:pt x="25893" y="52238"/>
                    <a:pt x="28009" y="50121"/>
                    <a:pt x="30617" y="50121"/>
                  </a:cubicBezTo>
                  <a:lnTo>
                    <a:pt x="62840" y="50121"/>
                  </a:lnTo>
                  <a:lnTo>
                    <a:pt x="62840" y="4725"/>
                  </a:lnTo>
                  <a:cubicBezTo>
                    <a:pt x="62840" y="2117"/>
                    <a:pt x="64957" y="0"/>
                    <a:pt x="67565" y="0"/>
                  </a:cubicBezTo>
                  <a:cubicBezTo>
                    <a:pt x="70174" y="0"/>
                    <a:pt x="72290" y="2117"/>
                    <a:pt x="72290" y="4725"/>
                  </a:cubicBezTo>
                  <a:lnTo>
                    <a:pt x="72290" y="50121"/>
                  </a:lnTo>
                  <a:lnTo>
                    <a:pt x="85822" y="50121"/>
                  </a:lnTo>
                  <a:lnTo>
                    <a:pt x="85822" y="23265"/>
                  </a:lnTo>
                  <a:cubicBezTo>
                    <a:pt x="85822" y="20657"/>
                    <a:pt x="87939" y="18540"/>
                    <a:pt x="90547" y="18540"/>
                  </a:cubicBezTo>
                  <a:cubicBezTo>
                    <a:pt x="93155" y="18540"/>
                    <a:pt x="95272" y="20657"/>
                    <a:pt x="95272" y="23265"/>
                  </a:cubicBezTo>
                  <a:lnTo>
                    <a:pt x="95272" y="50121"/>
                  </a:lnTo>
                  <a:lnTo>
                    <a:pt x="236432" y="50121"/>
                  </a:lnTo>
                  <a:cubicBezTo>
                    <a:pt x="239040" y="50121"/>
                    <a:pt x="241156" y="52238"/>
                    <a:pt x="241156" y="54846"/>
                  </a:cubicBezTo>
                  <a:lnTo>
                    <a:pt x="241156" y="175273"/>
                  </a:lnTo>
                  <a:cubicBezTo>
                    <a:pt x="241156" y="177881"/>
                    <a:pt x="239040" y="179998"/>
                    <a:pt x="236432" y="179998"/>
                  </a:cubicBezTo>
                  <a:cubicBezTo>
                    <a:pt x="233824" y="179998"/>
                    <a:pt x="231707" y="177881"/>
                    <a:pt x="231707" y="175273"/>
                  </a:cubicBezTo>
                  <a:lnTo>
                    <a:pt x="231707" y="59571"/>
                  </a:lnTo>
                  <a:lnTo>
                    <a:pt x="35342" y="59571"/>
                  </a:lnTo>
                  <a:lnTo>
                    <a:pt x="35342" y="84632"/>
                  </a:lnTo>
                  <a:lnTo>
                    <a:pt x="58721" y="84632"/>
                  </a:lnTo>
                  <a:cubicBezTo>
                    <a:pt x="61329" y="84632"/>
                    <a:pt x="63446" y="86748"/>
                    <a:pt x="63446" y="89356"/>
                  </a:cubicBezTo>
                  <a:cubicBezTo>
                    <a:pt x="63446" y="91964"/>
                    <a:pt x="61329" y="94081"/>
                    <a:pt x="58721" y="94081"/>
                  </a:cubicBezTo>
                  <a:lnTo>
                    <a:pt x="35342" y="94081"/>
                  </a:lnTo>
                  <a:lnTo>
                    <a:pt x="35342" y="120351"/>
                  </a:lnTo>
                  <a:lnTo>
                    <a:pt x="58721" y="120351"/>
                  </a:lnTo>
                  <a:cubicBezTo>
                    <a:pt x="61329" y="120351"/>
                    <a:pt x="63446" y="122468"/>
                    <a:pt x="63446" y="125076"/>
                  </a:cubicBezTo>
                  <a:cubicBezTo>
                    <a:pt x="63446" y="127684"/>
                    <a:pt x="61329" y="129801"/>
                    <a:pt x="58721" y="129801"/>
                  </a:cubicBezTo>
                  <a:lnTo>
                    <a:pt x="35342" y="129801"/>
                  </a:lnTo>
                  <a:lnTo>
                    <a:pt x="35342" y="156071"/>
                  </a:lnTo>
                  <a:lnTo>
                    <a:pt x="58721" y="156071"/>
                  </a:lnTo>
                  <a:cubicBezTo>
                    <a:pt x="61329" y="156071"/>
                    <a:pt x="63446" y="158188"/>
                    <a:pt x="63446" y="160796"/>
                  </a:cubicBezTo>
                  <a:cubicBezTo>
                    <a:pt x="63446" y="163404"/>
                    <a:pt x="61329" y="165521"/>
                    <a:pt x="58721" y="165521"/>
                  </a:cubicBezTo>
                  <a:lnTo>
                    <a:pt x="35342" y="165521"/>
                  </a:lnTo>
                  <a:lnTo>
                    <a:pt x="35342" y="191791"/>
                  </a:lnTo>
                  <a:lnTo>
                    <a:pt x="58721" y="191791"/>
                  </a:lnTo>
                  <a:cubicBezTo>
                    <a:pt x="61329" y="191791"/>
                    <a:pt x="63446" y="193908"/>
                    <a:pt x="63446" y="196516"/>
                  </a:cubicBezTo>
                  <a:cubicBezTo>
                    <a:pt x="63446" y="199124"/>
                    <a:pt x="61329" y="201241"/>
                    <a:pt x="58721" y="201241"/>
                  </a:cubicBezTo>
                  <a:lnTo>
                    <a:pt x="35342" y="201241"/>
                  </a:lnTo>
                  <a:lnTo>
                    <a:pt x="35342" y="227511"/>
                  </a:lnTo>
                  <a:lnTo>
                    <a:pt x="58721" y="227511"/>
                  </a:lnTo>
                  <a:cubicBezTo>
                    <a:pt x="61329" y="227511"/>
                    <a:pt x="63446" y="229628"/>
                    <a:pt x="63446" y="232236"/>
                  </a:cubicBezTo>
                  <a:cubicBezTo>
                    <a:pt x="63446" y="234844"/>
                    <a:pt x="61329" y="236961"/>
                    <a:pt x="58721" y="236961"/>
                  </a:cubicBezTo>
                  <a:lnTo>
                    <a:pt x="35342" y="236961"/>
                  </a:lnTo>
                  <a:lnTo>
                    <a:pt x="35342" y="263231"/>
                  </a:lnTo>
                  <a:lnTo>
                    <a:pt x="58721" y="263231"/>
                  </a:lnTo>
                  <a:cubicBezTo>
                    <a:pt x="61329" y="263231"/>
                    <a:pt x="63446" y="265348"/>
                    <a:pt x="63446" y="267956"/>
                  </a:cubicBezTo>
                  <a:cubicBezTo>
                    <a:pt x="63446" y="270564"/>
                    <a:pt x="61329" y="272681"/>
                    <a:pt x="58721" y="272681"/>
                  </a:cubicBezTo>
                  <a:lnTo>
                    <a:pt x="35342" y="272681"/>
                  </a:lnTo>
                  <a:lnTo>
                    <a:pt x="35342" y="298951"/>
                  </a:lnTo>
                  <a:lnTo>
                    <a:pt x="58721" y="298951"/>
                  </a:lnTo>
                  <a:cubicBezTo>
                    <a:pt x="61329" y="298951"/>
                    <a:pt x="63446" y="301067"/>
                    <a:pt x="63446" y="303676"/>
                  </a:cubicBezTo>
                  <a:cubicBezTo>
                    <a:pt x="63446" y="306284"/>
                    <a:pt x="61329" y="308400"/>
                    <a:pt x="58721" y="308400"/>
                  </a:cubicBezTo>
                  <a:lnTo>
                    <a:pt x="35342" y="308400"/>
                  </a:lnTo>
                  <a:lnTo>
                    <a:pt x="35342" y="352946"/>
                  </a:lnTo>
                  <a:lnTo>
                    <a:pt x="145790" y="352946"/>
                  </a:lnTo>
                  <a:cubicBezTo>
                    <a:pt x="148398" y="352909"/>
                    <a:pt x="150515" y="355025"/>
                    <a:pt x="150515" y="357633"/>
                  </a:cubicBezTo>
                  <a:close/>
                  <a:moveTo>
                    <a:pt x="207761" y="84632"/>
                  </a:moveTo>
                  <a:lnTo>
                    <a:pt x="86408" y="84632"/>
                  </a:lnTo>
                  <a:cubicBezTo>
                    <a:pt x="83801" y="84632"/>
                    <a:pt x="81684" y="86748"/>
                    <a:pt x="81684" y="89356"/>
                  </a:cubicBezTo>
                  <a:cubicBezTo>
                    <a:pt x="81684" y="91964"/>
                    <a:pt x="83801" y="94081"/>
                    <a:pt x="86408" y="94081"/>
                  </a:cubicBezTo>
                  <a:lnTo>
                    <a:pt x="207761" y="94081"/>
                  </a:lnTo>
                  <a:cubicBezTo>
                    <a:pt x="210369" y="94081"/>
                    <a:pt x="212486" y="91964"/>
                    <a:pt x="212486" y="89356"/>
                  </a:cubicBezTo>
                  <a:cubicBezTo>
                    <a:pt x="212486" y="86748"/>
                    <a:pt x="210369" y="84632"/>
                    <a:pt x="207761" y="84632"/>
                  </a:cubicBezTo>
                  <a:close/>
                  <a:moveTo>
                    <a:pt x="207761" y="120351"/>
                  </a:moveTo>
                  <a:lnTo>
                    <a:pt x="86408" y="120351"/>
                  </a:lnTo>
                  <a:cubicBezTo>
                    <a:pt x="83801" y="120351"/>
                    <a:pt x="81684" y="122468"/>
                    <a:pt x="81684" y="125076"/>
                  </a:cubicBezTo>
                  <a:cubicBezTo>
                    <a:pt x="81684" y="127684"/>
                    <a:pt x="83801" y="129801"/>
                    <a:pt x="86408" y="129801"/>
                  </a:cubicBezTo>
                  <a:lnTo>
                    <a:pt x="207761" y="129801"/>
                  </a:lnTo>
                  <a:cubicBezTo>
                    <a:pt x="210369" y="129801"/>
                    <a:pt x="212486" y="127684"/>
                    <a:pt x="212486" y="125076"/>
                  </a:cubicBezTo>
                  <a:cubicBezTo>
                    <a:pt x="212486" y="122468"/>
                    <a:pt x="210369" y="120351"/>
                    <a:pt x="207761" y="120351"/>
                  </a:cubicBezTo>
                  <a:close/>
                  <a:moveTo>
                    <a:pt x="207761" y="156071"/>
                  </a:moveTo>
                  <a:lnTo>
                    <a:pt x="86408" y="156071"/>
                  </a:lnTo>
                  <a:cubicBezTo>
                    <a:pt x="83801" y="156071"/>
                    <a:pt x="81684" y="158188"/>
                    <a:pt x="81684" y="160796"/>
                  </a:cubicBezTo>
                  <a:cubicBezTo>
                    <a:pt x="81684" y="163404"/>
                    <a:pt x="83801" y="165521"/>
                    <a:pt x="86408" y="165521"/>
                  </a:cubicBezTo>
                  <a:lnTo>
                    <a:pt x="207761" y="165521"/>
                  </a:lnTo>
                  <a:cubicBezTo>
                    <a:pt x="210369" y="165521"/>
                    <a:pt x="212486" y="163404"/>
                    <a:pt x="212486" y="160796"/>
                  </a:cubicBezTo>
                  <a:cubicBezTo>
                    <a:pt x="212486" y="158188"/>
                    <a:pt x="210369" y="156071"/>
                    <a:pt x="207761" y="156071"/>
                  </a:cubicBezTo>
                  <a:close/>
                  <a:moveTo>
                    <a:pt x="157754" y="191772"/>
                  </a:moveTo>
                  <a:lnTo>
                    <a:pt x="86408" y="191772"/>
                  </a:lnTo>
                  <a:cubicBezTo>
                    <a:pt x="83801" y="191772"/>
                    <a:pt x="81684" y="193889"/>
                    <a:pt x="81684" y="196497"/>
                  </a:cubicBezTo>
                  <a:cubicBezTo>
                    <a:pt x="81684" y="199105"/>
                    <a:pt x="83801" y="201222"/>
                    <a:pt x="86408" y="201222"/>
                  </a:cubicBezTo>
                  <a:lnTo>
                    <a:pt x="157754" y="201222"/>
                  </a:lnTo>
                  <a:cubicBezTo>
                    <a:pt x="160362" y="201222"/>
                    <a:pt x="162479" y="199105"/>
                    <a:pt x="162479" y="196497"/>
                  </a:cubicBezTo>
                  <a:cubicBezTo>
                    <a:pt x="162479" y="193889"/>
                    <a:pt x="160362" y="191772"/>
                    <a:pt x="157754" y="191772"/>
                  </a:cubicBezTo>
                  <a:close/>
                  <a:moveTo>
                    <a:pt x="137796" y="227492"/>
                  </a:moveTo>
                  <a:lnTo>
                    <a:pt x="86408" y="227492"/>
                  </a:lnTo>
                  <a:cubicBezTo>
                    <a:pt x="83801" y="227492"/>
                    <a:pt x="81684" y="229609"/>
                    <a:pt x="81684" y="232217"/>
                  </a:cubicBezTo>
                  <a:cubicBezTo>
                    <a:pt x="81684" y="234825"/>
                    <a:pt x="83801" y="236942"/>
                    <a:pt x="86408" y="236942"/>
                  </a:cubicBezTo>
                  <a:lnTo>
                    <a:pt x="137796" y="236942"/>
                  </a:lnTo>
                  <a:cubicBezTo>
                    <a:pt x="140404" y="236942"/>
                    <a:pt x="142521" y="234825"/>
                    <a:pt x="142521" y="232217"/>
                  </a:cubicBezTo>
                  <a:cubicBezTo>
                    <a:pt x="142521" y="229609"/>
                    <a:pt x="140404" y="227492"/>
                    <a:pt x="137796" y="227492"/>
                  </a:cubicBezTo>
                  <a:close/>
                  <a:moveTo>
                    <a:pt x="137796" y="263212"/>
                  </a:moveTo>
                  <a:lnTo>
                    <a:pt x="86408" y="263212"/>
                  </a:lnTo>
                  <a:cubicBezTo>
                    <a:pt x="83801" y="263212"/>
                    <a:pt x="81684" y="265329"/>
                    <a:pt x="81684" y="267937"/>
                  </a:cubicBezTo>
                  <a:cubicBezTo>
                    <a:pt x="81684" y="270545"/>
                    <a:pt x="83801" y="272662"/>
                    <a:pt x="86408" y="272662"/>
                  </a:cubicBezTo>
                  <a:lnTo>
                    <a:pt x="137796" y="272662"/>
                  </a:lnTo>
                  <a:cubicBezTo>
                    <a:pt x="140404" y="272662"/>
                    <a:pt x="142521" y="270545"/>
                    <a:pt x="142521" y="267937"/>
                  </a:cubicBezTo>
                  <a:cubicBezTo>
                    <a:pt x="142521" y="265329"/>
                    <a:pt x="140404" y="263212"/>
                    <a:pt x="137796" y="263212"/>
                  </a:cubicBezTo>
                  <a:close/>
                  <a:moveTo>
                    <a:pt x="137796" y="298913"/>
                  </a:moveTo>
                  <a:lnTo>
                    <a:pt x="86408" y="298913"/>
                  </a:lnTo>
                  <a:cubicBezTo>
                    <a:pt x="83801" y="298913"/>
                    <a:pt x="81684" y="301030"/>
                    <a:pt x="81684" y="303638"/>
                  </a:cubicBezTo>
                  <a:cubicBezTo>
                    <a:pt x="81684" y="306246"/>
                    <a:pt x="83801" y="308363"/>
                    <a:pt x="86408" y="308363"/>
                  </a:cubicBezTo>
                  <a:lnTo>
                    <a:pt x="137796" y="308363"/>
                  </a:lnTo>
                  <a:cubicBezTo>
                    <a:pt x="140404" y="308363"/>
                    <a:pt x="142521" y="306246"/>
                    <a:pt x="142521" y="303638"/>
                  </a:cubicBezTo>
                  <a:cubicBezTo>
                    <a:pt x="142521" y="301030"/>
                    <a:pt x="140404" y="298913"/>
                    <a:pt x="137796" y="298913"/>
                  </a:cubicBezTo>
                  <a:close/>
                  <a:moveTo>
                    <a:pt x="368141" y="240419"/>
                  </a:moveTo>
                  <a:lnTo>
                    <a:pt x="368141" y="428752"/>
                  </a:lnTo>
                  <a:cubicBezTo>
                    <a:pt x="368141" y="447935"/>
                    <a:pt x="320610" y="457970"/>
                    <a:pt x="273664" y="457970"/>
                  </a:cubicBezTo>
                  <a:cubicBezTo>
                    <a:pt x="226717" y="457970"/>
                    <a:pt x="179185" y="447935"/>
                    <a:pt x="179185" y="428752"/>
                  </a:cubicBezTo>
                  <a:lnTo>
                    <a:pt x="179185" y="240419"/>
                  </a:lnTo>
                  <a:cubicBezTo>
                    <a:pt x="179185" y="221236"/>
                    <a:pt x="226717" y="211201"/>
                    <a:pt x="273664" y="211201"/>
                  </a:cubicBezTo>
                  <a:cubicBezTo>
                    <a:pt x="320610" y="211201"/>
                    <a:pt x="368141" y="221236"/>
                    <a:pt x="368141" y="240419"/>
                  </a:cubicBezTo>
                  <a:close/>
                  <a:moveTo>
                    <a:pt x="188635" y="240419"/>
                  </a:moveTo>
                  <a:cubicBezTo>
                    <a:pt x="188635" y="247318"/>
                    <a:pt x="217835" y="260188"/>
                    <a:pt x="273664" y="260188"/>
                  </a:cubicBezTo>
                  <a:cubicBezTo>
                    <a:pt x="329493" y="260188"/>
                    <a:pt x="358692" y="247318"/>
                    <a:pt x="358692" y="240419"/>
                  </a:cubicBezTo>
                  <a:cubicBezTo>
                    <a:pt x="358692" y="233521"/>
                    <a:pt x="329493" y="220651"/>
                    <a:pt x="273664" y="220651"/>
                  </a:cubicBezTo>
                  <a:cubicBezTo>
                    <a:pt x="217835" y="220651"/>
                    <a:pt x="188635" y="233521"/>
                    <a:pt x="188635" y="240419"/>
                  </a:cubicBezTo>
                  <a:close/>
                  <a:moveTo>
                    <a:pt x="358692" y="428752"/>
                  </a:moveTo>
                  <a:lnTo>
                    <a:pt x="358692" y="253932"/>
                  </a:lnTo>
                  <a:cubicBezTo>
                    <a:pt x="342533" y="264289"/>
                    <a:pt x="307947" y="269657"/>
                    <a:pt x="273664" y="269657"/>
                  </a:cubicBezTo>
                  <a:cubicBezTo>
                    <a:pt x="239380" y="269657"/>
                    <a:pt x="204813" y="264289"/>
                    <a:pt x="188635" y="253932"/>
                  </a:cubicBezTo>
                  <a:lnTo>
                    <a:pt x="188635" y="428752"/>
                  </a:lnTo>
                  <a:cubicBezTo>
                    <a:pt x="188635" y="435650"/>
                    <a:pt x="217835" y="448521"/>
                    <a:pt x="273664" y="448521"/>
                  </a:cubicBezTo>
                  <a:cubicBezTo>
                    <a:pt x="329493" y="448521"/>
                    <a:pt x="358692" y="435650"/>
                    <a:pt x="358692" y="428752"/>
                  </a:cubicBez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000000"/>
                </a:solidFill>
                <a:latin typeface="Inter Light"/>
                <a:ea typeface="Inter Light"/>
                <a:cs typeface="Inter Light"/>
                <a:sym typeface="Inter Light"/>
              </a:endParaRPr>
            </a:p>
          </p:txBody>
        </p:sp>
        <p:sp>
          <p:nvSpPr>
            <p:cNvPr id="603" name="Google Shape;603;p4"/>
            <p:cNvSpPr/>
            <p:nvPr/>
          </p:nvSpPr>
          <p:spPr>
            <a:xfrm>
              <a:off x="8875498" y="2854115"/>
              <a:ext cx="164617" cy="176827"/>
            </a:xfrm>
            <a:custGeom>
              <a:avLst/>
              <a:gdLst/>
              <a:ahLst/>
              <a:cxnLst/>
              <a:rect b="b" l="l" r="r" t="t"/>
              <a:pathLst>
                <a:path extrusionOk="0" h="97161" w="90452">
                  <a:moveTo>
                    <a:pt x="85841" y="19712"/>
                  </a:moveTo>
                  <a:lnTo>
                    <a:pt x="75351" y="19712"/>
                  </a:lnTo>
                  <a:cubicBezTo>
                    <a:pt x="72801" y="19712"/>
                    <a:pt x="70740" y="17652"/>
                    <a:pt x="70740" y="15101"/>
                  </a:cubicBezTo>
                  <a:lnTo>
                    <a:pt x="70740" y="4611"/>
                  </a:lnTo>
                  <a:cubicBezTo>
                    <a:pt x="70740" y="2060"/>
                    <a:pt x="72801" y="0"/>
                    <a:pt x="75351" y="0"/>
                  </a:cubicBezTo>
                  <a:lnTo>
                    <a:pt x="85841" y="0"/>
                  </a:lnTo>
                  <a:cubicBezTo>
                    <a:pt x="88393" y="0"/>
                    <a:pt x="90452" y="2060"/>
                    <a:pt x="90452" y="4611"/>
                  </a:cubicBezTo>
                  <a:lnTo>
                    <a:pt x="90452" y="15101"/>
                  </a:lnTo>
                  <a:cubicBezTo>
                    <a:pt x="90452" y="17652"/>
                    <a:pt x="88393" y="19712"/>
                    <a:pt x="85841" y="19712"/>
                  </a:cubicBezTo>
                  <a:close/>
                  <a:moveTo>
                    <a:pt x="55092" y="53826"/>
                  </a:moveTo>
                  <a:lnTo>
                    <a:pt x="55092" y="43336"/>
                  </a:lnTo>
                  <a:cubicBezTo>
                    <a:pt x="55092" y="40785"/>
                    <a:pt x="53032" y="38725"/>
                    <a:pt x="50480" y="38725"/>
                  </a:cubicBezTo>
                  <a:lnTo>
                    <a:pt x="39990" y="38725"/>
                  </a:lnTo>
                  <a:cubicBezTo>
                    <a:pt x="37440" y="38725"/>
                    <a:pt x="35379" y="40785"/>
                    <a:pt x="35379" y="43336"/>
                  </a:cubicBezTo>
                  <a:lnTo>
                    <a:pt x="35379" y="53826"/>
                  </a:lnTo>
                  <a:cubicBezTo>
                    <a:pt x="35379" y="56377"/>
                    <a:pt x="37440" y="58437"/>
                    <a:pt x="39990" y="58437"/>
                  </a:cubicBezTo>
                  <a:lnTo>
                    <a:pt x="50480" y="58437"/>
                  </a:lnTo>
                  <a:cubicBezTo>
                    <a:pt x="53012" y="58437"/>
                    <a:pt x="55092" y="56377"/>
                    <a:pt x="55092" y="53826"/>
                  </a:cubicBezTo>
                  <a:close/>
                  <a:moveTo>
                    <a:pt x="90452" y="53826"/>
                  </a:moveTo>
                  <a:lnTo>
                    <a:pt x="90452" y="43336"/>
                  </a:lnTo>
                  <a:cubicBezTo>
                    <a:pt x="90452" y="40785"/>
                    <a:pt x="88393" y="38725"/>
                    <a:pt x="85841" y="38725"/>
                  </a:cubicBezTo>
                  <a:lnTo>
                    <a:pt x="75351" y="38725"/>
                  </a:lnTo>
                  <a:cubicBezTo>
                    <a:pt x="72801" y="38725"/>
                    <a:pt x="70740" y="40785"/>
                    <a:pt x="70740" y="43336"/>
                  </a:cubicBezTo>
                  <a:lnTo>
                    <a:pt x="70740" y="53826"/>
                  </a:lnTo>
                  <a:cubicBezTo>
                    <a:pt x="70740" y="56377"/>
                    <a:pt x="72801" y="58437"/>
                    <a:pt x="75351" y="58437"/>
                  </a:cubicBezTo>
                  <a:lnTo>
                    <a:pt x="85841" y="58437"/>
                  </a:lnTo>
                  <a:cubicBezTo>
                    <a:pt x="88393" y="58437"/>
                    <a:pt x="90452" y="56377"/>
                    <a:pt x="90452" y="53826"/>
                  </a:cubicBezTo>
                  <a:close/>
                  <a:moveTo>
                    <a:pt x="19711" y="92550"/>
                  </a:moveTo>
                  <a:lnTo>
                    <a:pt x="19711" y="82061"/>
                  </a:lnTo>
                  <a:cubicBezTo>
                    <a:pt x="19711" y="79510"/>
                    <a:pt x="17652" y="77450"/>
                    <a:pt x="15100" y="77450"/>
                  </a:cubicBezTo>
                  <a:lnTo>
                    <a:pt x="4611" y="77450"/>
                  </a:lnTo>
                  <a:cubicBezTo>
                    <a:pt x="2060" y="77450"/>
                    <a:pt x="0" y="79510"/>
                    <a:pt x="0" y="82061"/>
                  </a:cubicBezTo>
                  <a:lnTo>
                    <a:pt x="0" y="92550"/>
                  </a:lnTo>
                  <a:cubicBezTo>
                    <a:pt x="0" y="95102"/>
                    <a:pt x="2060" y="97162"/>
                    <a:pt x="4611" y="97162"/>
                  </a:cubicBezTo>
                  <a:lnTo>
                    <a:pt x="15100" y="97162"/>
                  </a:lnTo>
                  <a:cubicBezTo>
                    <a:pt x="17652" y="97162"/>
                    <a:pt x="19711" y="95102"/>
                    <a:pt x="19711" y="92550"/>
                  </a:cubicBezTo>
                  <a:close/>
                  <a:moveTo>
                    <a:pt x="55092" y="92550"/>
                  </a:moveTo>
                  <a:lnTo>
                    <a:pt x="55092" y="82061"/>
                  </a:lnTo>
                  <a:cubicBezTo>
                    <a:pt x="55092" y="79510"/>
                    <a:pt x="53032" y="77450"/>
                    <a:pt x="50480" y="77450"/>
                  </a:cubicBezTo>
                  <a:lnTo>
                    <a:pt x="39990" y="77450"/>
                  </a:lnTo>
                  <a:cubicBezTo>
                    <a:pt x="37440" y="77450"/>
                    <a:pt x="35379" y="79510"/>
                    <a:pt x="35379" y="82061"/>
                  </a:cubicBezTo>
                  <a:lnTo>
                    <a:pt x="35379" y="92550"/>
                  </a:lnTo>
                  <a:cubicBezTo>
                    <a:pt x="35379" y="95102"/>
                    <a:pt x="37440" y="97162"/>
                    <a:pt x="39990" y="97162"/>
                  </a:cubicBezTo>
                  <a:lnTo>
                    <a:pt x="50480" y="97162"/>
                  </a:lnTo>
                  <a:cubicBezTo>
                    <a:pt x="53012" y="97162"/>
                    <a:pt x="55092" y="95102"/>
                    <a:pt x="55092" y="92550"/>
                  </a:cubicBezTo>
                  <a:close/>
                  <a:moveTo>
                    <a:pt x="90452" y="92550"/>
                  </a:moveTo>
                  <a:lnTo>
                    <a:pt x="90452" y="82061"/>
                  </a:lnTo>
                  <a:cubicBezTo>
                    <a:pt x="90452" y="79510"/>
                    <a:pt x="88393" y="77450"/>
                    <a:pt x="85841" y="77450"/>
                  </a:cubicBezTo>
                  <a:lnTo>
                    <a:pt x="75351" y="77450"/>
                  </a:lnTo>
                  <a:cubicBezTo>
                    <a:pt x="72801" y="77450"/>
                    <a:pt x="70740" y="79510"/>
                    <a:pt x="70740" y="82061"/>
                  </a:cubicBezTo>
                  <a:lnTo>
                    <a:pt x="70740" y="92550"/>
                  </a:lnTo>
                  <a:cubicBezTo>
                    <a:pt x="70740" y="95102"/>
                    <a:pt x="72801" y="97162"/>
                    <a:pt x="75351" y="97162"/>
                  </a:cubicBezTo>
                  <a:lnTo>
                    <a:pt x="85841" y="97162"/>
                  </a:lnTo>
                  <a:cubicBezTo>
                    <a:pt x="88393" y="97162"/>
                    <a:pt x="90452" y="95102"/>
                    <a:pt x="90452" y="92550"/>
                  </a:cubicBezTo>
                  <a:close/>
                </a:path>
              </a:pathLst>
            </a:custGeom>
            <a:solidFill>
              <a:schemeClr val="lt1">
                <a:alpha val="40000"/>
              </a:schemeClr>
            </a:solidFill>
            <a:ln>
              <a:noFill/>
            </a:ln>
          </p:spPr>
          <p:txBody>
            <a:bodyPr anchor="ctr"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000000"/>
                </a:solidFill>
                <a:latin typeface="Inter Light"/>
                <a:ea typeface="Inter Light"/>
                <a:cs typeface="Inter Light"/>
                <a:sym typeface="Inter Light"/>
              </a:endParaRPr>
            </a:p>
          </p:txBody>
        </p:sp>
      </p:grpSp>
      <p:grpSp>
        <p:nvGrpSpPr>
          <p:cNvPr id="604" name="Google Shape;604;p4"/>
          <p:cNvGrpSpPr/>
          <p:nvPr/>
        </p:nvGrpSpPr>
        <p:grpSpPr>
          <a:xfrm>
            <a:off x="7575502" y="3147637"/>
            <a:ext cx="451442" cy="492950"/>
            <a:chOff x="4590117" y="2307706"/>
            <a:chExt cx="859652" cy="938693"/>
          </a:xfrm>
        </p:grpSpPr>
        <p:sp>
          <p:nvSpPr>
            <p:cNvPr id="605" name="Google Shape;605;p4"/>
            <p:cNvSpPr/>
            <p:nvPr/>
          </p:nvSpPr>
          <p:spPr>
            <a:xfrm>
              <a:off x="4934797" y="2307706"/>
              <a:ext cx="514972" cy="938693"/>
            </a:xfrm>
            <a:custGeom>
              <a:avLst/>
              <a:gdLst/>
              <a:ahLst/>
              <a:cxnLst/>
              <a:rect b="b" l="l" r="r" t="t"/>
              <a:pathLst>
                <a:path extrusionOk="0" h="1323583" w="726125">
                  <a:moveTo>
                    <a:pt x="92681" y="1323584"/>
                  </a:moveTo>
                  <a:cubicBezTo>
                    <a:pt x="41466" y="1323584"/>
                    <a:pt x="0" y="1282069"/>
                    <a:pt x="0" y="1230902"/>
                  </a:cubicBezTo>
                  <a:cubicBezTo>
                    <a:pt x="0" y="1179736"/>
                    <a:pt x="41515" y="1138221"/>
                    <a:pt x="92681" y="1138221"/>
                  </a:cubicBezTo>
                  <a:cubicBezTo>
                    <a:pt x="143847" y="1138221"/>
                    <a:pt x="185363" y="1179736"/>
                    <a:pt x="185363" y="1230902"/>
                  </a:cubicBezTo>
                  <a:cubicBezTo>
                    <a:pt x="185363" y="1282069"/>
                    <a:pt x="143847" y="1323584"/>
                    <a:pt x="92681" y="1323584"/>
                  </a:cubicBezTo>
                  <a:close/>
                  <a:moveTo>
                    <a:pt x="726126" y="149377"/>
                  </a:moveTo>
                  <a:cubicBezTo>
                    <a:pt x="726126" y="66880"/>
                    <a:pt x="659245" y="0"/>
                    <a:pt x="576749" y="0"/>
                  </a:cubicBezTo>
                  <a:cubicBezTo>
                    <a:pt x="494252" y="0"/>
                    <a:pt x="427372" y="66880"/>
                    <a:pt x="427372" y="149377"/>
                  </a:cubicBezTo>
                  <a:cubicBezTo>
                    <a:pt x="427372" y="231873"/>
                    <a:pt x="494252" y="298753"/>
                    <a:pt x="576749" y="298753"/>
                  </a:cubicBezTo>
                  <a:cubicBezTo>
                    <a:pt x="659294" y="298705"/>
                    <a:pt x="726126" y="231825"/>
                    <a:pt x="726126" y="149377"/>
                  </a:cubicBezTo>
                  <a:close/>
                </a:path>
              </a:pathLst>
            </a:custGeom>
            <a:solidFill>
              <a:schemeClr val="lt1">
                <a:alpha val="40000"/>
              </a:schemeClr>
            </a:solidFill>
            <a:ln>
              <a:noFill/>
            </a:ln>
          </p:spPr>
          <p:txBody>
            <a:bodyPr anchor="ctr"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000000"/>
                </a:solidFill>
                <a:latin typeface="Inter Light"/>
                <a:ea typeface="Inter Light"/>
                <a:cs typeface="Inter Light"/>
                <a:sym typeface="Inter Light"/>
              </a:endParaRPr>
            </a:p>
          </p:txBody>
        </p:sp>
        <p:sp>
          <p:nvSpPr>
            <p:cNvPr id="606" name="Google Shape;606;p4"/>
            <p:cNvSpPr/>
            <p:nvPr/>
          </p:nvSpPr>
          <p:spPr>
            <a:xfrm>
              <a:off x="4590117" y="2405441"/>
              <a:ext cx="762742" cy="788813"/>
            </a:xfrm>
            <a:custGeom>
              <a:avLst/>
              <a:gdLst/>
              <a:ahLst/>
              <a:cxnLst/>
              <a:rect b="b" l="l" r="r" t="t"/>
              <a:pathLst>
                <a:path extrusionOk="0" h="1112249" w="1075487">
                  <a:moveTo>
                    <a:pt x="1071972" y="3565"/>
                  </a:moveTo>
                  <a:cubicBezTo>
                    <a:pt x="1067219" y="-1188"/>
                    <a:pt x="1059556" y="-1188"/>
                    <a:pt x="1054803" y="3565"/>
                  </a:cubicBezTo>
                  <a:lnTo>
                    <a:pt x="808089" y="250279"/>
                  </a:lnTo>
                  <a:cubicBezTo>
                    <a:pt x="747951" y="194020"/>
                    <a:pt x="667297" y="159489"/>
                    <a:pt x="578689" y="159489"/>
                  </a:cubicBezTo>
                  <a:cubicBezTo>
                    <a:pt x="491391" y="159489"/>
                    <a:pt x="411756" y="192953"/>
                    <a:pt x="351908" y="247757"/>
                  </a:cubicBezTo>
                  <a:lnTo>
                    <a:pt x="242786" y="138634"/>
                  </a:lnTo>
                  <a:cubicBezTo>
                    <a:pt x="252679" y="125442"/>
                    <a:pt x="258597" y="109098"/>
                    <a:pt x="258597" y="91348"/>
                  </a:cubicBezTo>
                  <a:cubicBezTo>
                    <a:pt x="258597" y="47747"/>
                    <a:pt x="223144" y="12294"/>
                    <a:pt x="179495" y="12294"/>
                  </a:cubicBezTo>
                  <a:cubicBezTo>
                    <a:pt x="135894" y="12294"/>
                    <a:pt x="100442" y="47747"/>
                    <a:pt x="100442" y="91348"/>
                  </a:cubicBezTo>
                  <a:cubicBezTo>
                    <a:pt x="100442" y="134948"/>
                    <a:pt x="135894" y="170449"/>
                    <a:pt x="179495" y="170449"/>
                  </a:cubicBezTo>
                  <a:cubicBezTo>
                    <a:pt x="196615" y="170449"/>
                    <a:pt x="212474" y="164920"/>
                    <a:pt x="225423" y="155609"/>
                  </a:cubicBezTo>
                  <a:lnTo>
                    <a:pt x="334594" y="264780"/>
                  </a:lnTo>
                  <a:cubicBezTo>
                    <a:pt x="277559" y="325064"/>
                    <a:pt x="242446" y="406300"/>
                    <a:pt x="242446" y="495635"/>
                  </a:cubicBezTo>
                  <a:cubicBezTo>
                    <a:pt x="242446" y="582933"/>
                    <a:pt x="275910" y="662568"/>
                    <a:pt x="330714" y="722415"/>
                  </a:cubicBezTo>
                  <a:lnTo>
                    <a:pt x="123382" y="929748"/>
                  </a:lnTo>
                  <a:cubicBezTo>
                    <a:pt x="110723" y="921164"/>
                    <a:pt x="95495" y="916120"/>
                    <a:pt x="79053" y="916120"/>
                  </a:cubicBezTo>
                  <a:cubicBezTo>
                    <a:pt x="35453" y="916120"/>
                    <a:pt x="0" y="951573"/>
                    <a:pt x="0" y="995173"/>
                  </a:cubicBezTo>
                  <a:cubicBezTo>
                    <a:pt x="0" y="1038774"/>
                    <a:pt x="35453" y="1074275"/>
                    <a:pt x="79053" y="1074275"/>
                  </a:cubicBezTo>
                  <a:cubicBezTo>
                    <a:pt x="122654" y="1074275"/>
                    <a:pt x="158106" y="1038822"/>
                    <a:pt x="158106" y="995173"/>
                  </a:cubicBezTo>
                  <a:cubicBezTo>
                    <a:pt x="158106" y="976744"/>
                    <a:pt x="151705" y="959769"/>
                    <a:pt x="141084" y="946286"/>
                  </a:cubicBezTo>
                  <a:lnTo>
                    <a:pt x="347738" y="739633"/>
                  </a:lnTo>
                  <a:cubicBezTo>
                    <a:pt x="405257" y="794097"/>
                    <a:pt x="481934" y="828434"/>
                    <a:pt x="566468" y="831489"/>
                  </a:cubicBezTo>
                  <a:lnTo>
                    <a:pt x="566468" y="1100125"/>
                  </a:lnTo>
                  <a:cubicBezTo>
                    <a:pt x="566468" y="1106818"/>
                    <a:pt x="571899" y="1112250"/>
                    <a:pt x="578592" y="1112250"/>
                  </a:cubicBezTo>
                  <a:cubicBezTo>
                    <a:pt x="585285" y="1112250"/>
                    <a:pt x="590717" y="1106818"/>
                    <a:pt x="590717" y="1100125"/>
                  </a:cubicBezTo>
                  <a:lnTo>
                    <a:pt x="590717" y="831489"/>
                  </a:lnTo>
                  <a:cubicBezTo>
                    <a:pt x="632280" y="830035"/>
                    <a:pt x="672632" y="821111"/>
                    <a:pt x="710752" y="804815"/>
                  </a:cubicBezTo>
                  <a:cubicBezTo>
                    <a:pt x="745914" y="789780"/>
                    <a:pt x="778650" y="768344"/>
                    <a:pt x="806876" y="742203"/>
                  </a:cubicBezTo>
                  <a:lnTo>
                    <a:pt x="910907" y="846233"/>
                  </a:lnTo>
                  <a:cubicBezTo>
                    <a:pt x="901595" y="859182"/>
                    <a:pt x="896066" y="875042"/>
                    <a:pt x="896066" y="892162"/>
                  </a:cubicBezTo>
                  <a:cubicBezTo>
                    <a:pt x="896066" y="935762"/>
                    <a:pt x="931519" y="971263"/>
                    <a:pt x="975119" y="971263"/>
                  </a:cubicBezTo>
                  <a:cubicBezTo>
                    <a:pt x="1018720" y="971263"/>
                    <a:pt x="1054172" y="935811"/>
                    <a:pt x="1054172" y="892162"/>
                  </a:cubicBezTo>
                  <a:cubicBezTo>
                    <a:pt x="1054172" y="848561"/>
                    <a:pt x="1018720" y="813108"/>
                    <a:pt x="975119" y="813108"/>
                  </a:cubicBezTo>
                  <a:cubicBezTo>
                    <a:pt x="957369" y="813108"/>
                    <a:pt x="941073" y="819025"/>
                    <a:pt x="927833" y="828919"/>
                  </a:cubicBezTo>
                  <a:lnTo>
                    <a:pt x="824045" y="725131"/>
                  </a:lnTo>
                  <a:cubicBezTo>
                    <a:pt x="825355" y="723725"/>
                    <a:pt x="826713" y="722415"/>
                    <a:pt x="827974" y="721009"/>
                  </a:cubicBezTo>
                  <a:cubicBezTo>
                    <a:pt x="883941" y="659124"/>
                    <a:pt x="914738" y="579101"/>
                    <a:pt x="914738" y="495586"/>
                  </a:cubicBezTo>
                  <a:cubicBezTo>
                    <a:pt x="914738" y="407561"/>
                    <a:pt x="880692" y="327343"/>
                    <a:pt x="825112" y="267350"/>
                  </a:cubicBezTo>
                  <a:lnTo>
                    <a:pt x="1071875" y="20588"/>
                  </a:lnTo>
                  <a:cubicBezTo>
                    <a:pt x="1076676" y="15980"/>
                    <a:pt x="1076676" y="8269"/>
                    <a:pt x="1071972" y="3565"/>
                  </a:cubicBezTo>
                  <a:close/>
                  <a:moveTo>
                    <a:pt x="179543" y="146200"/>
                  </a:moveTo>
                  <a:cubicBezTo>
                    <a:pt x="149328" y="146200"/>
                    <a:pt x="124740" y="121611"/>
                    <a:pt x="124740" y="91348"/>
                  </a:cubicBezTo>
                  <a:cubicBezTo>
                    <a:pt x="124740" y="61133"/>
                    <a:pt x="149328" y="36544"/>
                    <a:pt x="179543" y="36544"/>
                  </a:cubicBezTo>
                  <a:cubicBezTo>
                    <a:pt x="209758" y="36544"/>
                    <a:pt x="234396" y="61133"/>
                    <a:pt x="234396" y="91348"/>
                  </a:cubicBezTo>
                  <a:cubicBezTo>
                    <a:pt x="234396" y="102405"/>
                    <a:pt x="231097" y="112639"/>
                    <a:pt x="225471" y="121272"/>
                  </a:cubicBezTo>
                  <a:lnTo>
                    <a:pt x="189486" y="85285"/>
                  </a:lnTo>
                  <a:cubicBezTo>
                    <a:pt x="184733" y="80532"/>
                    <a:pt x="177070" y="80532"/>
                    <a:pt x="172317" y="85285"/>
                  </a:cubicBezTo>
                  <a:cubicBezTo>
                    <a:pt x="167564" y="90038"/>
                    <a:pt x="167564" y="97701"/>
                    <a:pt x="172317" y="102454"/>
                  </a:cubicBezTo>
                  <a:lnTo>
                    <a:pt x="208012" y="138149"/>
                  </a:lnTo>
                  <a:cubicBezTo>
                    <a:pt x="199670" y="143242"/>
                    <a:pt x="189970" y="146200"/>
                    <a:pt x="179543" y="146200"/>
                  </a:cubicBezTo>
                  <a:close/>
                  <a:moveTo>
                    <a:pt x="133954" y="995222"/>
                  </a:moveTo>
                  <a:cubicBezTo>
                    <a:pt x="133954" y="1025437"/>
                    <a:pt x="109365" y="1050074"/>
                    <a:pt x="79151" y="1050074"/>
                  </a:cubicBezTo>
                  <a:cubicBezTo>
                    <a:pt x="48936" y="1050074"/>
                    <a:pt x="24347" y="1025485"/>
                    <a:pt x="24347" y="995222"/>
                  </a:cubicBezTo>
                  <a:cubicBezTo>
                    <a:pt x="24347" y="965007"/>
                    <a:pt x="48936" y="940418"/>
                    <a:pt x="79151" y="940418"/>
                  </a:cubicBezTo>
                  <a:cubicBezTo>
                    <a:pt x="88850" y="940418"/>
                    <a:pt x="97968" y="942988"/>
                    <a:pt x="105874" y="947402"/>
                  </a:cubicBezTo>
                  <a:lnTo>
                    <a:pt x="68578" y="984697"/>
                  </a:lnTo>
                  <a:cubicBezTo>
                    <a:pt x="63825" y="989450"/>
                    <a:pt x="63825" y="997113"/>
                    <a:pt x="68578" y="1001866"/>
                  </a:cubicBezTo>
                  <a:cubicBezTo>
                    <a:pt x="70954" y="1004243"/>
                    <a:pt x="74058" y="1005407"/>
                    <a:pt x="77162" y="1005407"/>
                  </a:cubicBezTo>
                  <a:cubicBezTo>
                    <a:pt x="80266" y="1005407"/>
                    <a:pt x="83370" y="1004243"/>
                    <a:pt x="85746" y="1001866"/>
                  </a:cubicBezTo>
                  <a:lnTo>
                    <a:pt x="123915" y="963698"/>
                  </a:lnTo>
                  <a:cubicBezTo>
                    <a:pt x="130172" y="972573"/>
                    <a:pt x="133954" y="983485"/>
                    <a:pt x="133954" y="995222"/>
                  </a:cubicBezTo>
                  <a:close/>
                  <a:moveTo>
                    <a:pt x="975265" y="837406"/>
                  </a:moveTo>
                  <a:cubicBezTo>
                    <a:pt x="1005480" y="837406"/>
                    <a:pt x="1030069" y="861995"/>
                    <a:pt x="1030069" y="892210"/>
                  </a:cubicBezTo>
                  <a:cubicBezTo>
                    <a:pt x="1030069" y="922425"/>
                    <a:pt x="1005480" y="947062"/>
                    <a:pt x="975265" y="947062"/>
                  </a:cubicBezTo>
                  <a:cubicBezTo>
                    <a:pt x="945050" y="947062"/>
                    <a:pt x="920461" y="922473"/>
                    <a:pt x="920461" y="892210"/>
                  </a:cubicBezTo>
                  <a:cubicBezTo>
                    <a:pt x="920461" y="881783"/>
                    <a:pt x="923419" y="872083"/>
                    <a:pt x="928512" y="863741"/>
                  </a:cubicBezTo>
                  <a:lnTo>
                    <a:pt x="967942" y="903171"/>
                  </a:lnTo>
                  <a:cubicBezTo>
                    <a:pt x="970318" y="905547"/>
                    <a:pt x="973422" y="906711"/>
                    <a:pt x="976526" y="906711"/>
                  </a:cubicBezTo>
                  <a:cubicBezTo>
                    <a:pt x="979630" y="906711"/>
                    <a:pt x="982734" y="905547"/>
                    <a:pt x="985110" y="903171"/>
                  </a:cubicBezTo>
                  <a:cubicBezTo>
                    <a:pt x="989863" y="898418"/>
                    <a:pt x="989863" y="890755"/>
                    <a:pt x="985110" y="886002"/>
                  </a:cubicBezTo>
                  <a:lnTo>
                    <a:pt x="945390" y="846282"/>
                  </a:lnTo>
                  <a:cubicBezTo>
                    <a:pt x="953925" y="840704"/>
                    <a:pt x="964207" y="837406"/>
                    <a:pt x="975265" y="837406"/>
                  </a:cubicBezTo>
                  <a:close/>
                  <a:moveTo>
                    <a:pt x="810126" y="704810"/>
                  </a:moveTo>
                  <a:cubicBezTo>
                    <a:pt x="780008" y="738129"/>
                    <a:pt x="742373" y="764997"/>
                    <a:pt x="701294" y="782603"/>
                  </a:cubicBezTo>
                  <a:cubicBezTo>
                    <a:pt x="662495" y="799189"/>
                    <a:pt x="621271" y="807628"/>
                    <a:pt x="578689" y="807628"/>
                  </a:cubicBezTo>
                  <a:cubicBezTo>
                    <a:pt x="493865" y="807628"/>
                    <a:pt x="416897" y="773533"/>
                    <a:pt x="360589" y="718439"/>
                  </a:cubicBezTo>
                  <a:cubicBezTo>
                    <a:pt x="360056" y="716450"/>
                    <a:pt x="359038" y="714510"/>
                    <a:pt x="357486" y="712958"/>
                  </a:cubicBezTo>
                  <a:cubicBezTo>
                    <a:pt x="355982" y="711455"/>
                    <a:pt x="354139" y="710485"/>
                    <a:pt x="352248" y="709951"/>
                  </a:cubicBezTo>
                  <a:cubicBezTo>
                    <a:pt x="299336" y="654032"/>
                    <a:pt x="266744" y="578665"/>
                    <a:pt x="266744" y="495780"/>
                  </a:cubicBezTo>
                  <a:cubicBezTo>
                    <a:pt x="266744" y="323803"/>
                    <a:pt x="406663" y="183884"/>
                    <a:pt x="578641" y="183884"/>
                  </a:cubicBezTo>
                  <a:cubicBezTo>
                    <a:pt x="750618" y="183884"/>
                    <a:pt x="890537" y="323803"/>
                    <a:pt x="890537" y="495780"/>
                  </a:cubicBezTo>
                  <a:cubicBezTo>
                    <a:pt x="890586" y="573136"/>
                    <a:pt x="862020" y="647388"/>
                    <a:pt x="810126" y="704810"/>
                  </a:cubicBezTo>
                  <a:close/>
                  <a:moveTo>
                    <a:pt x="707793" y="570468"/>
                  </a:moveTo>
                  <a:lnTo>
                    <a:pt x="657403" y="570468"/>
                  </a:lnTo>
                  <a:cubicBezTo>
                    <a:pt x="670449" y="562660"/>
                    <a:pt x="682477" y="552912"/>
                    <a:pt x="692662" y="541611"/>
                  </a:cubicBezTo>
                  <a:cubicBezTo>
                    <a:pt x="718221" y="513337"/>
                    <a:pt x="732334" y="476720"/>
                    <a:pt x="732334" y="438600"/>
                  </a:cubicBezTo>
                  <a:cubicBezTo>
                    <a:pt x="732334" y="353872"/>
                    <a:pt x="663417" y="284955"/>
                    <a:pt x="578689" y="284955"/>
                  </a:cubicBezTo>
                  <a:cubicBezTo>
                    <a:pt x="493961" y="284955"/>
                    <a:pt x="425045" y="353872"/>
                    <a:pt x="425045" y="438600"/>
                  </a:cubicBezTo>
                  <a:cubicBezTo>
                    <a:pt x="425045" y="494568"/>
                    <a:pt x="455114" y="543600"/>
                    <a:pt x="499976" y="570468"/>
                  </a:cubicBezTo>
                  <a:lnTo>
                    <a:pt x="449585" y="570468"/>
                  </a:lnTo>
                  <a:cubicBezTo>
                    <a:pt x="395655" y="570468"/>
                    <a:pt x="351811" y="614311"/>
                    <a:pt x="351811" y="668242"/>
                  </a:cubicBezTo>
                  <a:lnTo>
                    <a:pt x="351811" y="689097"/>
                  </a:lnTo>
                  <a:cubicBezTo>
                    <a:pt x="351811" y="695790"/>
                    <a:pt x="357243" y="701221"/>
                    <a:pt x="363936" y="701221"/>
                  </a:cubicBezTo>
                  <a:lnTo>
                    <a:pt x="793491" y="701221"/>
                  </a:lnTo>
                  <a:cubicBezTo>
                    <a:pt x="800184" y="701221"/>
                    <a:pt x="805615" y="695790"/>
                    <a:pt x="805615" y="689097"/>
                  </a:cubicBezTo>
                  <a:lnTo>
                    <a:pt x="805615" y="668242"/>
                  </a:lnTo>
                  <a:cubicBezTo>
                    <a:pt x="805615" y="614360"/>
                    <a:pt x="761724" y="570468"/>
                    <a:pt x="707793" y="570468"/>
                  </a:cubicBezTo>
                  <a:close/>
                  <a:moveTo>
                    <a:pt x="449294" y="438600"/>
                  </a:moveTo>
                  <a:cubicBezTo>
                    <a:pt x="449294" y="367258"/>
                    <a:pt x="507347" y="309205"/>
                    <a:pt x="578689" y="309205"/>
                  </a:cubicBezTo>
                  <a:cubicBezTo>
                    <a:pt x="650031" y="309205"/>
                    <a:pt x="708084" y="367258"/>
                    <a:pt x="708084" y="438600"/>
                  </a:cubicBezTo>
                  <a:cubicBezTo>
                    <a:pt x="708084" y="470755"/>
                    <a:pt x="696202" y="501551"/>
                    <a:pt x="674668" y="525364"/>
                  </a:cubicBezTo>
                  <a:cubicBezTo>
                    <a:pt x="662156" y="539187"/>
                    <a:pt x="646588" y="550341"/>
                    <a:pt x="629516" y="557616"/>
                  </a:cubicBezTo>
                  <a:cubicBezTo>
                    <a:pt x="613414" y="564503"/>
                    <a:pt x="596295" y="567995"/>
                    <a:pt x="578641" y="567995"/>
                  </a:cubicBezTo>
                  <a:cubicBezTo>
                    <a:pt x="507347" y="567995"/>
                    <a:pt x="449294" y="509942"/>
                    <a:pt x="449294" y="438600"/>
                  </a:cubicBezTo>
                  <a:close/>
                  <a:moveTo>
                    <a:pt x="781366" y="676972"/>
                  </a:moveTo>
                  <a:lnTo>
                    <a:pt x="376061" y="676972"/>
                  </a:lnTo>
                  <a:lnTo>
                    <a:pt x="376061" y="668242"/>
                  </a:lnTo>
                  <a:cubicBezTo>
                    <a:pt x="376061" y="627697"/>
                    <a:pt x="409040" y="594718"/>
                    <a:pt x="449585" y="594718"/>
                  </a:cubicBezTo>
                  <a:lnTo>
                    <a:pt x="562394" y="594718"/>
                  </a:lnTo>
                  <a:lnTo>
                    <a:pt x="595082" y="594718"/>
                  </a:lnTo>
                  <a:lnTo>
                    <a:pt x="707891" y="594718"/>
                  </a:lnTo>
                  <a:cubicBezTo>
                    <a:pt x="748436" y="594718"/>
                    <a:pt x="781415" y="627697"/>
                    <a:pt x="781415" y="668242"/>
                  </a:cubicBezTo>
                  <a:lnTo>
                    <a:pt x="781415" y="676972"/>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000000"/>
                </a:solidFill>
                <a:latin typeface="Inter Light"/>
                <a:ea typeface="Inter Light"/>
                <a:cs typeface="Inter Light"/>
                <a:sym typeface="Inter Light"/>
              </a:endParaRPr>
            </a:p>
          </p:txBody>
        </p:sp>
      </p:grpSp>
      <p:sp>
        <p:nvSpPr>
          <p:cNvPr id="607" name="Google Shape;607;p4"/>
          <p:cNvSpPr/>
          <p:nvPr/>
        </p:nvSpPr>
        <p:spPr>
          <a:xfrm>
            <a:off x="7148260" y="3185105"/>
            <a:ext cx="3225736" cy="3214092"/>
          </a:xfrm>
          <a:prstGeom prst="ellipse">
            <a:avLst/>
          </a:prstGeom>
          <a:noFill/>
          <a:ln cap="flat" cmpd="sng" w="9525">
            <a:solidFill>
              <a:srgbClr val="FE4F00"/>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08" name="Google Shape;608;p4"/>
          <p:cNvSpPr/>
          <p:nvPr/>
        </p:nvSpPr>
        <p:spPr>
          <a:xfrm rot="-484599">
            <a:off x="1874276" y="3491436"/>
            <a:ext cx="2819517" cy="2893273"/>
          </a:xfrm>
          <a:prstGeom prst="ellipse">
            <a:avLst/>
          </a:prstGeom>
          <a:noFill/>
          <a:ln cap="flat" cmpd="sng" w="9525">
            <a:solidFill>
              <a:srgbClr val="FE4F00"/>
            </a:solidFill>
            <a:prstDash val="solid"/>
            <a:round/>
            <a:headEnd len="sm" type="none" w="sm"/>
            <a:tailEnd len="sm" type="none" w="sm"/>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cxnSp>
        <p:nvCxnSpPr>
          <p:cNvPr id="609" name="Google Shape;609;p4"/>
          <p:cNvCxnSpPr>
            <a:endCxn id="607" idx="4"/>
          </p:cNvCxnSpPr>
          <p:nvPr/>
        </p:nvCxnSpPr>
        <p:spPr>
          <a:xfrm>
            <a:off x="3731928" y="6399197"/>
            <a:ext cx="5029200" cy="0"/>
          </a:xfrm>
          <a:prstGeom prst="straightConnector1">
            <a:avLst/>
          </a:prstGeom>
          <a:noFill/>
          <a:ln cap="flat" cmpd="sng" w="9525">
            <a:solidFill>
              <a:srgbClr val="FE4F00">
                <a:alpha val="4705"/>
              </a:srgbClr>
            </a:solidFill>
            <a:prstDash val="solid"/>
            <a:round/>
            <a:headEnd len="sm" type="none" w="sm"/>
            <a:tailEnd len="sm" type="none" w="sm"/>
          </a:ln>
        </p:spPr>
      </p:cxnSp>
      <p:sp>
        <p:nvSpPr>
          <p:cNvPr id="610" name="Google Shape;610;p4"/>
          <p:cNvSpPr/>
          <p:nvPr/>
        </p:nvSpPr>
        <p:spPr>
          <a:xfrm>
            <a:off x="2876404" y="2703742"/>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11" name="Google Shape;611;p4"/>
          <p:cNvSpPr txBox="1"/>
          <p:nvPr/>
        </p:nvSpPr>
        <p:spPr>
          <a:xfrm>
            <a:off x="1720350" y="2701307"/>
            <a:ext cx="1045158" cy="147733"/>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Cloud Operations</a:t>
            </a:r>
            <a:endParaRPr/>
          </a:p>
        </p:txBody>
      </p:sp>
      <p:sp>
        <p:nvSpPr>
          <p:cNvPr id="612" name="Google Shape;612;p4"/>
          <p:cNvSpPr/>
          <p:nvPr/>
        </p:nvSpPr>
        <p:spPr>
          <a:xfrm>
            <a:off x="3230518" y="2210312"/>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13" name="Google Shape;613;p4"/>
          <p:cNvSpPr txBox="1"/>
          <p:nvPr/>
        </p:nvSpPr>
        <p:spPr>
          <a:xfrm>
            <a:off x="2059391" y="2207876"/>
            <a:ext cx="1049967" cy="147733"/>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Cloud Experience</a:t>
            </a:r>
            <a:endParaRPr/>
          </a:p>
        </p:txBody>
      </p:sp>
      <p:sp>
        <p:nvSpPr>
          <p:cNvPr id="614" name="Google Shape;614;p4"/>
          <p:cNvSpPr/>
          <p:nvPr/>
        </p:nvSpPr>
        <p:spPr>
          <a:xfrm>
            <a:off x="3760157" y="1821584"/>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15" name="Google Shape;615;p4"/>
          <p:cNvSpPr txBox="1"/>
          <p:nvPr/>
        </p:nvSpPr>
        <p:spPr>
          <a:xfrm>
            <a:off x="2578983" y="1819149"/>
            <a:ext cx="1037143" cy="147733"/>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Cloud Economics</a:t>
            </a:r>
            <a:endParaRPr/>
          </a:p>
        </p:txBody>
      </p:sp>
      <p:sp>
        <p:nvSpPr>
          <p:cNvPr id="616" name="Google Shape;616;p4"/>
          <p:cNvSpPr/>
          <p:nvPr/>
        </p:nvSpPr>
        <p:spPr>
          <a:xfrm>
            <a:off x="5347249" y="1667496"/>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17" name="Google Shape;617;p4"/>
          <p:cNvSpPr txBox="1"/>
          <p:nvPr/>
        </p:nvSpPr>
        <p:spPr>
          <a:xfrm>
            <a:off x="5667781" y="1660036"/>
            <a:ext cx="1184620" cy="147733"/>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Business Outcomes</a:t>
            </a:r>
            <a:endParaRPr/>
          </a:p>
        </p:txBody>
      </p:sp>
      <p:sp>
        <p:nvSpPr>
          <p:cNvPr id="618" name="Google Shape;618;p4"/>
          <p:cNvSpPr/>
          <p:nvPr/>
        </p:nvSpPr>
        <p:spPr>
          <a:xfrm>
            <a:off x="5887477" y="1915529"/>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19" name="Google Shape;619;p4"/>
          <p:cNvSpPr txBox="1"/>
          <p:nvPr/>
        </p:nvSpPr>
        <p:spPr>
          <a:xfrm>
            <a:off x="6112552" y="1908069"/>
            <a:ext cx="847989" cy="147733"/>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Opex Capable</a:t>
            </a:r>
            <a:endParaRPr/>
          </a:p>
        </p:txBody>
      </p:sp>
      <p:sp>
        <p:nvSpPr>
          <p:cNvPr id="620" name="Google Shape;620;p4"/>
          <p:cNvSpPr/>
          <p:nvPr/>
        </p:nvSpPr>
        <p:spPr>
          <a:xfrm>
            <a:off x="1884899" y="5351773"/>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21" name="Google Shape;621;p4"/>
          <p:cNvSpPr txBox="1"/>
          <p:nvPr/>
        </p:nvSpPr>
        <p:spPr>
          <a:xfrm>
            <a:off x="1115716" y="5350143"/>
            <a:ext cx="660437" cy="147733"/>
          </a:xfrm>
          <a:prstGeom prst="rect">
            <a:avLst/>
          </a:prstGeom>
          <a:noFill/>
          <a:ln>
            <a:noFill/>
          </a:ln>
        </p:spPr>
        <p:txBody>
          <a:bodyPr anchor="t" anchorCtr="0" bIns="0" lIns="0" numCol="1" rIns="0" spcFirstLastPara="1" tIns="0" wrap="square">
            <a:spAutoFit/>
          </a:bodyPr>
          <a:lstStyle/>
          <a:p>
            <a:pPr algn="r"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SLA Driven</a:t>
            </a:r>
            <a:endParaRPr/>
          </a:p>
        </p:txBody>
      </p:sp>
      <p:sp>
        <p:nvSpPr>
          <p:cNvPr id="622" name="Google Shape;622;p4"/>
          <p:cNvSpPr/>
          <p:nvPr/>
        </p:nvSpPr>
        <p:spPr>
          <a:xfrm>
            <a:off x="1786738" y="4813958"/>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23" name="Google Shape;623;p4"/>
          <p:cNvSpPr txBox="1"/>
          <p:nvPr/>
        </p:nvSpPr>
        <p:spPr>
          <a:xfrm>
            <a:off x="750371" y="4807201"/>
            <a:ext cx="948978" cy="147733"/>
          </a:xfrm>
          <a:prstGeom prst="rect">
            <a:avLst/>
          </a:prstGeom>
          <a:noFill/>
          <a:ln>
            <a:noFill/>
          </a:ln>
        </p:spPr>
        <p:txBody>
          <a:bodyPr anchor="t" anchorCtr="0" bIns="0" lIns="0" numCol="1" rIns="0" spcFirstLastPara="1" tIns="0" wrap="square">
            <a:spAutoFit/>
          </a:bodyPr>
          <a:lstStyle/>
          <a:p>
            <a:pPr algn="r"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Service Catalog</a:t>
            </a:r>
            <a:endParaRPr/>
          </a:p>
        </p:txBody>
      </p:sp>
      <p:sp>
        <p:nvSpPr>
          <p:cNvPr id="624" name="Google Shape;624;p4"/>
          <p:cNvSpPr/>
          <p:nvPr/>
        </p:nvSpPr>
        <p:spPr>
          <a:xfrm>
            <a:off x="1901476" y="4276143"/>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25" name="Google Shape;625;p4"/>
          <p:cNvSpPr txBox="1"/>
          <p:nvPr/>
        </p:nvSpPr>
        <p:spPr>
          <a:xfrm>
            <a:off x="453110" y="4278216"/>
            <a:ext cx="1389804" cy="147733"/>
          </a:xfrm>
          <a:prstGeom prst="rect">
            <a:avLst/>
          </a:prstGeom>
          <a:noFill/>
          <a:ln>
            <a:noFill/>
          </a:ln>
        </p:spPr>
        <p:txBody>
          <a:bodyPr anchor="t" anchorCtr="0" bIns="0" lIns="0" numCol="1" rIns="0" spcFirstLastPara="1" tIns="0" wrap="square">
            <a:spAutoFit/>
          </a:bodyPr>
          <a:lstStyle/>
          <a:p>
            <a:pPr algn="r"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Evergreen Architecture</a:t>
            </a:r>
            <a:endParaRPr/>
          </a:p>
        </p:txBody>
      </p:sp>
      <p:sp>
        <p:nvSpPr>
          <p:cNvPr id="626" name="Google Shape;626;p4"/>
          <p:cNvSpPr/>
          <p:nvPr/>
        </p:nvSpPr>
        <p:spPr>
          <a:xfrm>
            <a:off x="2206178" y="5889588"/>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27" name="Google Shape;627;p4"/>
          <p:cNvSpPr txBox="1"/>
          <p:nvPr/>
        </p:nvSpPr>
        <p:spPr>
          <a:xfrm>
            <a:off x="803805" y="5889588"/>
            <a:ext cx="1335302" cy="147733"/>
          </a:xfrm>
          <a:prstGeom prst="rect">
            <a:avLst/>
          </a:prstGeom>
          <a:noFill/>
          <a:ln>
            <a:noFill/>
          </a:ln>
        </p:spPr>
        <p:txBody>
          <a:bodyPr anchor="t" anchorCtr="0" bIns="0" lIns="0" numCol="1" rIns="0" spcFirstLastPara="1" tIns="0" wrap="square">
            <a:spAutoFit/>
          </a:bodyPr>
          <a:lstStyle/>
          <a:p>
            <a:pPr algn="r"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Unlimited On-Demand</a:t>
            </a:r>
            <a:endParaRPr/>
          </a:p>
        </p:txBody>
      </p:sp>
      <p:sp>
        <p:nvSpPr>
          <p:cNvPr id="628" name="Google Shape;628;p4"/>
          <p:cNvSpPr/>
          <p:nvPr/>
        </p:nvSpPr>
        <p:spPr>
          <a:xfrm>
            <a:off x="7726213" y="2163443"/>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29" name="Google Shape;629;p4"/>
          <p:cNvSpPr txBox="1"/>
          <p:nvPr/>
        </p:nvSpPr>
        <p:spPr>
          <a:xfrm>
            <a:off x="8041723" y="2155983"/>
            <a:ext cx="1444306" cy="147733"/>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Simple, Fast, Everything</a:t>
            </a:r>
            <a:endParaRPr/>
          </a:p>
        </p:txBody>
      </p:sp>
      <p:sp>
        <p:nvSpPr>
          <p:cNvPr id="630" name="Google Shape;630;p4"/>
          <p:cNvSpPr/>
          <p:nvPr/>
        </p:nvSpPr>
        <p:spPr>
          <a:xfrm>
            <a:off x="8259279" y="2436541"/>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31" name="Google Shape;631;p4"/>
          <p:cNvSpPr txBox="1"/>
          <p:nvPr/>
        </p:nvSpPr>
        <p:spPr>
          <a:xfrm>
            <a:off x="8484353" y="2424057"/>
            <a:ext cx="1683153" cy="147733"/>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Transparency, Predictability</a:t>
            </a:r>
            <a:endParaRPr/>
          </a:p>
        </p:txBody>
      </p:sp>
      <p:sp>
        <p:nvSpPr>
          <p:cNvPr id="632" name="Google Shape;632;p4"/>
          <p:cNvSpPr/>
          <p:nvPr/>
        </p:nvSpPr>
        <p:spPr>
          <a:xfrm>
            <a:off x="10061287" y="3884133"/>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33" name="Google Shape;633;p4"/>
          <p:cNvSpPr txBox="1"/>
          <p:nvPr/>
        </p:nvSpPr>
        <p:spPr>
          <a:xfrm>
            <a:off x="10288277" y="3877691"/>
            <a:ext cx="1255152" cy="147733"/>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Agility and Efficiency</a:t>
            </a:r>
            <a:endParaRPr/>
          </a:p>
        </p:txBody>
      </p:sp>
      <p:sp>
        <p:nvSpPr>
          <p:cNvPr id="634" name="Google Shape;634;p4"/>
          <p:cNvSpPr/>
          <p:nvPr/>
        </p:nvSpPr>
        <p:spPr>
          <a:xfrm>
            <a:off x="10259854" y="4411865"/>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35" name="Google Shape;635;p4"/>
          <p:cNvSpPr txBox="1"/>
          <p:nvPr/>
        </p:nvSpPr>
        <p:spPr>
          <a:xfrm>
            <a:off x="10477749" y="4411865"/>
            <a:ext cx="812723" cy="147733"/>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Business Risk</a:t>
            </a:r>
            <a:endParaRPr/>
          </a:p>
        </p:txBody>
      </p:sp>
      <p:sp>
        <p:nvSpPr>
          <p:cNvPr id="636" name="Google Shape;636;p4"/>
          <p:cNvSpPr/>
          <p:nvPr/>
        </p:nvSpPr>
        <p:spPr>
          <a:xfrm>
            <a:off x="10289799" y="4939602"/>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37" name="Google Shape;637;p4"/>
          <p:cNvSpPr txBox="1"/>
          <p:nvPr/>
        </p:nvSpPr>
        <p:spPr>
          <a:xfrm>
            <a:off x="10512354" y="4945795"/>
            <a:ext cx="839974" cy="147733"/>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No Tech Debt</a:t>
            </a:r>
            <a:endParaRPr/>
          </a:p>
        </p:txBody>
      </p:sp>
      <p:sp>
        <p:nvSpPr>
          <p:cNvPr id="638" name="Google Shape;638;p4"/>
          <p:cNvSpPr/>
          <p:nvPr/>
        </p:nvSpPr>
        <p:spPr>
          <a:xfrm>
            <a:off x="10117759" y="5467333"/>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39" name="Google Shape;639;p4"/>
          <p:cNvSpPr txBox="1"/>
          <p:nvPr/>
        </p:nvSpPr>
        <p:spPr>
          <a:xfrm>
            <a:off x="10350195" y="5460576"/>
            <a:ext cx="916918" cy="147733"/>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Flex Up / Down</a:t>
            </a:r>
            <a:endParaRPr/>
          </a:p>
        </p:txBody>
      </p:sp>
      <p:sp>
        <p:nvSpPr>
          <p:cNvPr id="640" name="Google Shape;640;p4"/>
          <p:cNvSpPr/>
          <p:nvPr/>
        </p:nvSpPr>
        <p:spPr>
          <a:xfrm>
            <a:off x="4499280" y="6325552"/>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41" name="Google Shape;641;p4"/>
          <p:cNvSpPr txBox="1"/>
          <p:nvPr/>
        </p:nvSpPr>
        <p:spPr>
          <a:xfrm>
            <a:off x="4206688" y="6118898"/>
            <a:ext cx="726161" cy="147733"/>
          </a:xfrm>
          <a:prstGeom prst="rect">
            <a:avLst/>
          </a:prstGeom>
          <a:noFill/>
          <a:ln>
            <a:noFill/>
          </a:ln>
        </p:spPr>
        <p:txBody>
          <a:bodyPr anchor="t" anchorCtr="0" bIns="0" lIns="0" numCol="1" rIns="0" spcFirstLastPara="1" tIns="0" wrap="square">
            <a:spAutoFit/>
          </a:bodyPr>
          <a:lstStyle/>
          <a:p>
            <a:pPr algn="ctr"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NPS Top 1%</a:t>
            </a:r>
            <a:endParaRPr/>
          </a:p>
        </p:txBody>
      </p:sp>
      <p:sp>
        <p:nvSpPr>
          <p:cNvPr id="642" name="Google Shape;642;p4"/>
          <p:cNvSpPr/>
          <p:nvPr/>
        </p:nvSpPr>
        <p:spPr>
          <a:xfrm>
            <a:off x="5997105" y="6325552"/>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43" name="Google Shape;643;p4"/>
          <p:cNvSpPr txBox="1"/>
          <p:nvPr/>
        </p:nvSpPr>
        <p:spPr>
          <a:xfrm>
            <a:off x="5472879" y="6118898"/>
            <a:ext cx="1189428" cy="147733"/>
          </a:xfrm>
          <a:prstGeom prst="rect">
            <a:avLst/>
          </a:prstGeom>
          <a:noFill/>
          <a:ln>
            <a:noFill/>
          </a:ln>
        </p:spPr>
        <p:txBody>
          <a:bodyPr anchor="t" anchorCtr="0" bIns="0" lIns="0" numCol="1" rIns="0" spcFirstLastPara="1" tIns="0" wrap="square">
            <a:spAutoFit/>
          </a:bodyPr>
          <a:lstStyle/>
          <a:p>
            <a:pPr algn="ctr"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Everything Included</a:t>
            </a:r>
            <a:endParaRPr/>
          </a:p>
        </p:txBody>
      </p:sp>
      <p:sp>
        <p:nvSpPr>
          <p:cNvPr id="644" name="Google Shape;644;p4"/>
          <p:cNvSpPr/>
          <p:nvPr/>
        </p:nvSpPr>
        <p:spPr>
          <a:xfrm>
            <a:off x="7386585" y="6325552"/>
            <a:ext cx="140976" cy="140976"/>
          </a:xfrm>
          <a:prstGeom prst="ellipse">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Clr>
                <a:schemeClr val="lt1"/>
              </a:buClr>
              <a:buSzPts val="1800"/>
              <a:buFont typeface="Inter Light"/>
              <a:buNone/>
            </a:pPr>
            <a:endParaRPr b="0" cap="none" i="0" strike="noStrike" sz="1800" u="none">
              <a:solidFill>
                <a:srgbClr val="FFFFFF"/>
              </a:solidFill>
              <a:latin typeface="Inter Light"/>
              <a:ea typeface="Inter Light"/>
              <a:cs typeface="Inter Light"/>
              <a:sym typeface="Inter Light"/>
            </a:endParaRPr>
          </a:p>
        </p:txBody>
      </p:sp>
      <p:sp>
        <p:nvSpPr>
          <p:cNvPr id="645" name="Google Shape;645;p4"/>
          <p:cNvSpPr txBox="1"/>
          <p:nvPr/>
        </p:nvSpPr>
        <p:spPr>
          <a:xfrm>
            <a:off x="6951326" y="6118898"/>
            <a:ext cx="1011495" cy="147733"/>
          </a:xfrm>
          <a:prstGeom prst="rect">
            <a:avLst/>
          </a:prstGeom>
          <a:noFill/>
          <a:ln>
            <a:noFill/>
          </a:ln>
        </p:spPr>
        <p:txBody>
          <a:bodyPr anchor="t" anchorCtr="0" bIns="0" lIns="0" numCol="1" rIns="0" spcFirstLastPara="1" tIns="0" wrap="square">
            <a:spAutoFit/>
          </a:bodyPr>
          <a:lstStyle/>
          <a:p>
            <a:pPr algn="ctr" indent="0" lvl="0" marL="0" marR="0" rtl="0">
              <a:lnSpc>
                <a:spcPct val="96000"/>
              </a:lnSpc>
              <a:spcBef>
                <a:spcPts val="0"/>
              </a:spcBef>
              <a:spcAft>
                <a:spcPts val="0"/>
              </a:spcAft>
              <a:buClr>
                <a:schemeClr val="dk1"/>
              </a:buClr>
              <a:buSzPts val="1000"/>
              <a:buFont typeface="Inter Light"/>
              <a:buNone/>
            </a:pPr>
            <a:r>
              <a:rPr b="0" cap="none" i="0" lang="en-US" strike="noStrike" sz="1000" u="none">
                <a:solidFill>
                  <a:schemeClr val="dk1"/>
                </a:solidFill>
                <a:latin typeface="Inter Light"/>
                <a:ea typeface="Inter Light"/>
                <a:cs typeface="Inter Light"/>
                <a:sym typeface="Inter Light"/>
              </a:rPr>
              <a:t>No Exit Penalties</a:t>
            </a:r>
            <a:endParaRPr/>
          </a:p>
        </p:txBody>
      </p:sp>
      <p:pic>
        <p:nvPicPr>
          <p:cNvPr id="646" name="Google Shape;646;p4"/>
          <p:cNvPicPr preferRelativeResize="0"/>
          <p:nvPr/>
        </p:nvPicPr>
        <p:blipFill rotWithShape="1">
          <a:blip r:embed="rId5">
            <a:alphaModFix amt="50000"/>
          </a:blip>
          <a:srcRect/>
          <a:stretch/>
        </p:blipFill>
        <p:spPr>
          <a:xfrm>
            <a:off x="7775777" y="5359176"/>
            <a:ext cx="599975" cy="288249"/>
          </a:xfrm>
          <a:prstGeom prst="rect">
            <a:avLst/>
          </a:prstGeom>
          <a:noFill/>
          <a:ln>
            <a:noFill/>
          </a:ln>
        </p:spPr>
      </p:pic>
      <p:grpSp>
        <p:nvGrpSpPr>
          <p:cNvPr id="647" name="Google Shape;647;p4"/>
          <p:cNvGrpSpPr/>
          <p:nvPr/>
        </p:nvGrpSpPr>
        <p:grpSpPr>
          <a:xfrm>
            <a:off x="5201738" y="4634562"/>
            <a:ext cx="1979016" cy="288000"/>
            <a:chOff x="4999401" y="4114329"/>
            <a:chExt cx="1979016" cy="288000"/>
          </a:xfrm>
        </p:grpSpPr>
        <p:sp>
          <p:nvSpPr>
            <p:cNvPr id="648" name="Google Shape;648;p4"/>
            <p:cNvSpPr txBox="1"/>
            <p:nvPr/>
          </p:nvSpPr>
          <p:spPr>
            <a:xfrm>
              <a:off x="5341751" y="4140156"/>
              <a:ext cx="1636666" cy="236347"/>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None/>
              </a:pPr>
              <a:r>
                <a:rPr lang="en-US" sz="1600">
                  <a:solidFill>
                    <a:schemeClr val="dk2"/>
                  </a:solidFill>
                  <a:latin typeface="Inter Light"/>
                  <a:ea typeface="Inter Light"/>
                  <a:cs typeface="Inter Light"/>
                  <a:sym typeface="Inter Light"/>
                </a:rPr>
                <a:t>Evergreen//One™</a:t>
              </a:r>
              <a:endParaRPr b="1" sz="1600">
                <a:solidFill>
                  <a:schemeClr val="dk2"/>
                </a:solidFill>
                <a:latin typeface="Inter ExtraBold"/>
                <a:ea typeface="Inter ExtraBold"/>
                <a:cs typeface="Inter ExtraBold"/>
                <a:sym typeface="Inter ExtraBold"/>
              </a:endParaRPr>
            </a:p>
          </p:txBody>
        </p:sp>
        <p:pic>
          <p:nvPicPr>
            <p:cNvPr descr="Icon  Description automatically generated" id="649" name="Google Shape;649;p4"/>
            <p:cNvPicPr preferRelativeResize="0"/>
            <p:nvPr/>
          </p:nvPicPr>
          <p:blipFill rotWithShape="1">
            <a:blip r:embed="rId6">
              <a:alphaModFix/>
            </a:blip>
            <a:srcRect/>
            <a:stretch/>
          </p:blipFill>
          <p:spPr>
            <a:xfrm>
              <a:off x="4999401" y="4114329"/>
              <a:ext cx="291298" cy="288000"/>
            </a:xfrm>
            <a:prstGeom prst="rect">
              <a:avLst/>
            </a:prstGeom>
            <a:noFill/>
            <a:ln>
              <a:noFill/>
            </a:ln>
          </p:spPr>
        </p:pic>
      </p:grpSp>
      <p:sp>
        <p:nvSpPr>
          <p:cNvPr id="650" name="Google Shape;650;p4"/>
          <p:cNvSpPr/>
          <p:nvPr/>
        </p:nvSpPr>
        <p:spPr>
          <a:xfrm>
            <a:off x="9891050" y="3876217"/>
            <a:ext cx="112363" cy="140976"/>
          </a:xfrm>
          <a:prstGeom prst="upArrow">
            <a:avLst>
              <a:gd fmla="val 50000" name="adj1"/>
              <a:gd fmla="val 50000" name="adj2"/>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None/>
            </a:pPr>
            <a:endParaRPr sz="1800">
              <a:solidFill>
                <a:srgbClr val="FFFFFF"/>
              </a:solidFill>
              <a:latin typeface="Inter Light"/>
              <a:ea typeface="Inter Light"/>
              <a:cs typeface="Inter Light"/>
              <a:sym typeface="Inter Light"/>
            </a:endParaRPr>
          </a:p>
        </p:txBody>
      </p:sp>
      <p:sp>
        <p:nvSpPr>
          <p:cNvPr id="651" name="Google Shape;651;p4"/>
          <p:cNvSpPr/>
          <p:nvPr/>
        </p:nvSpPr>
        <p:spPr>
          <a:xfrm flipH="1" rot="10800000">
            <a:off x="10098886" y="4418622"/>
            <a:ext cx="112363" cy="140976"/>
          </a:xfrm>
          <a:prstGeom prst="upArrow">
            <a:avLst>
              <a:gd fmla="val 50000" name="adj1"/>
              <a:gd fmla="val 50000" name="adj2"/>
            </a:avLst>
          </a:prstGeom>
          <a:gradFill>
            <a:gsLst>
              <a:gs pos="0">
                <a:schemeClr val="accent2"/>
              </a:gs>
              <a:gs pos="60000">
                <a:schemeClr val="accent1"/>
              </a:gs>
              <a:gs pos="100000">
                <a:schemeClr val="accent1"/>
              </a:gs>
            </a:gsLst>
            <a:lin ang="2700000" scaled="0"/>
          </a:gradFill>
          <a:ln>
            <a:noFill/>
          </a:ln>
        </p:spPr>
        <p:txBody>
          <a:bodyPr anchor="ctr" anchorCtr="0" bIns="45700" lIns="91425" numCol="1" rIns="91425" spcFirstLastPara="1" tIns="45700" wrap="square">
            <a:noAutofit/>
          </a:bodyPr>
          <a:lstStyle/>
          <a:p>
            <a:pPr algn="ctr" indent="0" lvl="0" marL="0" marR="0" rtl="0">
              <a:lnSpc>
                <a:spcPct val="96000"/>
              </a:lnSpc>
              <a:spcBef>
                <a:spcPts val="0"/>
              </a:spcBef>
              <a:spcAft>
                <a:spcPts val="0"/>
              </a:spcAft>
              <a:buNone/>
            </a:pPr>
            <a:endParaRPr sz="1800">
              <a:solidFill>
                <a:srgbClr val="FFFFFF"/>
              </a:solidFill>
              <a:latin typeface="Inter Light"/>
              <a:ea typeface="Inter Light"/>
              <a:cs typeface="Inter Light"/>
              <a:sym typeface="Inter Light"/>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5"/>
          <p:cNvSpPr txBox="1">
            <a:spLocks noGrp="1"/>
          </p:cNvSpPr>
          <p:nvPr>
            <p:ph type="title"/>
          </p:nvPr>
        </p:nvSpPr>
        <p:spPr>
          <a:xfrm>
            <a:off x="495300" y="590965"/>
            <a:ext cx="11187112" cy="413639"/>
          </a:xfrm>
          <a:prstGeom prst="rect">
            <a:avLst/>
          </a:prstGeom>
          <a:noFill/>
          <a:ln>
            <a:noFill/>
          </a:ln>
        </p:spPr>
        <p:txBody>
          <a:bodyPr anchor="b" anchorCtr="0" bIns="0" lIns="0" numCol="1" rIns="0" spcFirstLastPara="1" tIns="0" wrap="square">
            <a:spAutoFit/>
          </a:bodyPr>
          <a:lstStyle/>
          <a:p>
            <a:pPr algn="l" indent="0" lvl="0" marL="0" rtl="0">
              <a:lnSpc>
                <a:spcPct val="84000"/>
              </a:lnSpc>
              <a:spcBef>
                <a:spcPts val="0"/>
              </a:spcBef>
              <a:spcAft>
                <a:spcPts val="0"/>
              </a:spcAft>
              <a:buClr>
                <a:schemeClr val="dk1"/>
              </a:buClr>
              <a:buSzPts val="3400"/>
              <a:buFont typeface="Inter ExtraBold"/>
              <a:buNone/>
            </a:pPr>
            <a:r>
              <a:rPr lang="en-US" sz="3200"/>
              <a:t>Introducing Evergreen//One™</a:t>
            </a:r>
            <a:endParaRPr sz="3200"/>
          </a:p>
        </p:txBody>
      </p:sp>
      <p:sp>
        <p:nvSpPr>
          <p:cNvPr id="657" name="Google Shape;657;p5"/>
          <p:cNvSpPr txBox="1">
            <a:spLocks noGrp="1"/>
          </p:cNvSpPr>
          <p:nvPr>
            <p:ph idx="1" type="subTitle"/>
          </p:nvPr>
        </p:nvSpPr>
        <p:spPr>
          <a:xfrm>
            <a:off x="494189" y="1088135"/>
            <a:ext cx="11188223" cy="265907"/>
          </a:xfrm>
          <a:prstGeom prst="rect">
            <a:avLst/>
          </a:prstGeom>
          <a:noFill/>
          <a:ln>
            <a:noFill/>
          </a:ln>
        </p:spPr>
        <p:txBody>
          <a:bodyPr anchor="t" anchorCtr="0" bIns="0" lIns="0" numCol="1" rIns="0" spcFirstLastPara="1" tIns="0" wrap="square">
            <a:spAutoFit/>
          </a:bodyPr>
          <a:lstStyle/>
          <a:p>
            <a:pPr algn="l" indent="0" lvl="0" marL="0" rtl="0">
              <a:lnSpc>
                <a:spcPct val="96000"/>
              </a:lnSpc>
              <a:spcBef>
                <a:spcPts val="0"/>
              </a:spcBef>
              <a:spcAft>
                <a:spcPts val="0"/>
              </a:spcAft>
              <a:buClr>
                <a:schemeClr val="accent1"/>
              </a:buClr>
              <a:buSzPts val="1800"/>
              <a:buFont typeface="Arial"/>
              <a:buNone/>
            </a:pPr>
            <a:r>
              <a:rPr lang="en-US"/>
              <a:t>Subscription Model for Storage On Prem and in the Cloud</a:t>
            </a:r>
            <a:endParaRPr/>
          </a:p>
        </p:txBody>
      </p:sp>
      <p:sp>
        <p:nvSpPr>
          <p:cNvPr id="658" name="Google Shape;658;p5"/>
          <p:cNvSpPr/>
          <p:nvPr/>
        </p:nvSpPr>
        <p:spPr>
          <a:xfrm>
            <a:off x="0" y="4417764"/>
            <a:ext cx="12192000" cy="2440236"/>
          </a:xfrm>
          <a:prstGeom prst="rect">
            <a:avLst/>
          </a:prstGeom>
          <a:solidFill>
            <a:schemeClr val="accent1"/>
          </a:solidFill>
          <a:ln>
            <a:noFill/>
          </a:ln>
        </p:spPr>
        <p:txBody>
          <a:bodyPr anchor="ctr" anchorCtr="0" bIns="45700" lIns="0" numCol="1" rIns="0" spcFirstLastPara="1" tIns="45700" wrap="square">
            <a:noAutofit/>
          </a:bodyPr>
          <a:lstStyle/>
          <a:p>
            <a:pPr algn="ctr" indent="0" lvl="0" marL="0" marR="0" rtl="0">
              <a:spcBef>
                <a:spcPts val="0"/>
              </a:spcBef>
              <a:spcAft>
                <a:spcPts val="0"/>
              </a:spcAft>
              <a:buClr>
                <a:schemeClr val="dk1"/>
              </a:buClr>
              <a:buSzPts val="2133"/>
              <a:buFont typeface="Inter Light"/>
              <a:buNone/>
            </a:pPr>
            <a:endParaRPr sz="2133">
              <a:solidFill>
                <a:srgbClr val="FFFFFF"/>
              </a:solidFill>
              <a:latin typeface="Inter Light"/>
              <a:ea typeface="Inter Light"/>
              <a:cs typeface="Inter Light"/>
              <a:sym typeface="Inter Light"/>
            </a:endParaRPr>
          </a:p>
        </p:txBody>
      </p:sp>
      <p:sp>
        <p:nvSpPr>
          <p:cNvPr id="659" name="Google Shape;659;p5"/>
          <p:cNvSpPr/>
          <p:nvPr/>
        </p:nvSpPr>
        <p:spPr>
          <a:xfrm>
            <a:off x="11361220" y="6446710"/>
            <a:ext cx="322664" cy="290543"/>
          </a:xfrm>
          <a:custGeom>
            <a:avLst/>
            <a:gdLst/>
            <a:ahLst/>
            <a:cxnLst/>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lt1"/>
              </a:solidFill>
              <a:latin typeface="Inter Light"/>
              <a:ea typeface="Inter Light"/>
              <a:cs typeface="Inter Light"/>
              <a:sym typeface="Inter Light"/>
            </a:endParaRPr>
          </a:p>
        </p:txBody>
      </p:sp>
      <p:sp>
        <p:nvSpPr>
          <p:cNvPr id="660" name="Google Shape;660;p5"/>
          <p:cNvSpPr txBox="1"/>
          <p:nvPr/>
        </p:nvSpPr>
        <p:spPr>
          <a:xfrm>
            <a:off x="11082612" y="6509226"/>
            <a:ext cx="125034" cy="145424"/>
          </a:xfrm>
          <a:prstGeom prst="rect">
            <a:avLst/>
          </a:prstGeom>
          <a:noFill/>
          <a:ln>
            <a:noFill/>
          </a:ln>
        </p:spPr>
        <p:txBody>
          <a:bodyPr anchor="b" anchorCtr="0" bIns="0" lIns="0" numCol="1" rIns="0" spcFirstLastPara="1" tIns="0" wrap="square">
            <a:spAutoFit/>
          </a:bodyPr>
          <a:lstStyle/>
          <a:p>
            <a:pPr algn="r" indent="0" lvl="0" marL="0" marR="0" rtl="0">
              <a:lnSpc>
                <a:spcPct val="125000"/>
              </a:lnSpc>
              <a:spcBef>
                <a:spcPts val="0"/>
              </a:spcBef>
              <a:spcAft>
                <a:spcPts val="0"/>
              </a:spcAft>
              <a:buClr>
                <a:schemeClr val="lt1"/>
              </a:buClr>
              <a:buSzPts val="800"/>
              <a:buFont typeface="Space Mono"/>
              <a:buNone/>
            </a:pPr>
            <a:fld id="{00000000-1234-1234-1234-123412341234}" type="slidenum">
              <a:rPr lang="en-US" sz="800">
                <a:solidFill>
                  <a:schemeClr val="lt1"/>
                </a:solidFill>
                <a:latin typeface="Space Mono"/>
                <a:ea typeface="Space Mono"/>
                <a:cs typeface="Space Mono"/>
                <a:sym typeface="Space Mono"/>
              </a:rPr>
              <a:t>8</a:t>
            </a:fld>
            <a:endParaRPr sz="800">
              <a:solidFill>
                <a:schemeClr val="lt1"/>
              </a:solidFill>
              <a:latin typeface="Space Mono"/>
              <a:ea typeface="Space Mono"/>
              <a:cs typeface="Space Mono"/>
              <a:sym typeface="Space Mono"/>
            </a:endParaRPr>
          </a:p>
        </p:txBody>
      </p:sp>
      <p:sp>
        <p:nvSpPr>
          <p:cNvPr id="661" name="Google Shape;661;p5"/>
          <p:cNvSpPr txBox="1"/>
          <p:nvPr/>
        </p:nvSpPr>
        <p:spPr>
          <a:xfrm>
            <a:off x="495299" y="6505117"/>
            <a:ext cx="3773458" cy="158248"/>
          </a:xfrm>
          <a:prstGeom prst="rect">
            <a:avLst/>
          </a:prstGeom>
          <a:noFill/>
          <a:ln>
            <a:noFill/>
          </a:ln>
        </p:spPr>
        <p:txBody>
          <a:bodyPr anchor="b" anchorCtr="0" bIns="0" lIns="0" numCol="1" rIns="0" spcFirstLastPara="1" tIns="0" wrap="square">
            <a:spAutoFit/>
          </a:bodyPr>
          <a:lstStyle/>
          <a:p>
            <a:pPr algn="l" indent="0" lvl="0" marL="0" marR="0" rtl="0">
              <a:lnSpc>
                <a:spcPct val="96000"/>
              </a:lnSpc>
              <a:spcBef>
                <a:spcPts val="0"/>
              </a:spcBef>
              <a:spcAft>
                <a:spcPts val="0"/>
              </a:spcAft>
              <a:buClr>
                <a:srgbClr val="3253DC"/>
              </a:buClr>
              <a:buSzPts val="1600"/>
              <a:buFont typeface="Arial"/>
              <a:buNone/>
            </a:pPr>
            <a:r>
              <a:rPr baseline="-25000" lang="en-US" sz="1600">
                <a:solidFill>
                  <a:schemeClr val="lt1"/>
                </a:solidFill>
                <a:latin typeface="Space Mono"/>
                <a:ea typeface="Space Mono"/>
                <a:cs typeface="Space Mono"/>
                <a:sym typeface="Space Mono"/>
              </a:rPr>
              <a:t>©</a:t>
            </a:r>
            <a:r>
              <a:rPr baseline="-25000" lang="en-US" sz="600">
                <a:solidFill>
                  <a:schemeClr val="lt1"/>
                </a:solidFill>
                <a:latin typeface="Space Mono"/>
                <a:ea typeface="Space Mono"/>
                <a:cs typeface="Space Mono"/>
                <a:sym typeface="Space Mono"/>
              </a:rPr>
              <a:t> </a:t>
            </a:r>
            <a:r>
              <a:rPr lang="en-US" sz="800">
                <a:solidFill>
                  <a:schemeClr val="lt1"/>
                </a:solidFill>
                <a:latin typeface="Space Mono"/>
                <a:ea typeface="Space Mono"/>
                <a:cs typeface="Space Mono"/>
                <a:sym typeface="Space Mono"/>
              </a:rPr>
              <a:t>2022  Pure Storage</a:t>
            </a:r>
            <a:endParaRPr sz="800">
              <a:solidFill>
                <a:schemeClr val="lt1"/>
              </a:solidFill>
              <a:latin typeface="Space Mono"/>
              <a:ea typeface="Space Mono"/>
              <a:cs typeface="Space Mono"/>
              <a:sym typeface="Space Mono"/>
            </a:endParaRPr>
          </a:p>
        </p:txBody>
      </p:sp>
      <p:sp>
        <p:nvSpPr>
          <p:cNvPr id="662" name="Google Shape;662;p5"/>
          <p:cNvSpPr txBox="1"/>
          <p:nvPr/>
        </p:nvSpPr>
        <p:spPr>
          <a:xfrm>
            <a:off x="8696320" y="6500698"/>
            <a:ext cx="2170200" cy="141577"/>
          </a:xfrm>
          <a:prstGeom prst="rect">
            <a:avLst/>
          </a:prstGeom>
          <a:noFill/>
          <a:ln>
            <a:noFill/>
          </a:ln>
        </p:spPr>
        <p:txBody>
          <a:bodyPr anchor="b" anchorCtr="0" bIns="0" lIns="0" numCol="1" rIns="0" spcFirstLastPara="1" tIns="0" wrap="square">
            <a:spAutoFit/>
          </a:bodyPr>
          <a:lstStyle/>
          <a:p>
            <a:pPr algn="l" indent="0" lvl="0" marL="0" marR="0" rtl="0">
              <a:lnSpc>
                <a:spcPct val="115000"/>
              </a:lnSpc>
              <a:spcBef>
                <a:spcPts val="0"/>
              </a:spcBef>
              <a:spcAft>
                <a:spcPts val="0"/>
              </a:spcAft>
              <a:buClr>
                <a:schemeClr val="lt1"/>
              </a:buClr>
              <a:buSzPts val="800"/>
              <a:buFont typeface="Space Mono"/>
              <a:buNone/>
            </a:pPr>
            <a:r>
              <a:rPr lang="en-US" sz="800">
                <a:solidFill>
                  <a:schemeClr val="lt1"/>
                </a:solidFill>
                <a:latin typeface="Space Mono"/>
                <a:ea typeface="Space Mono"/>
                <a:cs typeface="Space Mono"/>
                <a:sym typeface="Space Mono"/>
              </a:rPr>
              <a:t>Uncomplicate Data Storage, Forever</a:t>
            </a:r>
            <a:endParaRPr sz="800">
              <a:solidFill>
                <a:schemeClr val="lt1"/>
              </a:solidFill>
              <a:latin typeface="Space Mono"/>
              <a:ea typeface="Space Mono"/>
              <a:cs typeface="Space Mono"/>
              <a:sym typeface="Space Mono"/>
            </a:endParaRPr>
          </a:p>
        </p:txBody>
      </p:sp>
      <p:grpSp>
        <p:nvGrpSpPr>
          <p:cNvPr id="663" name="Google Shape;663;p5"/>
          <p:cNvGrpSpPr/>
          <p:nvPr/>
        </p:nvGrpSpPr>
        <p:grpSpPr>
          <a:xfrm>
            <a:off x="6495290" y="4630232"/>
            <a:ext cx="642715" cy="515012"/>
            <a:chOff x="2688970" y="2351045"/>
            <a:chExt cx="803393" cy="688242"/>
          </a:xfrm>
        </p:grpSpPr>
        <p:sp>
          <p:nvSpPr>
            <p:cNvPr id="664" name="Google Shape;664;p5"/>
            <p:cNvSpPr/>
            <p:nvPr/>
          </p:nvSpPr>
          <p:spPr>
            <a:xfrm>
              <a:off x="3032893" y="2694898"/>
              <a:ext cx="115100" cy="115100"/>
            </a:xfrm>
            <a:custGeom>
              <a:avLst/>
              <a:gdLst/>
              <a:ahLst/>
              <a:cxnLst/>
              <a:rect b="b" l="l" r="r" t="t"/>
              <a:pathLst>
                <a:path extrusionOk="0" h="186396" w="186396">
                  <a:moveTo>
                    <a:pt x="186397" y="93198"/>
                  </a:moveTo>
                  <a:cubicBezTo>
                    <a:pt x="186397" y="144670"/>
                    <a:pt x="144670" y="186397"/>
                    <a:pt x="93198" y="186397"/>
                  </a:cubicBezTo>
                  <a:cubicBezTo>
                    <a:pt x="41727" y="186397"/>
                    <a:pt x="0" y="144670"/>
                    <a:pt x="0" y="93198"/>
                  </a:cubicBezTo>
                  <a:cubicBezTo>
                    <a:pt x="0" y="41726"/>
                    <a:pt x="41727" y="0"/>
                    <a:pt x="93198" y="0"/>
                  </a:cubicBezTo>
                  <a:cubicBezTo>
                    <a:pt x="144670" y="0"/>
                    <a:pt x="186397" y="41726"/>
                    <a:pt x="186397" y="93198"/>
                  </a:cubicBezTo>
                  <a:close/>
                </a:path>
              </a:pathLst>
            </a:custGeom>
            <a:solidFill>
              <a:schemeClr val="accent2"/>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600"/>
                <a:buFont typeface="Inter Light"/>
                <a:buNone/>
              </a:pPr>
              <a:endParaRPr sz="1600">
                <a:solidFill>
                  <a:schemeClr val="dk1"/>
                </a:solidFill>
                <a:latin typeface="Inter Light"/>
                <a:ea typeface="Inter Light"/>
                <a:cs typeface="Inter Light"/>
                <a:sym typeface="Inter Light"/>
              </a:endParaRPr>
            </a:p>
          </p:txBody>
        </p:sp>
        <p:sp>
          <p:nvSpPr>
            <p:cNvPr id="665" name="Google Shape;665;p5"/>
            <p:cNvSpPr/>
            <p:nvPr/>
          </p:nvSpPr>
          <p:spPr>
            <a:xfrm>
              <a:off x="2688970" y="2351045"/>
              <a:ext cx="803393" cy="688242"/>
            </a:xfrm>
            <a:custGeom>
              <a:avLst/>
              <a:gdLst/>
              <a:ahLst/>
              <a:cxnLst/>
              <a:rect b="b" l="l" r="r" t="t"/>
              <a:pathLst>
                <a:path extrusionOk="0" h="1114562" w="1301042">
                  <a:moveTo>
                    <a:pt x="1301042" y="650438"/>
                  </a:moveTo>
                  <a:lnTo>
                    <a:pt x="1301042" y="650438"/>
                  </a:lnTo>
                  <a:cubicBezTo>
                    <a:pt x="1301042" y="824181"/>
                    <a:pt x="1233374" y="987557"/>
                    <a:pt x="1110521" y="1110410"/>
                  </a:cubicBezTo>
                  <a:cubicBezTo>
                    <a:pt x="1107790" y="1113141"/>
                    <a:pt x="1104222" y="1114479"/>
                    <a:pt x="1100655" y="1114479"/>
                  </a:cubicBezTo>
                  <a:cubicBezTo>
                    <a:pt x="1097088" y="1114479"/>
                    <a:pt x="1093520" y="1113141"/>
                    <a:pt x="1090789" y="1110410"/>
                  </a:cubicBezTo>
                  <a:cubicBezTo>
                    <a:pt x="1085326" y="1104947"/>
                    <a:pt x="1085326" y="1096140"/>
                    <a:pt x="1090789" y="1090677"/>
                  </a:cubicBezTo>
                  <a:cubicBezTo>
                    <a:pt x="1205113" y="976353"/>
                    <a:pt x="1269494" y="825408"/>
                    <a:pt x="1273005" y="664317"/>
                  </a:cubicBezTo>
                  <a:lnTo>
                    <a:pt x="1180141" y="664317"/>
                  </a:lnTo>
                  <a:cubicBezTo>
                    <a:pt x="1172448" y="664317"/>
                    <a:pt x="1166206" y="658074"/>
                    <a:pt x="1166206" y="650382"/>
                  </a:cubicBezTo>
                  <a:cubicBezTo>
                    <a:pt x="1166206" y="642690"/>
                    <a:pt x="1172448" y="636447"/>
                    <a:pt x="1180141" y="636447"/>
                  </a:cubicBezTo>
                  <a:lnTo>
                    <a:pt x="1273005" y="636447"/>
                  </a:lnTo>
                  <a:cubicBezTo>
                    <a:pt x="1269438" y="475301"/>
                    <a:pt x="1204389" y="329037"/>
                    <a:pt x="1100320" y="220287"/>
                  </a:cubicBezTo>
                  <a:lnTo>
                    <a:pt x="1033989" y="286618"/>
                  </a:lnTo>
                  <a:cubicBezTo>
                    <a:pt x="1031258" y="289350"/>
                    <a:pt x="1027690" y="290687"/>
                    <a:pt x="1024123" y="290687"/>
                  </a:cubicBezTo>
                  <a:cubicBezTo>
                    <a:pt x="1020555" y="290687"/>
                    <a:pt x="1016988" y="289350"/>
                    <a:pt x="1014257" y="286618"/>
                  </a:cubicBezTo>
                  <a:cubicBezTo>
                    <a:pt x="1008794" y="281156"/>
                    <a:pt x="1008794" y="272349"/>
                    <a:pt x="1014257" y="266886"/>
                  </a:cubicBezTo>
                  <a:lnTo>
                    <a:pt x="1080588" y="200555"/>
                  </a:lnTo>
                  <a:cubicBezTo>
                    <a:pt x="971838" y="96543"/>
                    <a:pt x="825574" y="31438"/>
                    <a:pt x="664428" y="27926"/>
                  </a:cubicBezTo>
                  <a:lnTo>
                    <a:pt x="664428" y="122016"/>
                  </a:lnTo>
                  <a:cubicBezTo>
                    <a:pt x="664428" y="129708"/>
                    <a:pt x="658186" y="135951"/>
                    <a:pt x="650493" y="135951"/>
                  </a:cubicBezTo>
                  <a:cubicBezTo>
                    <a:pt x="642802" y="135951"/>
                    <a:pt x="636558" y="129708"/>
                    <a:pt x="636558" y="122016"/>
                  </a:cubicBezTo>
                  <a:lnTo>
                    <a:pt x="636558" y="27982"/>
                  </a:lnTo>
                  <a:cubicBezTo>
                    <a:pt x="299662" y="35395"/>
                    <a:pt x="27870" y="311757"/>
                    <a:pt x="27870" y="650438"/>
                  </a:cubicBezTo>
                  <a:cubicBezTo>
                    <a:pt x="27870" y="816768"/>
                    <a:pt x="92640" y="973120"/>
                    <a:pt x="210254" y="1090733"/>
                  </a:cubicBezTo>
                  <a:cubicBezTo>
                    <a:pt x="215716" y="1096196"/>
                    <a:pt x="215716" y="1105003"/>
                    <a:pt x="210254" y="1110465"/>
                  </a:cubicBezTo>
                  <a:cubicBezTo>
                    <a:pt x="204791" y="1115928"/>
                    <a:pt x="195984" y="1115928"/>
                    <a:pt x="190521" y="1110465"/>
                  </a:cubicBezTo>
                  <a:cubicBezTo>
                    <a:pt x="67669" y="987613"/>
                    <a:pt x="0" y="824237"/>
                    <a:pt x="0" y="650493"/>
                  </a:cubicBezTo>
                  <a:cubicBezTo>
                    <a:pt x="0" y="291802"/>
                    <a:pt x="291802" y="0"/>
                    <a:pt x="650493" y="0"/>
                  </a:cubicBezTo>
                  <a:lnTo>
                    <a:pt x="650493" y="0"/>
                  </a:lnTo>
                  <a:lnTo>
                    <a:pt x="650493" y="0"/>
                  </a:lnTo>
                  <a:cubicBezTo>
                    <a:pt x="650493" y="0"/>
                    <a:pt x="650493" y="0"/>
                    <a:pt x="650493" y="0"/>
                  </a:cubicBezTo>
                  <a:cubicBezTo>
                    <a:pt x="828752" y="0"/>
                    <a:pt x="990511" y="72128"/>
                    <a:pt x="1108125" y="188682"/>
                  </a:cubicBezTo>
                  <a:cubicBezTo>
                    <a:pt x="1108960" y="189184"/>
                    <a:pt x="1109740" y="189797"/>
                    <a:pt x="1110465" y="190522"/>
                  </a:cubicBezTo>
                  <a:cubicBezTo>
                    <a:pt x="1111189" y="191246"/>
                    <a:pt x="1111803" y="192027"/>
                    <a:pt x="1112305" y="192863"/>
                  </a:cubicBezTo>
                  <a:cubicBezTo>
                    <a:pt x="1228970" y="310420"/>
                    <a:pt x="1301042" y="472179"/>
                    <a:pt x="1301042" y="650438"/>
                  </a:cubicBezTo>
                  <a:cubicBezTo>
                    <a:pt x="1301042" y="650438"/>
                    <a:pt x="1301042" y="650438"/>
                    <a:pt x="1301042" y="650438"/>
                  </a:cubicBezTo>
                  <a:lnTo>
                    <a:pt x="1301042" y="650438"/>
                  </a:lnTo>
                  <a:close/>
                  <a:moveTo>
                    <a:pt x="939731" y="348658"/>
                  </a:moveTo>
                  <a:lnTo>
                    <a:pt x="642634" y="645755"/>
                  </a:lnTo>
                  <a:cubicBezTo>
                    <a:pt x="637172" y="651218"/>
                    <a:pt x="637172" y="660025"/>
                    <a:pt x="642634" y="665488"/>
                  </a:cubicBezTo>
                  <a:cubicBezTo>
                    <a:pt x="645366" y="668219"/>
                    <a:pt x="648932" y="669557"/>
                    <a:pt x="652501" y="669557"/>
                  </a:cubicBezTo>
                  <a:cubicBezTo>
                    <a:pt x="656067" y="669557"/>
                    <a:pt x="659634" y="668219"/>
                    <a:pt x="662367" y="665488"/>
                  </a:cubicBezTo>
                  <a:lnTo>
                    <a:pt x="959463" y="368390"/>
                  </a:lnTo>
                  <a:cubicBezTo>
                    <a:pt x="964926" y="362927"/>
                    <a:pt x="964926" y="354120"/>
                    <a:pt x="959463" y="348658"/>
                  </a:cubicBezTo>
                  <a:cubicBezTo>
                    <a:pt x="954001" y="343251"/>
                    <a:pt x="945195" y="343251"/>
                    <a:pt x="939731" y="348658"/>
                  </a:cubicBez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600"/>
                <a:buFont typeface="Inter Light"/>
                <a:buNone/>
              </a:pPr>
              <a:endParaRPr sz="1600">
                <a:solidFill>
                  <a:schemeClr val="dk1"/>
                </a:solidFill>
                <a:latin typeface="Inter Light"/>
                <a:ea typeface="Inter Light"/>
                <a:cs typeface="Inter Light"/>
                <a:sym typeface="Inter Light"/>
              </a:endParaRPr>
            </a:p>
          </p:txBody>
        </p:sp>
      </p:grpSp>
      <p:sp>
        <p:nvSpPr>
          <p:cNvPr id="666" name="Google Shape;666;p5"/>
          <p:cNvSpPr txBox="1"/>
          <p:nvPr/>
        </p:nvSpPr>
        <p:spPr>
          <a:xfrm>
            <a:off x="6495365" y="5282605"/>
            <a:ext cx="2579064" cy="1093313"/>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lt1"/>
              </a:buClr>
              <a:buSzPts val="1800"/>
              <a:buFont typeface="Inter Light"/>
              <a:buNone/>
            </a:pPr>
            <a:r>
              <a:rPr b="1" lang="en-US" sz="1800">
                <a:solidFill>
                  <a:schemeClr val="lt1"/>
                </a:solidFill>
                <a:latin typeface="Inter ExtraBold"/>
                <a:ea typeface="Inter ExtraBold"/>
                <a:cs typeface="Inter ExtraBold"/>
                <a:sym typeface="Inter ExtraBold"/>
              </a:rPr>
              <a:t>SLA-Based Outcome:</a:t>
            </a:r>
            <a:r>
              <a:rPr lang="en-US" sz="1800">
                <a:solidFill>
                  <a:schemeClr val="lt1"/>
                </a:solidFill>
                <a:latin typeface="Inter Light"/>
                <a:ea typeface="Inter Light"/>
                <a:cs typeface="Inter Light"/>
                <a:sym typeface="Inter Light"/>
              </a:rPr>
              <a:t> </a:t>
            </a:r>
            <a:endParaRPr sz="1800">
              <a:solidFill>
                <a:schemeClr val="dk1"/>
              </a:solidFill>
              <a:latin typeface="Inter Light"/>
              <a:ea typeface="Inter Light"/>
              <a:cs typeface="Inter Light"/>
              <a:sym typeface="Inter Light"/>
            </a:endParaRPr>
          </a:p>
          <a:p>
            <a:pPr algn="l" indent="0" lvl="0" marL="0" marR="0" rtl="0">
              <a:lnSpc>
                <a:spcPct val="96000"/>
              </a:lnSpc>
              <a:spcBef>
                <a:spcPts val="0"/>
              </a:spcBef>
              <a:spcAft>
                <a:spcPts val="0"/>
              </a:spcAft>
              <a:buClr>
                <a:schemeClr val="lt1"/>
              </a:buClr>
              <a:buSzPts val="1400"/>
              <a:buFont typeface="Inter Light"/>
              <a:buNone/>
            </a:pPr>
            <a:r>
              <a:rPr lang="en-US" sz="1400">
                <a:solidFill>
                  <a:schemeClr val="lt1"/>
                </a:solidFill>
                <a:latin typeface="Inter Light"/>
                <a:ea typeface="Inter Light"/>
                <a:cs typeface="Inter Light"/>
                <a:sym typeface="Inter Light"/>
              </a:rPr>
              <a:t>Evergreen™ Enterprise Technology, Delivering SLAs, and non-disruptive maintenance &amp; upgrades</a:t>
            </a:r>
            <a:endParaRPr sz="1800">
              <a:solidFill>
                <a:schemeClr val="dk1"/>
              </a:solidFill>
              <a:latin typeface="Inter Light"/>
              <a:ea typeface="Inter Light"/>
              <a:cs typeface="Inter Light"/>
              <a:sym typeface="Inter Light"/>
            </a:endParaRPr>
          </a:p>
        </p:txBody>
      </p:sp>
      <p:sp>
        <p:nvSpPr>
          <p:cNvPr id="667" name="Google Shape;667;p5"/>
          <p:cNvSpPr txBox="1"/>
          <p:nvPr/>
        </p:nvSpPr>
        <p:spPr>
          <a:xfrm>
            <a:off x="3430037" y="5282605"/>
            <a:ext cx="2232633" cy="886461"/>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lt1"/>
              </a:buClr>
              <a:buSzPts val="1800"/>
              <a:buFont typeface="Inter Light"/>
              <a:buNone/>
            </a:pPr>
            <a:r>
              <a:rPr b="1" lang="en-US" sz="1800">
                <a:solidFill>
                  <a:schemeClr val="lt1"/>
                </a:solidFill>
                <a:latin typeface="Inter ExtraBold"/>
                <a:ea typeface="Inter ExtraBold"/>
                <a:cs typeface="Inter ExtraBold"/>
                <a:sym typeface="Inter ExtraBold"/>
              </a:rPr>
              <a:t>Cloud Operations: </a:t>
            </a:r>
            <a:endParaRPr b="1" sz="1800">
              <a:solidFill>
                <a:schemeClr val="dk1"/>
              </a:solidFill>
              <a:latin typeface="Inter ExtraBold"/>
              <a:ea typeface="Inter ExtraBold"/>
              <a:cs typeface="Inter ExtraBold"/>
              <a:sym typeface="Inter ExtraBold"/>
            </a:endParaRPr>
          </a:p>
          <a:p>
            <a:pPr algn="l" indent="0" lvl="0" marL="0" marR="0" rtl="0">
              <a:lnSpc>
                <a:spcPct val="96000"/>
              </a:lnSpc>
              <a:spcBef>
                <a:spcPts val="0"/>
              </a:spcBef>
              <a:spcAft>
                <a:spcPts val="0"/>
              </a:spcAft>
              <a:buClr>
                <a:schemeClr val="lt1"/>
              </a:buClr>
              <a:buSzPts val="1400"/>
              <a:buFont typeface="Inter Light"/>
              <a:buNone/>
            </a:pPr>
            <a:r>
              <a:rPr lang="en-US" sz="1400">
                <a:solidFill>
                  <a:schemeClr val="lt1"/>
                </a:solidFill>
                <a:latin typeface="Inter Light"/>
                <a:ea typeface="Inter Light"/>
                <a:cs typeface="Inter Light"/>
                <a:sym typeface="Inter Light"/>
              </a:rPr>
              <a:t>Pure1 AI-powered monitoring &amp; management.</a:t>
            </a:r>
            <a:endParaRPr sz="1400">
              <a:solidFill>
                <a:schemeClr val="lt1"/>
              </a:solidFill>
              <a:latin typeface="Inter Light"/>
              <a:ea typeface="Inter Light"/>
              <a:cs typeface="Inter Light"/>
              <a:sym typeface="Inter Light"/>
            </a:endParaRPr>
          </a:p>
          <a:p>
            <a:pPr algn="l" indent="0" lvl="0" marL="0" marR="0" rtl="0">
              <a:lnSpc>
                <a:spcPct val="96000"/>
              </a:lnSpc>
              <a:spcBef>
                <a:spcPts val="0"/>
              </a:spcBef>
              <a:spcAft>
                <a:spcPts val="0"/>
              </a:spcAft>
              <a:buClr>
                <a:schemeClr val="lt1"/>
              </a:buClr>
              <a:buSzPts val="1400"/>
              <a:buFont typeface="Inter Light"/>
              <a:buNone/>
            </a:pPr>
            <a:r>
              <a:rPr lang="en-US" sz="1400">
                <a:solidFill>
                  <a:schemeClr val="lt1"/>
                </a:solidFill>
                <a:latin typeface="Inter Light"/>
                <a:ea typeface="Inter Light"/>
                <a:cs typeface="Inter Light"/>
                <a:sym typeface="Inter Light"/>
              </a:rPr>
              <a:t>Portworx Essentials </a:t>
            </a:r>
            <a:endParaRPr sz="1400">
              <a:solidFill>
                <a:schemeClr val="lt1"/>
              </a:solidFill>
              <a:latin typeface="Inter Light"/>
              <a:ea typeface="Inter Light"/>
              <a:cs typeface="Inter Light"/>
              <a:sym typeface="Inter Light"/>
            </a:endParaRPr>
          </a:p>
        </p:txBody>
      </p:sp>
      <p:grpSp>
        <p:nvGrpSpPr>
          <p:cNvPr id="668" name="Google Shape;668;p5"/>
          <p:cNvGrpSpPr/>
          <p:nvPr/>
        </p:nvGrpSpPr>
        <p:grpSpPr>
          <a:xfrm>
            <a:off x="3429964" y="4630232"/>
            <a:ext cx="727221" cy="478049"/>
            <a:chOff x="2645827" y="2438595"/>
            <a:chExt cx="909026" cy="638847"/>
          </a:xfrm>
        </p:grpSpPr>
        <p:sp>
          <p:nvSpPr>
            <p:cNvPr id="669" name="Google Shape;669;p5"/>
            <p:cNvSpPr/>
            <p:nvPr/>
          </p:nvSpPr>
          <p:spPr>
            <a:xfrm>
              <a:off x="3290828" y="2798497"/>
              <a:ext cx="182305" cy="182305"/>
            </a:xfrm>
            <a:custGeom>
              <a:avLst/>
              <a:gdLst/>
              <a:ahLst/>
              <a:cxnLst/>
              <a:rect b="b" l="l" r="r" t="t"/>
              <a:pathLst>
                <a:path extrusionOk="0" h="204837" w="204837">
                  <a:moveTo>
                    <a:pt x="204838" y="102419"/>
                  </a:moveTo>
                  <a:cubicBezTo>
                    <a:pt x="204838" y="158983"/>
                    <a:pt x="158984" y="204838"/>
                    <a:pt x="102419" y="204838"/>
                  </a:cubicBezTo>
                  <a:cubicBezTo>
                    <a:pt x="45855" y="204838"/>
                    <a:pt x="0" y="158983"/>
                    <a:pt x="0" y="102419"/>
                  </a:cubicBezTo>
                  <a:cubicBezTo>
                    <a:pt x="0" y="45854"/>
                    <a:pt x="45855" y="0"/>
                    <a:pt x="102419" y="0"/>
                  </a:cubicBezTo>
                  <a:cubicBezTo>
                    <a:pt x="158984" y="0"/>
                    <a:pt x="204838" y="45854"/>
                    <a:pt x="204838" y="102419"/>
                  </a:cubicBezTo>
                  <a:close/>
                </a:path>
              </a:pathLst>
            </a:custGeom>
            <a:solidFill>
              <a:schemeClr val="accent2"/>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600"/>
                <a:buFont typeface="Inter Light"/>
                <a:buNone/>
              </a:pPr>
              <a:endParaRPr sz="1600">
                <a:solidFill>
                  <a:schemeClr val="dk1"/>
                </a:solidFill>
                <a:latin typeface="Inter Light"/>
                <a:ea typeface="Inter Light"/>
                <a:cs typeface="Inter Light"/>
                <a:sym typeface="Inter Light"/>
              </a:endParaRPr>
            </a:p>
          </p:txBody>
        </p:sp>
        <p:sp>
          <p:nvSpPr>
            <p:cNvPr id="670" name="Google Shape;670;p5"/>
            <p:cNvSpPr/>
            <p:nvPr/>
          </p:nvSpPr>
          <p:spPr>
            <a:xfrm>
              <a:off x="2645827" y="2438595"/>
              <a:ext cx="909026" cy="638847"/>
            </a:xfrm>
            <a:custGeom>
              <a:avLst/>
              <a:gdLst/>
              <a:ahLst/>
              <a:cxnLst/>
              <a:rect b="b" l="l" r="r" t="t"/>
              <a:pathLst>
                <a:path extrusionOk="0" h="717806" w="1021378">
                  <a:moveTo>
                    <a:pt x="595027" y="580100"/>
                  </a:moveTo>
                  <a:cubicBezTo>
                    <a:pt x="595027" y="585439"/>
                    <a:pt x="590693" y="589773"/>
                    <a:pt x="585353" y="589773"/>
                  </a:cubicBezTo>
                  <a:lnTo>
                    <a:pt x="188562" y="589773"/>
                  </a:lnTo>
                  <a:cubicBezTo>
                    <a:pt x="77166" y="589773"/>
                    <a:pt x="8681" y="499658"/>
                    <a:pt x="749" y="414844"/>
                  </a:cubicBezTo>
                  <a:cubicBezTo>
                    <a:pt x="-5752" y="345004"/>
                    <a:pt x="28994" y="255625"/>
                    <a:pt x="147703" y="230977"/>
                  </a:cubicBezTo>
                  <a:cubicBezTo>
                    <a:pt x="170725" y="178162"/>
                    <a:pt x="226751" y="143029"/>
                    <a:pt x="288930" y="143029"/>
                  </a:cubicBezTo>
                  <a:cubicBezTo>
                    <a:pt x="305529" y="143029"/>
                    <a:pt x="321780" y="145506"/>
                    <a:pt x="337451" y="150420"/>
                  </a:cubicBezTo>
                  <a:cubicBezTo>
                    <a:pt x="399823" y="21264"/>
                    <a:pt x="554593" y="-35768"/>
                    <a:pt x="686224" y="23354"/>
                  </a:cubicBezTo>
                  <a:cubicBezTo>
                    <a:pt x="688933" y="24553"/>
                    <a:pt x="691603" y="25830"/>
                    <a:pt x="694234" y="27107"/>
                  </a:cubicBezTo>
                  <a:cubicBezTo>
                    <a:pt x="745695" y="52296"/>
                    <a:pt x="787289" y="95476"/>
                    <a:pt x="811356" y="148679"/>
                  </a:cubicBezTo>
                  <a:cubicBezTo>
                    <a:pt x="813562" y="153554"/>
                    <a:pt x="811395" y="159280"/>
                    <a:pt x="806520" y="161486"/>
                  </a:cubicBezTo>
                  <a:cubicBezTo>
                    <a:pt x="801644" y="163691"/>
                    <a:pt x="795918" y="161524"/>
                    <a:pt x="793712" y="156649"/>
                  </a:cubicBezTo>
                  <a:cubicBezTo>
                    <a:pt x="771503" y="107510"/>
                    <a:pt x="733158" y="67656"/>
                    <a:pt x="685721" y="44480"/>
                  </a:cubicBezTo>
                  <a:cubicBezTo>
                    <a:pt x="683284" y="43280"/>
                    <a:pt x="680808" y="42119"/>
                    <a:pt x="678293" y="40997"/>
                  </a:cubicBezTo>
                  <a:cubicBezTo>
                    <a:pt x="554090" y="-14797"/>
                    <a:pt x="407677" y="40843"/>
                    <a:pt x="351883" y="165007"/>
                  </a:cubicBezTo>
                  <a:cubicBezTo>
                    <a:pt x="350490" y="168141"/>
                    <a:pt x="347588" y="170075"/>
                    <a:pt x="344415" y="170540"/>
                  </a:cubicBezTo>
                  <a:cubicBezTo>
                    <a:pt x="342248" y="171468"/>
                    <a:pt x="339733" y="171623"/>
                    <a:pt x="337334" y="170772"/>
                  </a:cubicBezTo>
                  <a:cubicBezTo>
                    <a:pt x="321857" y="165200"/>
                    <a:pt x="305568" y="162376"/>
                    <a:pt x="288930" y="162376"/>
                  </a:cubicBezTo>
                  <a:cubicBezTo>
                    <a:pt x="232749" y="162376"/>
                    <a:pt x="182410" y="194761"/>
                    <a:pt x="163683" y="242933"/>
                  </a:cubicBezTo>
                  <a:cubicBezTo>
                    <a:pt x="162483" y="246029"/>
                    <a:pt x="159736" y="248312"/>
                    <a:pt x="156447" y="248931"/>
                  </a:cubicBezTo>
                  <a:cubicBezTo>
                    <a:pt x="46483" y="269631"/>
                    <a:pt x="13865" y="347287"/>
                    <a:pt x="19979" y="413025"/>
                  </a:cubicBezTo>
                  <a:cubicBezTo>
                    <a:pt x="27098" y="489327"/>
                    <a:pt x="88581" y="570388"/>
                    <a:pt x="188523" y="570388"/>
                  </a:cubicBezTo>
                  <a:lnTo>
                    <a:pt x="585276" y="570388"/>
                  </a:lnTo>
                  <a:cubicBezTo>
                    <a:pt x="590693" y="570426"/>
                    <a:pt x="595027" y="574760"/>
                    <a:pt x="595027" y="580100"/>
                  </a:cubicBezTo>
                  <a:close/>
                  <a:moveTo>
                    <a:pt x="1021379" y="272417"/>
                  </a:moveTo>
                  <a:lnTo>
                    <a:pt x="1021379" y="657988"/>
                  </a:lnTo>
                  <a:cubicBezTo>
                    <a:pt x="1021379" y="697260"/>
                    <a:pt x="924067" y="717806"/>
                    <a:pt x="827955" y="717806"/>
                  </a:cubicBezTo>
                  <a:cubicBezTo>
                    <a:pt x="731843" y="717806"/>
                    <a:pt x="634531" y="697260"/>
                    <a:pt x="634531" y="657988"/>
                  </a:cubicBezTo>
                  <a:lnTo>
                    <a:pt x="634531" y="272417"/>
                  </a:lnTo>
                  <a:cubicBezTo>
                    <a:pt x="634531" y="233144"/>
                    <a:pt x="731843" y="212598"/>
                    <a:pt x="827955" y="212598"/>
                  </a:cubicBezTo>
                  <a:cubicBezTo>
                    <a:pt x="924067" y="212598"/>
                    <a:pt x="1021379" y="233144"/>
                    <a:pt x="1021379" y="272417"/>
                  </a:cubicBezTo>
                  <a:close/>
                  <a:moveTo>
                    <a:pt x="653916" y="272417"/>
                  </a:moveTo>
                  <a:cubicBezTo>
                    <a:pt x="653916" y="286540"/>
                    <a:pt x="713696" y="312889"/>
                    <a:pt x="827994" y="312889"/>
                  </a:cubicBezTo>
                  <a:cubicBezTo>
                    <a:pt x="942292" y="312889"/>
                    <a:pt x="1002071" y="286540"/>
                    <a:pt x="1002071" y="272417"/>
                  </a:cubicBezTo>
                  <a:cubicBezTo>
                    <a:pt x="1002071" y="258294"/>
                    <a:pt x="942292" y="231945"/>
                    <a:pt x="827994" y="231945"/>
                  </a:cubicBezTo>
                  <a:cubicBezTo>
                    <a:pt x="713696" y="231945"/>
                    <a:pt x="653916" y="258294"/>
                    <a:pt x="653916" y="272417"/>
                  </a:cubicBezTo>
                  <a:close/>
                  <a:moveTo>
                    <a:pt x="1002032" y="657988"/>
                  </a:moveTo>
                  <a:lnTo>
                    <a:pt x="1002032" y="300082"/>
                  </a:lnTo>
                  <a:cubicBezTo>
                    <a:pt x="968950" y="321286"/>
                    <a:pt x="898143" y="332274"/>
                    <a:pt x="827955" y="332274"/>
                  </a:cubicBezTo>
                  <a:cubicBezTo>
                    <a:pt x="757767" y="332274"/>
                    <a:pt x="686998" y="321286"/>
                    <a:pt x="653878" y="300082"/>
                  </a:cubicBezTo>
                  <a:lnTo>
                    <a:pt x="653878" y="657988"/>
                  </a:lnTo>
                  <a:cubicBezTo>
                    <a:pt x="653878" y="672110"/>
                    <a:pt x="713658" y="698460"/>
                    <a:pt x="827955" y="698460"/>
                  </a:cubicBezTo>
                  <a:cubicBezTo>
                    <a:pt x="942253" y="698460"/>
                    <a:pt x="1002032" y="672110"/>
                    <a:pt x="1002032" y="657988"/>
                  </a:cubicBezTo>
                  <a:close/>
                  <a:moveTo>
                    <a:pt x="896480" y="464138"/>
                  </a:moveTo>
                  <a:cubicBezTo>
                    <a:pt x="892185" y="460965"/>
                    <a:pt x="886110" y="461894"/>
                    <a:pt x="882937" y="466189"/>
                  </a:cubicBezTo>
                  <a:lnTo>
                    <a:pt x="819714" y="552048"/>
                  </a:lnTo>
                  <a:lnTo>
                    <a:pt x="771425" y="511575"/>
                  </a:lnTo>
                  <a:cubicBezTo>
                    <a:pt x="767324" y="508132"/>
                    <a:pt x="761211" y="508673"/>
                    <a:pt x="757806" y="512775"/>
                  </a:cubicBezTo>
                  <a:cubicBezTo>
                    <a:pt x="754362" y="516876"/>
                    <a:pt x="754904" y="522951"/>
                    <a:pt x="759005" y="526394"/>
                  </a:cubicBezTo>
                  <a:lnTo>
                    <a:pt x="815187" y="573483"/>
                  </a:lnTo>
                  <a:cubicBezTo>
                    <a:pt x="816928" y="574954"/>
                    <a:pt x="819133" y="575727"/>
                    <a:pt x="821416" y="575727"/>
                  </a:cubicBezTo>
                  <a:cubicBezTo>
                    <a:pt x="821803" y="575727"/>
                    <a:pt x="822190" y="575689"/>
                    <a:pt x="822577" y="575650"/>
                  </a:cubicBezTo>
                  <a:cubicBezTo>
                    <a:pt x="825247" y="575340"/>
                    <a:pt x="827646" y="573947"/>
                    <a:pt x="829232" y="571781"/>
                  </a:cubicBezTo>
                  <a:lnTo>
                    <a:pt x="898569" y="477642"/>
                  </a:lnTo>
                  <a:cubicBezTo>
                    <a:pt x="901703" y="473347"/>
                    <a:pt x="900774" y="467311"/>
                    <a:pt x="896480" y="464138"/>
                  </a:cubicBez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600"/>
                <a:buFont typeface="Inter Light"/>
                <a:buNone/>
              </a:pPr>
              <a:endParaRPr sz="1600">
                <a:solidFill>
                  <a:schemeClr val="dk1"/>
                </a:solidFill>
                <a:latin typeface="Inter Light"/>
                <a:ea typeface="Inter Light"/>
                <a:cs typeface="Inter Light"/>
                <a:sym typeface="Inter Light"/>
              </a:endParaRPr>
            </a:p>
          </p:txBody>
        </p:sp>
      </p:grpSp>
      <p:sp>
        <p:nvSpPr>
          <p:cNvPr id="671" name="Google Shape;671;p5"/>
          <p:cNvSpPr txBox="1"/>
          <p:nvPr/>
        </p:nvSpPr>
        <p:spPr>
          <a:xfrm>
            <a:off x="494261" y="5282605"/>
            <a:ext cx="2137500" cy="1122808"/>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lt1"/>
              </a:buClr>
              <a:buSzPts val="1800"/>
              <a:buFont typeface="Inter Light"/>
              <a:buNone/>
            </a:pPr>
            <a:r>
              <a:rPr b="1" lang="en-US" sz="1800">
                <a:solidFill>
                  <a:schemeClr val="lt1"/>
                </a:solidFill>
                <a:latin typeface="Inter ExtraBold"/>
                <a:ea typeface="Inter ExtraBold"/>
                <a:cs typeface="Inter ExtraBold"/>
                <a:sym typeface="Inter ExtraBold"/>
              </a:rPr>
              <a:t>Cloud Economics: </a:t>
            </a:r>
            <a:r>
              <a:rPr lang="en-US" sz="1400">
                <a:solidFill>
                  <a:schemeClr val="lt1"/>
                </a:solidFill>
                <a:latin typeface="Inter Light"/>
                <a:ea typeface="Inter Light"/>
                <a:cs typeface="Inter Light"/>
                <a:sym typeface="Inter Light"/>
              </a:rPr>
              <a:t>FinOps that work using a unified subscription and universal credits</a:t>
            </a:r>
            <a:endParaRPr sz="1400">
              <a:solidFill>
                <a:schemeClr val="lt1"/>
              </a:solidFill>
              <a:latin typeface="Inter Light"/>
              <a:ea typeface="Inter Light"/>
              <a:cs typeface="Inter Light"/>
              <a:sym typeface="Inter Light"/>
            </a:endParaRPr>
          </a:p>
          <a:p>
            <a:pPr algn="l" indent="0" lvl="0" marL="0" marR="0" rtl="0">
              <a:lnSpc>
                <a:spcPct val="96000"/>
              </a:lnSpc>
              <a:spcBef>
                <a:spcPts val="0"/>
              </a:spcBef>
              <a:spcAft>
                <a:spcPts val="0"/>
              </a:spcAft>
              <a:buClr>
                <a:schemeClr val="dk1"/>
              </a:buClr>
              <a:buSzPts val="1600"/>
              <a:buFont typeface="Inter Light"/>
              <a:buNone/>
            </a:pPr>
            <a:endParaRPr sz="1600">
              <a:solidFill>
                <a:schemeClr val="lt1"/>
              </a:solidFill>
              <a:latin typeface="Inter Light"/>
              <a:ea typeface="Inter Light"/>
              <a:cs typeface="Inter Light"/>
              <a:sym typeface="Inter Light"/>
            </a:endParaRPr>
          </a:p>
        </p:txBody>
      </p:sp>
      <p:grpSp>
        <p:nvGrpSpPr>
          <p:cNvPr id="672" name="Google Shape;672;p5"/>
          <p:cNvGrpSpPr/>
          <p:nvPr/>
        </p:nvGrpSpPr>
        <p:grpSpPr>
          <a:xfrm>
            <a:off x="494189" y="4630230"/>
            <a:ext cx="652859" cy="610253"/>
            <a:chOff x="2680441" y="2347706"/>
            <a:chExt cx="816074" cy="815519"/>
          </a:xfrm>
        </p:grpSpPr>
        <p:grpSp>
          <p:nvGrpSpPr>
            <p:cNvPr id="673" name="Google Shape;673;p5"/>
            <p:cNvGrpSpPr/>
            <p:nvPr/>
          </p:nvGrpSpPr>
          <p:grpSpPr>
            <a:xfrm>
              <a:off x="2801220" y="2593285"/>
              <a:ext cx="695295" cy="569940"/>
              <a:chOff x="2299016" y="3338784"/>
              <a:chExt cx="382051" cy="313171"/>
            </a:xfrm>
          </p:grpSpPr>
          <p:sp>
            <p:nvSpPr>
              <p:cNvPr id="674" name="Google Shape;674;p5"/>
              <p:cNvSpPr/>
              <p:nvPr/>
            </p:nvSpPr>
            <p:spPr>
              <a:xfrm>
                <a:off x="2299016" y="3571917"/>
                <a:ext cx="302" cy="302"/>
              </a:xfrm>
              <a:custGeom>
                <a:avLst/>
                <a:gdLst/>
                <a:ahLst/>
                <a:cxnLst/>
                <a:rect b="b" l="l" r="r" t="t"/>
                <a:pathLst>
                  <a:path extrusionOk="0" h="302" w="302">
                    <a:moveTo>
                      <a:pt x="302" y="283"/>
                    </a:moveTo>
                    <a:cubicBezTo>
                      <a:pt x="208" y="189"/>
                      <a:pt x="114" y="95"/>
                      <a:pt x="0" y="0"/>
                    </a:cubicBezTo>
                    <a:cubicBezTo>
                      <a:pt x="95" y="95"/>
                      <a:pt x="170" y="208"/>
                      <a:pt x="265" y="302"/>
                    </a:cubicBezTo>
                    <a:cubicBezTo>
                      <a:pt x="284" y="302"/>
                      <a:pt x="284" y="283"/>
                      <a:pt x="302" y="283"/>
                    </a:cubicBezTo>
                    <a:close/>
                  </a:path>
                </a:pathLst>
              </a:custGeom>
              <a:solidFill>
                <a:srgbClr val="FEB804"/>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600"/>
                  <a:buFont typeface="Inter Light"/>
                  <a:buNone/>
                </a:pPr>
                <a:endParaRPr sz="1600">
                  <a:solidFill>
                    <a:schemeClr val="dk1"/>
                  </a:solidFill>
                  <a:latin typeface="Inter Light"/>
                  <a:ea typeface="Inter Light"/>
                  <a:cs typeface="Inter Light"/>
                  <a:sym typeface="Inter Light"/>
                </a:endParaRPr>
              </a:p>
            </p:txBody>
          </p:sp>
          <p:sp>
            <p:nvSpPr>
              <p:cNvPr id="675" name="Google Shape;675;p5"/>
              <p:cNvSpPr/>
              <p:nvPr/>
            </p:nvSpPr>
            <p:spPr>
              <a:xfrm>
                <a:off x="2299168" y="3338784"/>
                <a:ext cx="381899" cy="313171"/>
              </a:xfrm>
              <a:custGeom>
                <a:avLst/>
                <a:gdLst/>
                <a:ahLst/>
                <a:cxnLst/>
                <a:rect b="b" l="l" r="r" t="t"/>
                <a:pathLst>
                  <a:path extrusionOk="0" h="313171" w="381899">
                    <a:moveTo>
                      <a:pt x="364248" y="2881"/>
                    </a:moveTo>
                    <a:cubicBezTo>
                      <a:pt x="363227" y="481"/>
                      <a:pt x="360468" y="-634"/>
                      <a:pt x="358049" y="367"/>
                    </a:cubicBezTo>
                    <a:cubicBezTo>
                      <a:pt x="355649" y="1388"/>
                      <a:pt x="354534" y="4166"/>
                      <a:pt x="355554" y="6566"/>
                    </a:cubicBezTo>
                    <a:cubicBezTo>
                      <a:pt x="366762" y="32988"/>
                      <a:pt x="372450" y="61053"/>
                      <a:pt x="372450" y="89988"/>
                    </a:cubicBezTo>
                    <a:cubicBezTo>
                      <a:pt x="372450" y="207845"/>
                      <a:pt x="276574" y="303722"/>
                      <a:pt x="158717" y="303722"/>
                    </a:cubicBezTo>
                    <a:cubicBezTo>
                      <a:pt x="101641" y="303722"/>
                      <a:pt x="46757" y="280683"/>
                      <a:pt x="6728" y="240239"/>
                    </a:cubicBezTo>
                    <a:cubicBezTo>
                      <a:pt x="6653" y="240314"/>
                      <a:pt x="6596" y="240371"/>
                      <a:pt x="6520" y="240446"/>
                    </a:cubicBezTo>
                    <a:cubicBezTo>
                      <a:pt x="7617" y="242280"/>
                      <a:pt x="7371" y="244680"/>
                      <a:pt x="5783" y="246230"/>
                    </a:cubicBezTo>
                    <a:cubicBezTo>
                      <a:pt x="4857" y="247137"/>
                      <a:pt x="3666" y="247572"/>
                      <a:pt x="2476" y="247572"/>
                    </a:cubicBezTo>
                    <a:cubicBezTo>
                      <a:pt x="1606" y="247572"/>
                      <a:pt x="756" y="247326"/>
                      <a:pt x="0" y="246853"/>
                    </a:cubicBezTo>
                    <a:cubicBezTo>
                      <a:pt x="41787" y="289094"/>
                      <a:pt x="99108" y="313171"/>
                      <a:pt x="158717" y="313171"/>
                    </a:cubicBezTo>
                    <a:cubicBezTo>
                      <a:pt x="281790" y="313171"/>
                      <a:pt x="381900" y="213042"/>
                      <a:pt x="381900" y="89988"/>
                    </a:cubicBezTo>
                    <a:cubicBezTo>
                      <a:pt x="381881" y="59768"/>
                      <a:pt x="375947" y="30474"/>
                      <a:pt x="364248" y="2881"/>
                    </a:cubicBezTo>
                    <a:close/>
                  </a:path>
                </a:pathLst>
              </a:custGeom>
              <a:solidFill>
                <a:srgbClr val="FEB804"/>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600"/>
                  <a:buFont typeface="Inter Light"/>
                  <a:buNone/>
                </a:pPr>
                <a:endParaRPr sz="1600">
                  <a:solidFill>
                    <a:schemeClr val="dk1"/>
                  </a:solidFill>
                  <a:latin typeface="Inter Light"/>
                  <a:ea typeface="Inter Light"/>
                  <a:cs typeface="Inter Light"/>
                  <a:sym typeface="Inter Light"/>
                </a:endParaRPr>
              </a:p>
            </p:txBody>
          </p:sp>
        </p:grpSp>
        <p:sp>
          <p:nvSpPr>
            <p:cNvPr id="676" name="Google Shape;676;p5"/>
            <p:cNvSpPr/>
            <p:nvPr/>
          </p:nvSpPr>
          <p:spPr>
            <a:xfrm>
              <a:off x="2680441" y="2347706"/>
              <a:ext cx="687323" cy="704447"/>
            </a:xfrm>
            <a:custGeom>
              <a:avLst/>
              <a:gdLst/>
              <a:ahLst/>
              <a:cxnLst/>
              <a:rect b="b" l="l" r="r" t="t"/>
              <a:pathLst>
                <a:path extrusionOk="0" h="387059" w="377650">
                  <a:moveTo>
                    <a:pt x="377572" y="60459"/>
                  </a:moveTo>
                  <a:lnTo>
                    <a:pt x="367782" y="8089"/>
                  </a:lnTo>
                  <a:cubicBezTo>
                    <a:pt x="367310" y="5519"/>
                    <a:pt x="364834" y="3837"/>
                    <a:pt x="362263" y="4309"/>
                  </a:cubicBezTo>
                  <a:cubicBezTo>
                    <a:pt x="359693" y="4782"/>
                    <a:pt x="358011" y="7257"/>
                    <a:pt x="358484" y="9828"/>
                  </a:cubicBezTo>
                  <a:lnTo>
                    <a:pt x="365854" y="49290"/>
                  </a:lnTo>
                  <a:cubicBezTo>
                    <a:pt x="360581" y="45075"/>
                    <a:pt x="355138" y="41106"/>
                    <a:pt x="349525" y="37402"/>
                  </a:cubicBezTo>
                  <a:cubicBezTo>
                    <a:pt x="349336" y="37270"/>
                    <a:pt x="349129" y="37137"/>
                    <a:pt x="348939" y="37005"/>
                  </a:cubicBezTo>
                  <a:cubicBezTo>
                    <a:pt x="346823" y="35625"/>
                    <a:pt x="344687" y="34284"/>
                    <a:pt x="342533" y="32961"/>
                  </a:cubicBezTo>
                  <a:cubicBezTo>
                    <a:pt x="342098" y="32696"/>
                    <a:pt x="341682" y="32412"/>
                    <a:pt x="341247" y="32148"/>
                  </a:cubicBezTo>
                  <a:cubicBezTo>
                    <a:pt x="341172" y="32110"/>
                    <a:pt x="341096" y="32072"/>
                    <a:pt x="341021" y="32034"/>
                  </a:cubicBezTo>
                  <a:cubicBezTo>
                    <a:pt x="306265" y="11207"/>
                    <a:pt x="266273" y="0"/>
                    <a:pt x="225243" y="0"/>
                  </a:cubicBezTo>
                  <a:cubicBezTo>
                    <a:pt x="101055" y="0"/>
                    <a:pt x="0" y="101036"/>
                    <a:pt x="0" y="225243"/>
                  </a:cubicBezTo>
                  <a:cubicBezTo>
                    <a:pt x="0" y="254443"/>
                    <a:pt x="5500" y="282792"/>
                    <a:pt x="16348" y="309591"/>
                  </a:cubicBezTo>
                  <a:cubicBezTo>
                    <a:pt x="6388" y="317567"/>
                    <a:pt x="0" y="329832"/>
                    <a:pt x="0" y="343553"/>
                  </a:cubicBezTo>
                  <a:cubicBezTo>
                    <a:pt x="0" y="367556"/>
                    <a:pt x="19523" y="387060"/>
                    <a:pt x="43506" y="387060"/>
                  </a:cubicBezTo>
                  <a:cubicBezTo>
                    <a:pt x="51520" y="387060"/>
                    <a:pt x="59042" y="384867"/>
                    <a:pt x="65505" y="381069"/>
                  </a:cubicBezTo>
                  <a:cubicBezTo>
                    <a:pt x="65543" y="381106"/>
                    <a:pt x="65581" y="381144"/>
                    <a:pt x="65619" y="381182"/>
                  </a:cubicBezTo>
                  <a:cubicBezTo>
                    <a:pt x="66545" y="382127"/>
                    <a:pt x="67773" y="382599"/>
                    <a:pt x="69001" y="382599"/>
                  </a:cubicBezTo>
                  <a:cubicBezTo>
                    <a:pt x="70192" y="382599"/>
                    <a:pt x="71383" y="382146"/>
                    <a:pt x="72309" y="381258"/>
                  </a:cubicBezTo>
                  <a:cubicBezTo>
                    <a:pt x="73897" y="379708"/>
                    <a:pt x="74142" y="377289"/>
                    <a:pt x="73046" y="375474"/>
                  </a:cubicBezTo>
                  <a:cubicBezTo>
                    <a:pt x="81645" y="367518"/>
                    <a:pt x="87032" y="356159"/>
                    <a:pt x="87032" y="343553"/>
                  </a:cubicBezTo>
                  <a:cubicBezTo>
                    <a:pt x="87032" y="319551"/>
                    <a:pt x="67509" y="300028"/>
                    <a:pt x="43525" y="300028"/>
                  </a:cubicBezTo>
                  <a:cubicBezTo>
                    <a:pt x="36684" y="300028"/>
                    <a:pt x="30220" y="301616"/>
                    <a:pt x="24456" y="304432"/>
                  </a:cubicBezTo>
                  <a:cubicBezTo>
                    <a:pt x="14496" y="279239"/>
                    <a:pt x="9450" y="252628"/>
                    <a:pt x="9450" y="225224"/>
                  </a:cubicBezTo>
                  <a:cubicBezTo>
                    <a:pt x="9450" y="106234"/>
                    <a:pt x="106252" y="9431"/>
                    <a:pt x="225243" y="9431"/>
                  </a:cubicBezTo>
                  <a:cubicBezTo>
                    <a:pt x="265121" y="9431"/>
                    <a:pt x="303940" y="20468"/>
                    <a:pt x="337562" y="40974"/>
                  </a:cubicBezTo>
                  <a:cubicBezTo>
                    <a:pt x="339641" y="42240"/>
                    <a:pt x="341720" y="43544"/>
                    <a:pt x="343761" y="44886"/>
                  </a:cubicBezTo>
                  <a:cubicBezTo>
                    <a:pt x="343931" y="44999"/>
                    <a:pt x="344101" y="45113"/>
                    <a:pt x="344271" y="45226"/>
                  </a:cubicBezTo>
                  <a:cubicBezTo>
                    <a:pt x="350111" y="49101"/>
                    <a:pt x="355743" y="53296"/>
                    <a:pt x="361167" y="57719"/>
                  </a:cubicBezTo>
                  <a:lnTo>
                    <a:pt x="319418" y="61763"/>
                  </a:lnTo>
                  <a:cubicBezTo>
                    <a:pt x="316829" y="62009"/>
                    <a:pt x="314920" y="64334"/>
                    <a:pt x="315166" y="66923"/>
                  </a:cubicBezTo>
                  <a:cubicBezTo>
                    <a:pt x="315412" y="69361"/>
                    <a:pt x="317453" y="71194"/>
                    <a:pt x="319872" y="71194"/>
                  </a:cubicBezTo>
                  <a:cubicBezTo>
                    <a:pt x="320023" y="71194"/>
                    <a:pt x="320175" y="71194"/>
                    <a:pt x="320326" y="71175"/>
                  </a:cubicBezTo>
                  <a:lnTo>
                    <a:pt x="373357" y="66035"/>
                  </a:lnTo>
                  <a:cubicBezTo>
                    <a:pt x="374681" y="65902"/>
                    <a:pt x="375890" y="65241"/>
                    <a:pt x="376684" y="64163"/>
                  </a:cubicBezTo>
                  <a:cubicBezTo>
                    <a:pt x="377478" y="63086"/>
                    <a:pt x="377818" y="61763"/>
                    <a:pt x="377572" y="60459"/>
                  </a:cubicBezTo>
                  <a:close/>
                  <a:moveTo>
                    <a:pt x="77601" y="343534"/>
                  </a:moveTo>
                  <a:cubicBezTo>
                    <a:pt x="77601" y="353381"/>
                    <a:pt x="73386" y="362226"/>
                    <a:pt x="66677" y="368463"/>
                  </a:cubicBezTo>
                  <a:cubicBezTo>
                    <a:pt x="59703" y="360752"/>
                    <a:pt x="53239" y="352549"/>
                    <a:pt x="47456" y="343931"/>
                  </a:cubicBezTo>
                  <a:cubicBezTo>
                    <a:pt x="46001" y="341758"/>
                    <a:pt x="43072" y="341172"/>
                    <a:pt x="40898" y="342646"/>
                  </a:cubicBezTo>
                  <a:cubicBezTo>
                    <a:pt x="38725" y="344101"/>
                    <a:pt x="38158" y="347031"/>
                    <a:pt x="39613" y="349204"/>
                  </a:cubicBezTo>
                  <a:cubicBezTo>
                    <a:pt x="45415" y="357860"/>
                    <a:pt x="51879" y="366157"/>
                    <a:pt x="58853" y="373925"/>
                  </a:cubicBezTo>
                  <a:cubicBezTo>
                    <a:pt x="54241" y="376249"/>
                    <a:pt x="49044" y="377610"/>
                    <a:pt x="43544" y="377610"/>
                  </a:cubicBezTo>
                  <a:cubicBezTo>
                    <a:pt x="24758" y="377610"/>
                    <a:pt x="9487" y="362320"/>
                    <a:pt x="9487" y="343553"/>
                  </a:cubicBezTo>
                  <a:cubicBezTo>
                    <a:pt x="9487" y="324767"/>
                    <a:pt x="24777" y="309478"/>
                    <a:pt x="43544" y="309478"/>
                  </a:cubicBezTo>
                  <a:cubicBezTo>
                    <a:pt x="62311" y="309478"/>
                    <a:pt x="77601" y="324748"/>
                    <a:pt x="77601" y="343534"/>
                  </a:cubicBezTo>
                  <a:close/>
                  <a:moveTo>
                    <a:pt x="286212" y="191621"/>
                  </a:moveTo>
                  <a:cubicBezTo>
                    <a:pt x="282621" y="191621"/>
                    <a:pt x="279276" y="192736"/>
                    <a:pt x="276479" y="194626"/>
                  </a:cubicBezTo>
                  <a:cubicBezTo>
                    <a:pt x="273682" y="187501"/>
                    <a:pt x="266746" y="182436"/>
                    <a:pt x="258638" y="182436"/>
                  </a:cubicBezTo>
                  <a:cubicBezTo>
                    <a:pt x="254745" y="182436"/>
                    <a:pt x="251135" y="183608"/>
                    <a:pt x="248111" y="185611"/>
                  </a:cubicBezTo>
                  <a:cubicBezTo>
                    <a:pt x="245749" y="177711"/>
                    <a:pt x="238416" y="171947"/>
                    <a:pt x="229760" y="171947"/>
                  </a:cubicBezTo>
                  <a:cubicBezTo>
                    <a:pt x="226207" y="171947"/>
                    <a:pt x="222899" y="172930"/>
                    <a:pt x="220046" y="174612"/>
                  </a:cubicBezTo>
                  <a:lnTo>
                    <a:pt x="220046" y="124490"/>
                  </a:lnTo>
                  <a:cubicBezTo>
                    <a:pt x="220046" y="113756"/>
                    <a:pt x="211295" y="105005"/>
                    <a:pt x="200560" y="105005"/>
                  </a:cubicBezTo>
                  <a:lnTo>
                    <a:pt x="199899" y="105005"/>
                  </a:lnTo>
                  <a:cubicBezTo>
                    <a:pt x="189145" y="105005"/>
                    <a:pt x="180414" y="113756"/>
                    <a:pt x="180414" y="124490"/>
                  </a:cubicBezTo>
                  <a:lnTo>
                    <a:pt x="180414" y="203906"/>
                  </a:lnTo>
                  <a:cubicBezTo>
                    <a:pt x="174044" y="203282"/>
                    <a:pt x="168923" y="204435"/>
                    <a:pt x="165181" y="207402"/>
                  </a:cubicBezTo>
                  <a:cubicBezTo>
                    <a:pt x="158112" y="212996"/>
                    <a:pt x="158112" y="222729"/>
                    <a:pt x="158112" y="229155"/>
                  </a:cubicBezTo>
                  <a:cubicBezTo>
                    <a:pt x="158112" y="231971"/>
                    <a:pt x="156033" y="234693"/>
                    <a:pt x="153614" y="237830"/>
                  </a:cubicBezTo>
                  <a:cubicBezTo>
                    <a:pt x="150420" y="241988"/>
                    <a:pt x="146470" y="247147"/>
                    <a:pt x="146470" y="254329"/>
                  </a:cubicBezTo>
                  <a:cubicBezTo>
                    <a:pt x="146470" y="263458"/>
                    <a:pt x="156884" y="284304"/>
                    <a:pt x="167070" y="303487"/>
                  </a:cubicBezTo>
                  <a:cubicBezTo>
                    <a:pt x="168034" y="305282"/>
                    <a:pt x="168753" y="306643"/>
                    <a:pt x="169112" y="307380"/>
                  </a:cubicBezTo>
                  <a:cubicBezTo>
                    <a:pt x="171040" y="311235"/>
                    <a:pt x="175462" y="313428"/>
                    <a:pt x="180168" y="315771"/>
                  </a:cubicBezTo>
                  <a:cubicBezTo>
                    <a:pt x="183437" y="317397"/>
                    <a:pt x="187898" y="319627"/>
                    <a:pt x="188635" y="321460"/>
                  </a:cubicBezTo>
                  <a:cubicBezTo>
                    <a:pt x="190241" y="325467"/>
                    <a:pt x="190090" y="335124"/>
                    <a:pt x="189636" y="340284"/>
                  </a:cubicBezTo>
                  <a:cubicBezTo>
                    <a:pt x="189523" y="341607"/>
                    <a:pt x="189958" y="342911"/>
                    <a:pt x="190846" y="343894"/>
                  </a:cubicBezTo>
                  <a:cubicBezTo>
                    <a:pt x="191734" y="344876"/>
                    <a:pt x="193001" y="345424"/>
                    <a:pt x="194342" y="345424"/>
                  </a:cubicBezTo>
                  <a:lnTo>
                    <a:pt x="291466" y="345424"/>
                  </a:lnTo>
                  <a:cubicBezTo>
                    <a:pt x="294075" y="345424"/>
                    <a:pt x="296191" y="343308"/>
                    <a:pt x="296191" y="340700"/>
                  </a:cubicBezTo>
                  <a:cubicBezTo>
                    <a:pt x="296191" y="332157"/>
                    <a:pt x="298705" y="320798"/>
                    <a:pt x="301200" y="313314"/>
                  </a:cubicBezTo>
                  <a:cubicBezTo>
                    <a:pt x="304035" y="304810"/>
                    <a:pt x="304072" y="293281"/>
                    <a:pt x="304072" y="292790"/>
                  </a:cubicBezTo>
                  <a:lnTo>
                    <a:pt x="304072" y="210105"/>
                  </a:lnTo>
                  <a:cubicBezTo>
                    <a:pt x="304053" y="199937"/>
                    <a:pt x="296059" y="191621"/>
                    <a:pt x="286212" y="191621"/>
                  </a:cubicBezTo>
                  <a:close/>
                  <a:moveTo>
                    <a:pt x="294604" y="292808"/>
                  </a:moveTo>
                  <a:cubicBezTo>
                    <a:pt x="294604" y="292903"/>
                    <a:pt x="294566" y="303317"/>
                    <a:pt x="292222" y="310347"/>
                  </a:cubicBezTo>
                  <a:cubicBezTo>
                    <a:pt x="290068" y="316811"/>
                    <a:pt x="287611" y="326827"/>
                    <a:pt x="286912" y="335994"/>
                  </a:cubicBezTo>
                  <a:lnTo>
                    <a:pt x="199332" y="335994"/>
                  </a:lnTo>
                  <a:cubicBezTo>
                    <a:pt x="199502" y="330777"/>
                    <a:pt x="199370" y="322877"/>
                    <a:pt x="197404" y="317964"/>
                  </a:cubicBezTo>
                  <a:cubicBezTo>
                    <a:pt x="195325" y="312766"/>
                    <a:pt x="189504" y="309875"/>
                    <a:pt x="184363" y="307323"/>
                  </a:cubicBezTo>
                  <a:cubicBezTo>
                    <a:pt x="182039" y="306170"/>
                    <a:pt x="178164" y="304243"/>
                    <a:pt x="177560" y="303165"/>
                  </a:cubicBezTo>
                  <a:cubicBezTo>
                    <a:pt x="177163" y="302390"/>
                    <a:pt x="176407" y="300954"/>
                    <a:pt x="175405" y="299064"/>
                  </a:cubicBezTo>
                  <a:cubicBezTo>
                    <a:pt x="162459" y="274703"/>
                    <a:pt x="155901" y="259659"/>
                    <a:pt x="155901" y="254348"/>
                  </a:cubicBezTo>
                  <a:cubicBezTo>
                    <a:pt x="155901" y="250360"/>
                    <a:pt x="158301" y="247223"/>
                    <a:pt x="161098" y="243594"/>
                  </a:cubicBezTo>
                  <a:cubicBezTo>
                    <a:pt x="164122" y="239644"/>
                    <a:pt x="167562" y="235165"/>
                    <a:pt x="167562" y="229155"/>
                  </a:cubicBezTo>
                  <a:cubicBezTo>
                    <a:pt x="167562" y="224260"/>
                    <a:pt x="167562" y="217570"/>
                    <a:pt x="171058" y="214811"/>
                  </a:cubicBezTo>
                  <a:cubicBezTo>
                    <a:pt x="173307" y="213034"/>
                    <a:pt x="176955" y="212940"/>
                    <a:pt x="180432" y="213393"/>
                  </a:cubicBezTo>
                  <a:lnTo>
                    <a:pt x="180432" y="258034"/>
                  </a:lnTo>
                  <a:cubicBezTo>
                    <a:pt x="180432" y="260642"/>
                    <a:pt x="182549" y="262758"/>
                    <a:pt x="185157" y="262758"/>
                  </a:cubicBezTo>
                  <a:cubicBezTo>
                    <a:pt x="187765" y="262758"/>
                    <a:pt x="189882" y="260642"/>
                    <a:pt x="189882" y="258034"/>
                  </a:cubicBezTo>
                  <a:lnTo>
                    <a:pt x="189882" y="124490"/>
                  </a:lnTo>
                  <a:cubicBezTo>
                    <a:pt x="189882" y="118953"/>
                    <a:pt x="194380" y="114455"/>
                    <a:pt x="199918" y="114455"/>
                  </a:cubicBezTo>
                  <a:lnTo>
                    <a:pt x="200579" y="114455"/>
                  </a:lnTo>
                  <a:cubicBezTo>
                    <a:pt x="206117" y="114455"/>
                    <a:pt x="210615" y="118953"/>
                    <a:pt x="210615" y="124490"/>
                  </a:cubicBezTo>
                  <a:lnTo>
                    <a:pt x="210615" y="191092"/>
                  </a:lnTo>
                  <a:lnTo>
                    <a:pt x="210615" y="211768"/>
                  </a:lnTo>
                  <a:lnTo>
                    <a:pt x="210615" y="212089"/>
                  </a:lnTo>
                  <a:cubicBezTo>
                    <a:pt x="210615" y="214697"/>
                    <a:pt x="212731" y="216814"/>
                    <a:pt x="215340" y="216814"/>
                  </a:cubicBezTo>
                  <a:cubicBezTo>
                    <a:pt x="217948" y="216814"/>
                    <a:pt x="220064" y="214697"/>
                    <a:pt x="220064" y="212089"/>
                  </a:cubicBezTo>
                  <a:lnTo>
                    <a:pt x="220064" y="211768"/>
                  </a:lnTo>
                  <a:lnTo>
                    <a:pt x="220064" y="191092"/>
                  </a:lnTo>
                  <a:cubicBezTo>
                    <a:pt x="220064" y="185743"/>
                    <a:pt x="224430" y="181378"/>
                    <a:pt x="229779" y="181378"/>
                  </a:cubicBezTo>
                  <a:cubicBezTo>
                    <a:pt x="235127" y="181378"/>
                    <a:pt x="239493" y="185743"/>
                    <a:pt x="239493" y="191092"/>
                  </a:cubicBezTo>
                  <a:lnTo>
                    <a:pt x="239493" y="201600"/>
                  </a:lnTo>
                  <a:lnTo>
                    <a:pt x="239493" y="202923"/>
                  </a:lnTo>
                  <a:cubicBezTo>
                    <a:pt x="239493" y="205531"/>
                    <a:pt x="241610" y="207648"/>
                    <a:pt x="244218" y="207648"/>
                  </a:cubicBezTo>
                  <a:cubicBezTo>
                    <a:pt x="246826" y="207648"/>
                    <a:pt x="248943" y="205531"/>
                    <a:pt x="248943" y="202923"/>
                  </a:cubicBezTo>
                  <a:lnTo>
                    <a:pt x="248943" y="201600"/>
                  </a:lnTo>
                  <a:cubicBezTo>
                    <a:pt x="248943" y="196251"/>
                    <a:pt x="253308" y="191886"/>
                    <a:pt x="258657" y="191886"/>
                  </a:cubicBezTo>
                  <a:cubicBezTo>
                    <a:pt x="264006" y="191886"/>
                    <a:pt x="268371" y="196232"/>
                    <a:pt x="268371" y="201600"/>
                  </a:cubicBezTo>
                  <a:lnTo>
                    <a:pt x="268371" y="209481"/>
                  </a:lnTo>
                  <a:cubicBezTo>
                    <a:pt x="268371" y="209557"/>
                    <a:pt x="268390" y="209632"/>
                    <a:pt x="268390" y="209689"/>
                  </a:cubicBezTo>
                  <a:cubicBezTo>
                    <a:pt x="268390" y="209840"/>
                    <a:pt x="268371" y="209991"/>
                    <a:pt x="268371" y="210124"/>
                  </a:cubicBezTo>
                  <a:cubicBezTo>
                    <a:pt x="268371" y="212732"/>
                    <a:pt x="270488" y="214848"/>
                    <a:pt x="273096" y="214848"/>
                  </a:cubicBezTo>
                  <a:cubicBezTo>
                    <a:pt x="275704" y="214848"/>
                    <a:pt x="277821" y="212732"/>
                    <a:pt x="277821" y="210124"/>
                  </a:cubicBezTo>
                  <a:cubicBezTo>
                    <a:pt x="277821" y="205134"/>
                    <a:pt x="281582" y="201071"/>
                    <a:pt x="286212" y="201071"/>
                  </a:cubicBezTo>
                  <a:cubicBezTo>
                    <a:pt x="290843" y="201071"/>
                    <a:pt x="294604" y="205134"/>
                    <a:pt x="294604" y="210124"/>
                  </a:cubicBezTo>
                  <a:lnTo>
                    <a:pt x="294604" y="292808"/>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600"/>
                <a:buFont typeface="Inter Light"/>
                <a:buNone/>
              </a:pPr>
              <a:endParaRPr sz="1600">
                <a:solidFill>
                  <a:schemeClr val="dk1"/>
                </a:solidFill>
                <a:latin typeface="Inter Light"/>
                <a:ea typeface="Inter Light"/>
                <a:cs typeface="Inter Light"/>
                <a:sym typeface="Inter Light"/>
              </a:endParaRPr>
            </a:p>
          </p:txBody>
        </p:sp>
      </p:grpSp>
      <p:sp>
        <p:nvSpPr>
          <p:cNvPr id="677" name="Google Shape;677;p5"/>
          <p:cNvSpPr txBox="1"/>
          <p:nvPr/>
        </p:nvSpPr>
        <p:spPr>
          <a:xfrm>
            <a:off x="9547468" y="5282605"/>
            <a:ext cx="2194224" cy="679800"/>
          </a:xfrm>
          <a:prstGeom prst="rect">
            <a:avLst/>
          </a:prstGeom>
          <a:noFill/>
          <a:ln>
            <a:noFill/>
          </a:ln>
        </p:spPr>
        <p:txBody>
          <a:bodyPr anchor="t" anchorCtr="0" bIns="0" lIns="0" numCol="1" rIns="0" spcFirstLastPara="1" tIns="0" wrap="square">
            <a:spAutoFit/>
          </a:bodyPr>
          <a:lstStyle/>
          <a:p>
            <a:pPr algn="l" indent="0" lvl="0" marL="0" marR="0" rtl="0">
              <a:lnSpc>
                <a:spcPct val="96000"/>
              </a:lnSpc>
              <a:spcBef>
                <a:spcPts val="0"/>
              </a:spcBef>
              <a:spcAft>
                <a:spcPts val="0"/>
              </a:spcAft>
              <a:buClr>
                <a:schemeClr val="lt1"/>
              </a:buClr>
              <a:buSzPts val="1800"/>
              <a:buFont typeface="Inter Light"/>
              <a:buNone/>
            </a:pPr>
            <a:r>
              <a:rPr b="1" lang="en-US" sz="1800">
                <a:solidFill>
                  <a:schemeClr val="lt1"/>
                </a:solidFill>
                <a:latin typeface="Inter ExtraBold"/>
                <a:ea typeface="Inter ExtraBold"/>
                <a:cs typeface="Inter ExtraBold"/>
                <a:sym typeface="Inter ExtraBold"/>
              </a:rPr>
              <a:t>Cloud Experience:</a:t>
            </a:r>
            <a:r>
              <a:rPr lang="en-US" sz="1800">
                <a:solidFill>
                  <a:schemeClr val="lt1"/>
                </a:solidFill>
                <a:latin typeface="Inter Light"/>
                <a:ea typeface="Inter Light"/>
                <a:cs typeface="Inter Light"/>
                <a:sym typeface="Inter Light"/>
              </a:rPr>
              <a:t> </a:t>
            </a:r>
            <a:endParaRPr sz="1800">
              <a:solidFill>
                <a:schemeClr val="dk1"/>
              </a:solidFill>
              <a:latin typeface="Inter Light"/>
              <a:ea typeface="Inter Light"/>
              <a:cs typeface="Inter Light"/>
              <a:sym typeface="Inter Light"/>
            </a:endParaRPr>
          </a:p>
          <a:p>
            <a:pPr algn="l" indent="0" lvl="0" marL="0" marR="0" rtl="0">
              <a:lnSpc>
                <a:spcPct val="96000"/>
              </a:lnSpc>
              <a:spcBef>
                <a:spcPts val="0"/>
              </a:spcBef>
              <a:spcAft>
                <a:spcPts val="0"/>
              </a:spcAft>
              <a:buClr>
                <a:schemeClr val="lt1"/>
              </a:buClr>
              <a:buSzPts val="1400"/>
              <a:buFont typeface="Inter Light"/>
              <a:buNone/>
            </a:pPr>
            <a:r>
              <a:rPr lang="en-US" sz="1400">
                <a:solidFill>
                  <a:schemeClr val="lt1"/>
                </a:solidFill>
                <a:latin typeface="Inter Light"/>
                <a:ea typeface="Inter Light"/>
                <a:cs typeface="Inter Light"/>
                <a:sym typeface="Inter Light"/>
              </a:rPr>
              <a:t>SaaS management and API-based orchestration</a:t>
            </a:r>
            <a:endParaRPr sz="1400">
              <a:solidFill>
                <a:schemeClr val="lt1"/>
              </a:solidFill>
              <a:latin typeface="Inter Light"/>
              <a:ea typeface="Inter Light"/>
              <a:cs typeface="Inter Light"/>
              <a:sym typeface="Inter Light"/>
            </a:endParaRPr>
          </a:p>
        </p:txBody>
      </p:sp>
      <p:grpSp>
        <p:nvGrpSpPr>
          <p:cNvPr id="678" name="Google Shape;678;p5"/>
          <p:cNvGrpSpPr/>
          <p:nvPr/>
        </p:nvGrpSpPr>
        <p:grpSpPr>
          <a:xfrm>
            <a:off x="9547383" y="4630260"/>
            <a:ext cx="800449" cy="636910"/>
            <a:chOff x="2590133" y="2332096"/>
            <a:chExt cx="1000561" cy="851142"/>
          </a:xfrm>
        </p:grpSpPr>
        <p:grpSp>
          <p:nvGrpSpPr>
            <p:cNvPr id="679" name="Google Shape;679;p5"/>
            <p:cNvGrpSpPr/>
            <p:nvPr/>
          </p:nvGrpSpPr>
          <p:grpSpPr>
            <a:xfrm>
              <a:off x="2590133" y="2332096"/>
              <a:ext cx="1000561" cy="851142"/>
              <a:chOff x="-1292555" y="2695033"/>
              <a:chExt cx="1725700" cy="1467993"/>
            </a:xfrm>
          </p:grpSpPr>
          <p:sp>
            <p:nvSpPr>
              <p:cNvPr id="680" name="Google Shape;680;p5"/>
              <p:cNvSpPr/>
              <p:nvPr/>
            </p:nvSpPr>
            <p:spPr>
              <a:xfrm>
                <a:off x="-622540" y="3387828"/>
                <a:ext cx="115446" cy="178864"/>
              </a:xfrm>
              <a:custGeom>
                <a:avLst/>
                <a:gdLst/>
                <a:ahLst/>
                <a:cxnLst/>
                <a:rect b="b" l="l" r="r" t="t"/>
                <a:pathLst>
                  <a:path extrusionOk="0" h="178864" w="115446">
                    <a:moveTo>
                      <a:pt x="84894" y="82284"/>
                    </a:moveTo>
                    <a:lnTo>
                      <a:pt x="115446" y="10856"/>
                    </a:lnTo>
                    <a:cubicBezTo>
                      <a:pt x="105420" y="9017"/>
                      <a:pt x="96106" y="5221"/>
                      <a:pt x="87860" y="0"/>
                    </a:cubicBezTo>
                    <a:lnTo>
                      <a:pt x="57011" y="72139"/>
                    </a:lnTo>
                    <a:cubicBezTo>
                      <a:pt x="55825" y="72080"/>
                      <a:pt x="54638" y="71961"/>
                      <a:pt x="53452" y="71961"/>
                    </a:cubicBezTo>
                    <a:cubicBezTo>
                      <a:pt x="23967" y="71961"/>
                      <a:pt x="0" y="95928"/>
                      <a:pt x="0" y="125413"/>
                    </a:cubicBezTo>
                    <a:cubicBezTo>
                      <a:pt x="0" y="154897"/>
                      <a:pt x="23967" y="178864"/>
                      <a:pt x="53452" y="178864"/>
                    </a:cubicBezTo>
                    <a:cubicBezTo>
                      <a:pt x="82936" y="178864"/>
                      <a:pt x="106903" y="154897"/>
                      <a:pt x="106903" y="125413"/>
                    </a:cubicBezTo>
                    <a:cubicBezTo>
                      <a:pt x="106844" y="107675"/>
                      <a:pt x="98183" y="92013"/>
                      <a:pt x="84894" y="82284"/>
                    </a:cubicBezTo>
                    <a:close/>
                    <a:moveTo>
                      <a:pt x="53452" y="149143"/>
                    </a:moveTo>
                    <a:cubicBezTo>
                      <a:pt x="40341" y="149143"/>
                      <a:pt x="29662" y="138464"/>
                      <a:pt x="29662" y="125353"/>
                    </a:cubicBezTo>
                    <a:cubicBezTo>
                      <a:pt x="29662" y="112243"/>
                      <a:pt x="40341" y="101564"/>
                      <a:pt x="53452" y="101564"/>
                    </a:cubicBezTo>
                    <a:cubicBezTo>
                      <a:pt x="66563" y="101564"/>
                      <a:pt x="77241" y="112243"/>
                      <a:pt x="77241" y="125353"/>
                    </a:cubicBezTo>
                    <a:cubicBezTo>
                      <a:pt x="77241" y="138464"/>
                      <a:pt x="66563" y="149143"/>
                      <a:pt x="53452" y="149143"/>
                    </a:cubicBez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600"/>
                  <a:buFont typeface="Inter Light"/>
                  <a:buNone/>
                </a:pPr>
                <a:endParaRPr sz="1600">
                  <a:solidFill>
                    <a:schemeClr val="dk1"/>
                  </a:solidFill>
                  <a:latin typeface="Inter Light"/>
                  <a:ea typeface="Inter Light"/>
                  <a:cs typeface="Inter Light"/>
                  <a:sym typeface="Inter Light"/>
                </a:endParaRPr>
              </a:p>
            </p:txBody>
          </p:sp>
          <p:sp>
            <p:nvSpPr>
              <p:cNvPr id="681" name="Google Shape;681;p5"/>
              <p:cNvSpPr/>
              <p:nvPr/>
            </p:nvSpPr>
            <p:spPr>
              <a:xfrm>
                <a:off x="-1292555" y="2695033"/>
                <a:ext cx="1725700" cy="1467993"/>
              </a:xfrm>
              <a:custGeom>
                <a:avLst/>
                <a:gdLst/>
                <a:ahLst/>
                <a:cxnLst/>
                <a:rect b="b" l="l" r="r" t="t"/>
                <a:pathLst>
                  <a:path extrusionOk="0" h="1467993" w="1725700">
                    <a:moveTo>
                      <a:pt x="1633688" y="642013"/>
                    </a:moveTo>
                    <a:cubicBezTo>
                      <a:pt x="1622357" y="642013"/>
                      <a:pt x="1611501" y="644149"/>
                      <a:pt x="1601475" y="647946"/>
                    </a:cubicBezTo>
                    <a:lnTo>
                      <a:pt x="1323360" y="163203"/>
                    </a:lnTo>
                    <a:cubicBezTo>
                      <a:pt x="1344064" y="146354"/>
                      <a:pt x="1357294" y="120667"/>
                      <a:pt x="1357294" y="91954"/>
                    </a:cubicBezTo>
                    <a:cubicBezTo>
                      <a:pt x="1357294" y="41231"/>
                      <a:pt x="1316063" y="0"/>
                      <a:pt x="1265340" y="0"/>
                    </a:cubicBezTo>
                    <a:cubicBezTo>
                      <a:pt x="1219719" y="0"/>
                      <a:pt x="1181811" y="33459"/>
                      <a:pt x="1174692" y="77122"/>
                    </a:cubicBezTo>
                    <a:lnTo>
                      <a:pt x="553382" y="77122"/>
                    </a:lnTo>
                    <a:cubicBezTo>
                      <a:pt x="546263" y="33459"/>
                      <a:pt x="508355" y="0"/>
                      <a:pt x="462734" y="0"/>
                    </a:cubicBezTo>
                    <a:cubicBezTo>
                      <a:pt x="412011" y="0"/>
                      <a:pt x="370780" y="41231"/>
                      <a:pt x="370780" y="91954"/>
                    </a:cubicBezTo>
                    <a:cubicBezTo>
                      <a:pt x="370780" y="119895"/>
                      <a:pt x="383357" y="144931"/>
                      <a:pt x="403112" y="161779"/>
                    </a:cubicBezTo>
                    <a:lnTo>
                      <a:pt x="124167" y="647946"/>
                    </a:lnTo>
                    <a:cubicBezTo>
                      <a:pt x="114141" y="644149"/>
                      <a:pt x="103285" y="642013"/>
                      <a:pt x="91954" y="642013"/>
                    </a:cubicBezTo>
                    <a:cubicBezTo>
                      <a:pt x="41231" y="642013"/>
                      <a:pt x="0" y="683244"/>
                      <a:pt x="0" y="733967"/>
                    </a:cubicBezTo>
                    <a:cubicBezTo>
                      <a:pt x="0" y="784690"/>
                      <a:pt x="41231" y="825920"/>
                      <a:pt x="91954" y="825920"/>
                    </a:cubicBezTo>
                    <a:cubicBezTo>
                      <a:pt x="103344" y="825920"/>
                      <a:pt x="114141" y="823725"/>
                      <a:pt x="124226" y="819988"/>
                    </a:cubicBezTo>
                    <a:lnTo>
                      <a:pt x="403112" y="1306214"/>
                    </a:lnTo>
                    <a:cubicBezTo>
                      <a:pt x="383357" y="1323063"/>
                      <a:pt x="370780" y="1348098"/>
                      <a:pt x="370780" y="1376040"/>
                    </a:cubicBezTo>
                    <a:cubicBezTo>
                      <a:pt x="370780" y="1426762"/>
                      <a:pt x="412011" y="1467993"/>
                      <a:pt x="462734" y="1467993"/>
                    </a:cubicBezTo>
                    <a:cubicBezTo>
                      <a:pt x="508355" y="1467993"/>
                      <a:pt x="546263" y="1434534"/>
                      <a:pt x="553382" y="1390871"/>
                    </a:cubicBezTo>
                    <a:lnTo>
                      <a:pt x="1174692" y="1390871"/>
                    </a:lnTo>
                    <a:cubicBezTo>
                      <a:pt x="1181811" y="1434534"/>
                      <a:pt x="1219719" y="1467993"/>
                      <a:pt x="1265340" y="1467993"/>
                    </a:cubicBezTo>
                    <a:cubicBezTo>
                      <a:pt x="1316063" y="1467993"/>
                      <a:pt x="1357294" y="1426762"/>
                      <a:pt x="1357294" y="1376040"/>
                    </a:cubicBezTo>
                    <a:cubicBezTo>
                      <a:pt x="1357294" y="1347327"/>
                      <a:pt x="1344064" y="1321639"/>
                      <a:pt x="1323360" y="1304791"/>
                    </a:cubicBezTo>
                    <a:lnTo>
                      <a:pt x="1601475" y="819988"/>
                    </a:lnTo>
                    <a:cubicBezTo>
                      <a:pt x="1611501" y="823785"/>
                      <a:pt x="1622357" y="825920"/>
                      <a:pt x="1633747" y="825920"/>
                    </a:cubicBezTo>
                    <a:cubicBezTo>
                      <a:pt x="1684470" y="825920"/>
                      <a:pt x="1725701" y="784690"/>
                      <a:pt x="1725701" y="733967"/>
                    </a:cubicBezTo>
                    <a:cubicBezTo>
                      <a:pt x="1725701" y="683244"/>
                      <a:pt x="1684411" y="642013"/>
                      <a:pt x="1633688" y="642013"/>
                    </a:cubicBezTo>
                    <a:close/>
                    <a:moveTo>
                      <a:pt x="1265340" y="29603"/>
                    </a:moveTo>
                    <a:cubicBezTo>
                      <a:pt x="1299689" y="29603"/>
                      <a:pt x="1327631" y="57545"/>
                      <a:pt x="1327631" y="91894"/>
                    </a:cubicBezTo>
                    <a:cubicBezTo>
                      <a:pt x="1327631" y="109573"/>
                      <a:pt x="1320156" y="125591"/>
                      <a:pt x="1308291" y="136922"/>
                    </a:cubicBezTo>
                    <a:lnTo>
                      <a:pt x="1278213" y="84538"/>
                    </a:lnTo>
                    <a:cubicBezTo>
                      <a:pt x="1274120" y="77419"/>
                      <a:pt x="1265103" y="74987"/>
                      <a:pt x="1257984" y="79080"/>
                    </a:cubicBezTo>
                    <a:cubicBezTo>
                      <a:pt x="1250865" y="83173"/>
                      <a:pt x="1248432" y="92191"/>
                      <a:pt x="1252526" y="99310"/>
                    </a:cubicBezTo>
                    <a:lnTo>
                      <a:pt x="1282604" y="151753"/>
                    </a:lnTo>
                    <a:cubicBezTo>
                      <a:pt x="1277146" y="153355"/>
                      <a:pt x="1271332" y="154245"/>
                      <a:pt x="1265399" y="154245"/>
                    </a:cubicBezTo>
                    <a:cubicBezTo>
                      <a:pt x="1231050" y="154245"/>
                      <a:pt x="1203108" y="126303"/>
                      <a:pt x="1203108" y="91954"/>
                    </a:cubicBezTo>
                    <a:cubicBezTo>
                      <a:pt x="1203108" y="57604"/>
                      <a:pt x="1230991" y="29603"/>
                      <a:pt x="1265340" y="29603"/>
                    </a:cubicBezTo>
                    <a:close/>
                    <a:moveTo>
                      <a:pt x="400443" y="91894"/>
                    </a:moveTo>
                    <a:cubicBezTo>
                      <a:pt x="400443" y="57545"/>
                      <a:pt x="428385" y="29603"/>
                      <a:pt x="462734" y="29603"/>
                    </a:cubicBezTo>
                    <a:cubicBezTo>
                      <a:pt x="491981" y="29603"/>
                      <a:pt x="516482" y="49892"/>
                      <a:pt x="523186" y="77063"/>
                    </a:cubicBezTo>
                    <a:lnTo>
                      <a:pt x="460302" y="77063"/>
                    </a:lnTo>
                    <a:cubicBezTo>
                      <a:pt x="452115" y="77063"/>
                      <a:pt x="445470" y="83707"/>
                      <a:pt x="445470" y="91894"/>
                    </a:cubicBezTo>
                    <a:cubicBezTo>
                      <a:pt x="445470" y="100081"/>
                      <a:pt x="452115" y="106725"/>
                      <a:pt x="460302" y="106725"/>
                    </a:cubicBezTo>
                    <a:lnTo>
                      <a:pt x="523186" y="106725"/>
                    </a:lnTo>
                    <a:cubicBezTo>
                      <a:pt x="516482" y="133896"/>
                      <a:pt x="491981" y="154185"/>
                      <a:pt x="462734" y="154185"/>
                    </a:cubicBezTo>
                    <a:cubicBezTo>
                      <a:pt x="428385" y="154185"/>
                      <a:pt x="400443" y="126243"/>
                      <a:pt x="400443" y="91894"/>
                    </a:cubicBezTo>
                    <a:close/>
                    <a:moveTo>
                      <a:pt x="91954" y="796258"/>
                    </a:moveTo>
                    <a:cubicBezTo>
                      <a:pt x="57604" y="796258"/>
                      <a:pt x="29662" y="768316"/>
                      <a:pt x="29662" y="733967"/>
                    </a:cubicBezTo>
                    <a:cubicBezTo>
                      <a:pt x="29662" y="699618"/>
                      <a:pt x="57604" y="671676"/>
                      <a:pt x="91954" y="671676"/>
                    </a:cubicBezTo>
                    <a:cubicBezTo>
                      <a:pt x="97945" y="671676"/>
                      <a:pt x="103700" y="672566"/>
                      <a:pt x="109158" y="674167"/>
                    </a:cubicBezTo>
                    <a:lnTo>
                      <a:pt x="79080" y="726551"/>
                    </a:lnTo>
                    <a:cubicBezTo>
                      <a:pt x="74987" y="733670"/>
                      <a:pt x="77478" y="742747"/>
                      <a:pt x="84538" y="746781"/>
                    </a:cubicBezTo>
                    <a:cubicBezTo>
                      <a:pt x="86852" y="748146"/>
                      <a:pt x="89403" y="748739"/>
                      <a:pt x="91894" y="748739"/>
                    </a:cubicBezTo>
                    <a:cubicBezTo>
                      <a:pt x="97055" y="748739"/>
                      <a:pt x="102039" y="746069"/>
                      <a:pt x="104768" y="741264"/>
                    </a:cubicBezTo>
                    <a:lnTo>
                      <a:pt x="134845" y="688880"/>
                    </a:lnTo>
                    <a:cubicBezTo>
                      <a:pt x="146770" y="700211"/>
                      <a:pt x="154245" y="716229"/>
                      <a:pt x="154245" y="733908"/>
                    </a:cubicBezTo>
                    <a:cubicBezTo>
                      <a:pt x="154245" y="768316"/>
                      <a:pt x="126303" y="796258"/>
                      <a:pt x="91954" y="796258"/>
                    </a:cubicBezTo>
                    <a:close/>
                    <a:moveTo>
                      <a:pt x="462734" y="1438331"/>
                    </a:moveTo>
                    <a:cubicBezTo>
                      <a:pt x="428385" y="1438331"/>
                      <a:pt x="400443" y="1410389"/>
                      <a:pt x="400443" y="1376040"/>
                    </a:cubicBezTo>
                    <a:cubicBezTo>
                      <a:pt x="400443" y="1359132"/>
                      <a:pt x="407265" y="1343767"/>
                      <a:pt x="418240" y="1332555"/>
                    </a:cubicBezTo>
                    <a:lnTo>
                      <a:pt x="447428" y="1383396"/>
                    </a:lnTo>
                    <a:cubicBezTo>
                      <a:pt x="450157" y="1388201"/>
                      <a:pt x="455140" y="1390871"/>
                      <a:pt x="460302" y="1390871"/>
                    </a:cubicBezTo>
                    <a:cubicBezTo>
                      <a:pt x="462793" y="1390871"/>
                      <a:pt x="465344" y="1390218"/>
                      <a:pt x="467658" y="1388913"/>
                    </a:cubicBezTo>
                    <a:cubicBezTo>
                      <a:pt x="474777" y="1384820"/>
                      <a:pt x="477209" y="1375802"/>
                      <a:pt x="473116" y="1368683"/>
                    </a:cubicBezTo>
                    <a:lnTo>
                      <a:pt x="443394" y="1316893"/>
                    </a:lnTo>
                    <a:cubicBezTo>
                      <a:pt x="449504" y="1314876"/>
                      <a:pt x="455971" y="1313808"/>
                      <a:pt x="462734" y="1313808"/>
                    </a:cubicBezTo>
                    <a:cubicBezTo>
                      <a:pt x="497083" y="1313808"/>
                      <a:pt x="525025" y="1341750"/>
                      <a:pt x="525025" y="1376099"/>
                    </a:cubicBezTo>
                    <a:cubicBezTo>
                      <a:pt x="525025" y="1410448"/>
                      <a:pt x="497083" y="1438331"/>
                      <a:pt x="462734" y="1438331"/>
                    </a:cubicBezTo>
                    <a:close/>
                    <a:moveTo>
                      <a:pt x="1327631" y="1376040"/>
                    </a:moveTo>
                    <a:cubicBezTo>
                      <a:pt x="1327631" y="1410389"/>
                      <a:pt x="1299689" y="1438331"/>
                      <a:pt x="1265340" y="1438331"/>
                    </a:cubicBezTo>
                    <a:cubicBezTo>
                      <a:pt x="1236093" y="1438331"/>
                      <a:pt x="1211592" y="1418042"/>
                      <a:pt x="1204888" y="1390871"/>
                    </a:cubicBezTo>
                    <a:lnTo>
                      <a:pt x="1265340" y="1390871"/>
                    </a:lnTo>
                    <a:cubicBezTo>
                      <a:pt x="1273527" y="1390871"/>
                      <a:pt x="1280171" y="1384226"/>
                      <a:pt x="1280171" y="1376040"/>
                    </a:cubicBezTo>
                    <a:cubicBezTo>
                      <a:pt x="1280171" y="1367853"/>
                      <a:pt x="1273527" y="1361209"/>
                      <a:pt x="1265340" y="1361209"/>
                    </a:cubicBezTo>
                    <a:lnTo>
                      <a:pt x="1204888" y="1361209"/>
                    </a:lnTo>
                    <a:cubicBezTo>
                      <a:pt x="1211592" y="1334038"/>
                      <a:pt x="1236093" y="1313749"/>
                      <a:pt x="1265340" y="1313749"/>
                    </a:cubicBezTo>
                    <a:cubicBezTo>
                      <a:pt x="1299689" y="1313749"/>
                      <a:pt x="1327631" y="1341691"/>
                      <a:pt x="1327631" y="1376040"/>
                    </a:cubicBezTo>
                    <a:close/>
                    <a:moveTo>
                      <a:pt x="1297613" y="1290019"/>
                    </a:moveTo>
                    <a:cubicBezTo>
                      <a:pt x="1287587" y="1286222"/>
                      <a:pt x="1276730" y="1284086"/>
                      <a:pt x="1265340" y="1284086"/>
                    </a:cubicBezTo>
                    <a:cubicBezTo>
                      <a:pt x="1219719" y="1284086"/>
                      <a:pt x="1181811" y="1317545"/>
                      <a:pt x="1174692" y="1361209"/>
                    </a:cubicBezTo>
                    <a:lnTo>
                      <a:pt x="553382" y="1361209"/>
                    </a:lnTo>
                    <a:cubicBezTo>
                      <a:pt x="546263" y="1317545"/>
                      <a:pt x="508355" y="1284086"/>
                      <a:pt x="462734" y="1284086"/>
                    </a:cubicBezTo>
                    <a:cubicBezTo>
                      <a:pt x="450632" y="1284086"/>
                      <a:pt x="439063" y="1286519"/>
                      <a:pt x="428444" y="1290790"/>
                    </a:cubicBezTo>
                    <a:lnTo>
                      <a:pt x="149914" y="805275"/>
                    </a:lnTo>
                    <a:cubicBezTo>
                      <a:pt x="170618" y="788427"/>
                      <a:pt x="183848" y="762740"/>
                      <a:pt x="183848" y="734026"/>
                    </a:cubicBezTo>
                    <a:cubicBezTo>
                      <a:pt x="183848" y="705313"/>
                      <a:pt x="170559" y="679625"/>
                      <a:pt x="149855" y="662718"/>
                    </a:cubicBezTo>
                    <a:lnTo>
                      <a:pt x="428385" y="177203"/>
                    </a:lnTo>
                    <a:cubicBezTo>
                      <a:pt x="439004" y="181475"/>
                      <a:pt x="450572" y="183907"/>
                      <a:pt x="462675" y="183907"/>
                    </a:cubicBezTo>
                    <a:cubicBezTo>
                      <a:pt x="508295" y="183907"/>
                      <a:pt x="546204" y="150448"/>
                      <a:pt x="553323" y="106785"/>
                    </a:cubicBezTo>
                    <a:lnTo>
                      <a:pt x="1174632" y="106785"/>
                    </a:lnTo>
                    <a:cubicBezTo>
                      <a:pt x="1181751" y="150448"/>
                      <a:pt x="1219660" y="183907"/>
                      <a:pt x="1265281" y="183907"/>
                    </a:cubicBezTo>
                    <a:cubicBezTo>
                      <a:pt x="1276612" y="183907"/>
                      <a:pt x="1287468" y="181712"/>
                      <a:pt x="1297553" y="177975"/>
                    </a:cubicBezTo>
                    <a:lnTo>
                      <a:pt x="1575668" y="662718"/>
                    </a:lnTo>
                    <a:cubicBezTo>
                      <a:pt x="1554964" y="679566"/>
                      <a:pt x="1541675" y="705254"/>
                      <a:pt x="1541675" y="734026"/>
                    </a:cubicBezTo>
                    <a:cubicBezTo>
                      <a:pt x="1541675" y="762740"/>
                      <a:pt x="1554905" y="788427"/>
                      <a:pt x="1575609" y="805275"/>
                    </a:cubicBezTo>
                    <a:lnTo>
                      <a:pt x="1297613" y="1290019"/>
                    </a:lnTo>
                    <a:close/>
                    <a:moveTo>
                      <a:pt x="1633688" y="796258"/>
                    </a:moveTo>
                    <a:cubicBezTo>
                      <a:pt x="1627696" y="796258"/>
                      <a:pt x="1621942" y="795368"/>
                      <a:pt x="1616484" y="793766"/>
                    </a:cubicBezTo>
                    <a:lnTo>
                      <a:pt x="1646561" y="741323"/>
                    </a:lnTo>
                    <a:cubicBezTo>
                      <a:pt x="1650655" y="734204"/>
                      <a:pt x="1648163" y="725127"/>
                      <a:pt x="1641104" y="721093"/>
                    </a:cubicBezTo>
                    <a:cubicBezTo>
                      <a:pt x="1633985" y="717000"/>
                      <a:pt x="1624967" y="719492"/>
                      <a:pt x="1620874" y="726551"/>
                    </a:cubicBezTo>
                    <a:lnTo>
                      <a:pt x="1590796" y="778994"/>
                    </a:lnTo>
                    <a:cubicBezTo>
                      <a:pt x="1578872" y="767663"/>
                      <a:pt x="1571456" y="751705"/>
                      <a:pt x="1571456" y="733967"/>
                    </a:cubicBezTo>
                    <a:cubicBezTo>
                      <a:pt x="1571456" y="699618"/>
                      <a:pt x="1599398" y="671676"/>
                      <a:pt x="1633747" y="671676"/>
                    </a:cubicBezTo>
                    <a:cubicBezTo>
                      <a:pt x="1668096" y="671676"/>
                      <a:pt x="1696039" y="699618"/>
                      <a:pt x="1696039" y="733967"/>
                    </a:cubicBezTo>
                    <a:cubicBezTo>
                      <a:pt x="1696039" y="768316"/>
                      <a:pt x="1668037" y="796258"/>
                      <a:pt x="1633688" y="796258"/>
                    </a:cubicBez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600"/>
                  <a:buFont typeface="Inter Light"/>
                  <a:buNone/>
                </a:pPr>
                <a:endParaRPr sz="1600">
                  <a:solidFill>
                    <a:schemeClr val="dk1"/>
                  </a:solidFill>
                  <a:latin typeface="Inter Light"/>
                  <a:ea typeface="Inter Light"/>
                  <a:cs typeface="Inter Light"/>
                  <a:sym typeface="Inter Light"/>
                </a:endParaRPr>
              </a:p>
            </p:txBody>
          </p:sp>
          <p:sp>
            <p:nvSpPr>
              <p:cNvPr id="682" name="Google Shape;682;p5"/>
              <p:cNvSpPr/>
              <p:nvPr/>
            </p:nvSpPr>
            <p:spPr>
              <a:xfrm>
                <a:off x="-474524" y="3305189"/>
                <a:ext cx="237477" cy="316260"/>
              </a:xfrm>
              <a:custGeom>
                <a:avLst/>
                <a:gdLst/>
                <a:ahLst/>
                <a:cxnLst/>
                <a:rect b="b" l="l" r="r" t="t"/>
                <a:pathLst>
                  <a:path extrusionOk="0" h="316260" w="237477">
                    <a:moveTo>
                      <a:pt x="184144" y="0"/>
                    </a:moveTo>
                    <a:cubicBezTo>
                      <a:pt x="154660" y="0"/>
                      <a:pt x="130693" y="23967"/>
                      <a:pt x="130693" y="53452"/>
                    </a:cubicBezTo>
                    <a:cubicBezTo>
                      <a:pt x="130693" y="70300"/>
                      <a:pt x="138583" y="85368"/>
                      <a:pt x="150804" y="95157"/>
                    </a:cubicBezTo>
                    <a:lnTo>
                      <a:pt x="102098" y="194763"/>
                    </a:lnTo>
                    <a:cubicBezTo>
                      <a:pt x="98479" y="194111"/>
                      <a:pt x="94801" y="193696"/>
                      <a:pt x="91004" y="193696"/>
                    </a:cubicBezTo>
                    <a:cubicBezTo>
                      <a:pt x="88513" y="193696"/>
                      <a:pt x="86080" y="193874"/>
                      <a:pt x="83648" y="194170"/>
                    </a:cubicBezTo>
                    <a:lnTo>
                      <a:pt x="27112" y="80741"/>
                    </a:lnTo>
                    <a:cubicBezTo>
                      <a:pt x="19043" y="86377"/>
                      <a:pt x="9848" y="90470"/>
                      <a:pt x="0" y="92784"/>
                    </a:cubicBezTo>
                    <a:lnTo>
                      <a:pt x="55825" y="204849"/>
                    </a:lnTo>
                    <a:cubicBezTo>
                      <a:pt x="40044" y="215942"/>
                      <a:pt x="29662" y="234274"/>
                      <a:pt x="29662" y="254978"/>
                    </a:cubicBezTo>
                    <a:cubicBezTo>
                      <a:pt x="29662" y="288793"/>
                      <a:pt x="57189" y="316261"/>
                      <a:pt x="90945" y="316261"/>
                    </a:cubicBezTo>
                    <a:cubicBezTo>
                      <a:pt x="124701" y="316261"/>
                      <a:pt x="152228" y="288734"/>
                      <a:pt x="152228" y="254978"/>
                    </a:cubicBezTo>
                    <a:cubicBezTo>
                      <a:pt x="152228" y="235579"/>
                      <a:pt x="143151" y="218256"/>
                      <a:pt x="129032" y="207044"/>
                    </a:cubicBezTo>
                    <a:lnTo>
                      <a:pt x="178153" y="106488"/>
                    </a:lnTo>
                    <a:cubicBezTo>
                      <a:pt x="180110" y="106725"/>
                      <a:pt x="182068" y="106844"/>
                      <a:pt x="184026" y="106844"/>
                    </a:cubicBezTo>
                    <a:cubicBezTo>
                      <a:pt x="213510" y="106844"/>
                      <a:pt x="237477" y="82877"/>
                      <a:pt x="237477" y="53392"/>
                    </a:cubicBezTo>
                    <a:cubicBezTo>
                      <a:pt x="237477" y="23908"/>
                      <a:pt x="213629" y="0"/>
                      <a:pt x="184144" y="0"/>
                    </a:cubicBezTo>
                    <a:close/>
                    <a:moveTo>
                      <a:pt x="91064" y="286658"/>
                    </a:moveTo>
                    <a:cubicBezTo>
                      <a:pt x="73622" y="286658"/>
                      <a:pt x="59444" y="272479"/>
                      <a:pt x="59444" y="255037"/>
                    </a:cubicBezTo>
                    <a:cubicBezTo>
                      <a:pt x="59444" y="237596"/>
                      <a:pt x="73622" y="223417"/>
                      <a:pt x="91064" y="223417"/>
                    </a:cubicBezTo>
                    <a:cubicBezTo>
                      <a:pt x="108505" y="223417"/>
                      <a:pt x="122684" y="237596"/>
                      <a:pt x="122684" y="255037"/>
                    </a:cubicBezTo>
                    <a:cubicBezTo>
                      <a:pt x="122684" y="272479"/>
                      <a:pt x="108505" y="286658"/>
                      <a:pt x="91064" y="286658"/>
                    </a:cubicBezTo>
                    <a:close/>
                    <a:moveTo>
                      <a:pt x="184144" y="77182"/>
                    </a:moveTo>
                    <a:cubicBezTo>
                      <a:pt x="171034" y="77182"/>
                      <a:pt x="160355" y="66503"/>
                      <a:pt x="160355" y="53392"/>
                    </a:cubicBezTo>
                    <a:cubicBezTo>
                      <a:pt x="160355" y="40282"/>
                      <a:pt x="171034" y="29603"/>
                      <a:pt x="184144" y="29603"/>
                    </a:cubicBezTo>
                    <a:cubicBezTo>
                      <a:pt x="197255" y="29603"/>
                      <a:pt x="207934" y="40282"/>
                      <a:pt x="207934" y="53392"/>
                    </a:cubicBezTo>
                    <a:cubicBezTo>
                      <a:pt x="207934" y="66503"/>
                      <a:pt x="197255" y="77182"/>
                      <a:pt x="184144" y="77182"/>
                    </a:cubicBez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600"/>
                  <a:buFont typeface="Inter Light"/>
                  <a:buNone/>
                </a:pPr>
                <a:endParaRPr sz="1600">
                  <a:solidFill>
                    <a:schemeClr val="dk1"/>
                  </a:solidFill>
                  <a:latin typeface="Inter Light"/>
                  <a:ea typeface="Inter Light"/>
                  <a:cs typeface="Inter Light"/>
                  <a:sym typeface="Inter Light"/>
                </a:endParaRPr>
              </a:p>
            </p:txBody>
          </p:sp>
          <p:sp>
            <p:nvSpPr>
              <p:cNvPr id="683" name="Google Shape;683;p5"/>
              <p:cNvSpPr/>
              <p:nvPr/>
            </p:nvSpPr>
            <p:spPr>
              <a:xfrm>
                <a:off x="-948827" y="3040244"/>
                <a:ext cx="1038185" cy="692024"/>
              </a:xfrm>
              <a:custGeom>
                <a:avLst/>
                <a:gdLst/>
                <a:ahLst/>
                <a:cxnLst/>
                <a:rect b="b" l="l" r="r" t="t"/>
                <a:pathLst>
                  <a:path extrusionOk="0" h="692024" w="1038185">
                    <a:moveTo>
                      <a:pt x="794004" y="203662"/>
                    </a:moveTo>
                    <a:cubicBezTo>
                      <a:pt x="782673" y="203662"/>
                      <a:pt x="771342" y="204433"/>
                      <a:pt x="760189" y="205976"/>
                    </a:cubicBezTo>
                    <a:cubicBezTo>
                      <a:pt x="741739" y="87504"/>
                      <a:pt x="640768" y="0"/>
                      <a:pt x="519033" y="0"/>
                    </a:cubicBezTo>
                    <a:cubicBezTo>
                      <a:pt x="397299" y="0"/>
                      <a:pt x="296268" y="87445"/>
                      <a:pt x="277818" y="205976"/>
                    </a:cubicBezTo>
                    <a:cubicBezTo>
                      <a:pt x="266725" y="204433"/>
                      <a:pt x="255453" y="203662"/>
                      <a:pt x="244181" y="203662"/>
                    </a:cubicBezTo>
                    <a:cubicBezTo>
                      <a:pt x="244181" y="203662"/>
                      <a:pt x="244181" y="203662"/>
                      <a:pt x="244122" y="203662"/>
                    </a:cubicBezTo>
                    <a:lnTo>
                      <a:pt x="244003" y="203662"/>
                    </a:lnTo>
                    <a:cubicBezTo>
                      <a:pt x="244003" y="203662"/>
                      <a:pt x="244003" y="203662"/>
                      <a:pt x="244003" y="203662"/>
                    </a:cubicBezTo>
                    <a:cubicBezTo>
                      <a:pt x="109454" y="203781"/>
                      <a:pt x="0" y="313294"/>
                      <a:pt x="0" y="447843"/>
                    </a:cubicBezTo>
                    <a:cubicBezTo>
                      <a:pt x="0" y="582511"/>
                      <a:pt x="109573" y="692024"/>
                      <a:pt x="244181" y="692024"/>
                    </a:cubicBezTo>
                    <a:lnTo>
                      <a:pt x="794004" y="692024"/>
                    </a:lnTo>
                    <a:cubicBezTo>
                      <a:pt x="928671" y="692024"/>
                      <a:pt x="1038185" y="582451"/>
                      <a:pt x="1038185" y="447843"/>
                    </a:cubicBezTo>
                    <a:cubicBezTo>
                      <a:pt x="1038185" y="313235"/>
                      <a:pt x="928671" y="203662"/>
                      <a:pt x="794004" y="203662"/>
                    </a:cubicBezTo>
                    <a:close/>
                    <a:moveTo>
                      <a:pt x="794004" y="662362"/>
                    </a:moveTo>
                    <a:lnTo>
                      <a:pt x="244181" y="662362"/>
                    </a:lnTo>
                    <a:cubicBezTo>
                      <a:pt x="125887" y="662362"/>
                      <a:pt x="29662" y="566137"/>
                      <a:pt x="29662" y="447843"/>
                    </a:cubicBezTo>
                    <a:cubicBezTo>
                      <a:pt x="29662" y="329609"/>
                      <a:pt x="125887" y="233325"/>
                      <a:pt x="244122" y="233325"/>
                    </a:cubicBezTo>
                    <a:cubicBezTo>
                      <a:pt x="258775" y="233325"/>
                      <a:pt x="273428" y="234808"/>
                      <a:pt x="287666" y="237774"/>
                    </a:cubicBezTo>
                    <a:cubicBezTo>
                      <a:pt x="291819" y="238605"/>
                      <a:pt x="296090" y="237655"/>
                      <a:pt x="299531" y="235164"/>
                    </a:cubicBezTo>
                    <a:cubicBezTo>
                      <a:pt x="302913" y="232672"/>
                      <a:pt x="305108" y="228816"/>
                      <a:pt x="305464" y="224604"/>
                    </a:cubicBezTo>
                    <a:cubicBezTo>
                      <a:pt x="315549" y="113488"/>
                      <a:pt x="407384" y="29722"/>
                      <a:pt x="519033" y="29722"/>
                    </a:cubicBezTo>
                    <a:cubicBezTo>
                      <a:pt x="630683" y="29722"/>
                      <a:pt x="722517" y="113488"/>
                      <a:pt x="732603" y="224604"/>
                    </a:cubicBezTo>
                    <a:cubicBezTo>
                      <a:pt x="732959" y="228816"/>
                      <a:pt x="735154" y="232672"/>
                      <a:pt x="738535" y="235164"/>
                    </a:cubicBezTo>
                    <a:cubicBezTo>
                      <a:pt x="741917" y="237655"/>
                      <a:pt x="746247" y="238605"/>
                      <a:pt x="750400" y="237774"/>
                    </a:cubicBezTo>
                    <a:cubicBezTo>
                      <a:pt x="764697" y="234808"/>
                      <a:pt x="779351" y="233325"/>
                      <a:pt x="794004" y="233325"/>
                    </a:cubicBezTo>
                    <a:cubicBezTo>
                      <a:pt x="912298" y="233325"/>
                      <a:pt x="1008523" y="329550"/>
                      <a:pt x="1008523" y="447843"/>
                    </a:cubicBezTo>
                    <a:cubicBezTo>
                      <a:pt x="1008523" y="566137"/>
                      <a:pt x="912298" y="662362"/>
                      <a:pt x="794004" y="662362"/>
                    </a:cubicBez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600"/>
                  <a:buFont typeface="Inter Light"/>
                  <a:buNone/>
                </a:pPr>
                <a:endParaRPr sz="1600">
                  <a:solidFill>
                    <a:schemeClr val="dk1"/>
                  </a:solidFill>
                  <a:latin typeface="Inter Light"/>
                  <a:ea typeface="Inter Light"/>
                  <a:cs typeface="Inter Light"/>
                  <a:sym typeface="Inter Light"/>
                </a:endParaRPr>
              </a:p>
            </p:txBody>
          </p:sp>
        </p:grpSp>
        <p:sp>
          <p:nvSpPr>
            <p:cNvPr id="684" name="Google Shape;684;p5"/>
            <p:cNvSpPr/>
            <p:nvPr/>
          </p:nvSpPr>
          <p:spPr>
            <a:xfrm>
              <a:off x="3008198" y="2649151"/>
              <a:ext cx="91733" cy="91733"/>
            </a:xfrm>
            <a:custGeom>
              <a:avLst/>
              <a:gdLst/>
              <a:ahLst/>
              <a:cxnLst/>
              <a:rect b="b" l="l" r="r" t="t"/>
              <a:pathLst>
                <a:path extrusionOk="0" h="158160" w="158160">
                  <a:moveTo>
                    <a:pt x="158160" y="79080"/>
                  </a:moveTo>
                  <a:cubicBezTo>
                    <a:pt x="158160" y="122755"/>
                    <a:pt x="122755" y="158160"/>
                    <a:pt x="79080" y="158160"/>
                  </a:cubicBezTo>
                  <a:cubicBezTo>
                    <a:pt x="35405" y="158160"/>
                    <a:pt x="0" y="122755"/>
                    <a:pt x="0" y="79080"/>
                  </a:cubicBezTo>
                  <a:cubicBezTo>
                    <a:pt x="0" y="35405"/>
                    <a:pt x="35405" y="0"/>
                    <a:pt x="79080" y="0"/>
                  </a:cubicBezTo>
                  <a:cubicBezTo>
                    <a:pt x="122755" y="0"/>
                    <a:pt x="158160" y="35405"/>
                    <a:pt x="158160" y="79080"/>
                  </a:cubicBezTo>
                  <a:close/>
                </a:path>
              </a:pathLst>
            </a:custGeom>
            <a:solidFill>
              <a:schemeClr val="accent2"/>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600"/>
                <a:buFont typeface="Inter Light"/>
                <a:buNone/>
              </a:pPr>
              <a:endParaRPr sz="1600">
                <a:solidFill>
                  <a:schemeClr val="dk1"/>
                </a:solidFill>
                <a:latin typeface="Inter Light"/>
                <a:ea typeface="Inter Light"/>
                <a:cs typeface="Inter Light"/>
                <a:sym typeface="Inter Light"/>
              </a:endParaRPr>
            </a:p>
          </p:txBody>
        </p:sp>
      </p:grpSp>
      <p:sp>
        <p:nvSpPr>
          <p:cNvPr id="685" name="Google Shape;685;p5"/>
          <p:cNvSpPr txBox="1"/>
          <p:nvPr/>
        </p:nvSpPr>
        <p:spPr>
          <a:xfrm>
            <a:off x="7218494" y="3940588"/>
            <a:ext cx="2027384" cy="286232"/>
          </a:xfrm>
          <a:prstGeom prst="rect">
            <a:avLst/>
          </a:prstGeom>
          <a:noFill/>
          <a:ln>
            <a:noFill/>
          </a:ln>
        </p:spPr>
        <p:txBody>
          <a:bodyPr anchor="t" anchorCtr="0" bIns="45700" lIns="91425" numCol="1" rIns="91425" spcFirstLastPara="1" tIns="45700" wrap="square">
            <a:spAutoFit/>
          </a:bodyPr>
          <a:lstStyle/>
          <a:p>
            <a:pPr algn="ctr" indent="0" lvl="0" marL="0" marR="0" rtl="0">
              <a:lnSpc>
                <a:spcPct val="90000"/>
              </a:lnSpc>
              <a:spcBef>
                <a:spcPts val="0"/>
              </a:spcBef>
              <a:spcAft>
                <a:spcPts val="0"/>
              </a:spcAft>
              <a:buClr>
                <a:schemeClr val="dk1"/>
              </a:buClr>
              <a:buSzPts val="1400"/>
              <a:buFont typeface="Inter Light"/>
              <a:buNone/>
            </a:pPr>
            <a:r>
              <a:rPr lang="en-US" sz="1400">
                <a:solidFill>
                  <a:schemeClr val="dk1"/>
                </a:solidFill>
                <a:latin typeface="Inter Light"/>
                <a:ea typeface="Inter Light"/>
                <a:cs typeface="Inter Light"/>
                <a:sym typeface="Inter Light"/>
              </a:rPr>
              <a:t>Block</a:t>
            </a:r>
            <a:endParaRPr sz="1400">
              <a:solidFill>
                <a:schemeClr val="dk1"/>
              </a:solidFill>
              <a:latin typeface="Inter Light"/>
              <a:ea typeface="Inter Light"/>
              <a:cs typeface="Inter Light"/>
              <a:sym typeface="Inter Light"/>
            </a:endParaRPr>
          </a:p>
        </p:txBody>
      </p:sp>
      <p:sp>
        <p:nvSpPr>
          <p:cNvPr id="686" name="Google Shape;686;p5"/>
          <p:cNvSpPr txBox="1"/>
          <p:nvPr/>
        </p:nvSpPr>
        <p:spPr>
          <a:xfrm>
            <a:off x="7218494" y="2487867"/>
            <a:ext cx="2027384" cy="286232"/>
          </a:xfrm>
          <a:prstGeom prst="rect">
            <a:avLst/>
          </a:prstGeom>
          <a:noFill/>
          <a:ln>
            <a:noFill/>
          </a:ln>
        </p:spPr>
        <p:txBody>
          <a:bodyPr anchor="t" anchorCtr="0" bIns="45700" lIns="91425" numCol="1" rIns="91425" spcFirstLastPara="1" tIns="45700" wrap="square">
            <a:spAutoFit/>
          </a:bodyPr>
          <a:lstStyle/>
          <a:p>
            <a:pPr algn="ctr" indent="0" lvl="0" marL="0" marR="0" rtl="0">
              <a:lnSpc>
                <a:spcPct val="90000"/>
              </a:lnSpc>
              <a:spcBef>
                <a:spcPts val="0"/>
              </a:spcBef>
              <a:spcAft>
                <a:spcPts val="0"/>
              </a:spcAft>
              <a:buClr>
                <a:schemeClr val="dk1"/>
              </a:buClr>
              <a:buSzPts val="1400"/>
              <a:buFont typeface="Inter Light"/>
              <a:buNone/>
            </a:pPr>
            <a:r>
              <a:rPr lang="en-US" sz="1400">
                <a:solidFill>
                  <a:schemeClr val="dk1"/>
                </a:solidFill>
                <a:latin typeface="Inter Light"/>
                <a:ea typeface="Inter Light"/>
                <a:cs typeface="Inter Light"/>
                <a:sym typeface="Inter Light"/>
              </a:rPr>
              <a:t>Block</a:t>
            </a:r>
            <a:endParaRPr sz="1400">
              <a:solidFill>
                <a:schemeClr val="dk1"/>
              </a:solidFill>
              <a:latin typeface="Inter Light"/>
              <a:ea typeface="Inter Light"/>
              <a:cs typeface="Inter Light"/>
              <a:sym typeface="Inter Light"/>
            </a:endParaRPr>
          </a:p>
        </p:txBody>
      </p:sp>
      <p:sp>
        <p:nvSpPr>
          <p:cNvPr id="687" name="Google Shape;687;p5"/>
          <p:cNvSpPr txBox="1"/>
          <p:nvPr/>
        </p:nvSpPr>
        <p:spPr>
          <a:xfrm>
            <a:off x="9392152" y="3359976"/>
            <a:ext cx="2084877" cy="480131"/>
          </a:xfrm>
          <a:prstGeom prst="rect">
            <a:avLst/>
          </a:prstGeom>
          <a:noFill/>
          <a:ln>
            <a:noFill/>
          </a:ln>
        </p:spPr>
        <p:txBody>
          <a:bodyPr anchor="t" anchorCtr="0" bIns="45700" lIns="91425" numCol="1" rIns="91425" spcFirstLastPara="1" tIns="45700" wrap="square">
            <a:spAutoFit/>
          </a:bodyPr>
          <a:lstStyle/>
          <a:p>
            <a:pPr algn="ctr" indent="0" lvl="0" marL="0" marR="0" rtl="0">
              <a:lnSpc>
                <a:spcPct val="90000"/>
              </a:lnSpc>
              <a:spcBef>
                <a:spcPts val="0"/>
              </a:spcBef>
              <a:spcAft>
                <a:spcPts val="0"/>
              </a:spcAft>
              <a:buClr>
                <a:schemeClr val="dk1"/>
              </a:buClr>
              <a:buSzPts val="1400"/>
              <a:buFont typeface="Inter Light"/>
              <a:buNone/>
            </a:pPr>
            <a:r>
              <a:rPr lang="en-US" sz="1400">
                <a:solidFill>
                  <a:schemeClr val="dk1"/>
                </a:solidFill>
                <a:latin typeface="Inter Light"/>
                <a:ea typeface="Inter Light"/>
                <a:cs typeface="Inter Light"/>
                <a:sym typeface="Inter Light"/>
              </a:rPr>
              <a:t>Unified Subscription for Hybrid Cloud</a:t>
            </a:r>
            <a:endParaRPr sz="1800">
              <a:solidFill>
                <a:schemeClr val="dk1"/>
              </a:solidFill>
              <a:latin typeface="Inter Light"/>
              <a:ea typeface="Inter Light"/>
              <a:cs typeface="Inter Light"/>
              <a:sym typeface="Inter Light"/>
            </a:endParaRPr>
          </a:p>
        </p:txBody>
      </p:sp>
      <p:sp>
        <p:nvSpPr>
          <p:cNvPr id="688" name="Google Shape;688;p5"/>
          <p:cNvSpPr txBox="1"/>
          <p:nvPr/>
        </p:nvSpPr>
        <p:spPr>
          <a:xfrm>
            <a:off x="5243538" y="3996590"/>
            <a:ext cx="2093130" cy="286232"/>
          </a:xfrm>
          <a:prstGeom prst="rect">
            <a:avLst/>
          </a:prstGeom>
          <a:noFill/>
          <a:ln>
            <a:noFill/>
          </a:ln>
        </p:spPr>
        <p:txBody>
          <a:bodyPr anchor="t" anchorCtr="0" bIns="45700" lIns="91425" numCol="1" rIns="91425" spcFirstLastPara="1" tIns="45700" wrap="square">
            <a:spAutoFit/>
          </a:bodyPr>
          <a:lstStyle/>
          <a:p>
            <a:pPr algn="ctr" indent="0" lvl="0" marL="0" marR="0" rtl="0">
              <a:lnSpc>
                <a:spcPct val="90000"/>
              </a:lnSpc>
              <a:spcBef>
                <a:spcPts val="0"/>
              </a:spcBef>
              <a:spcAft>
                <a:spcPts val="0"/>
              </a:spcAft>
              <a:buClr>
                <a:schemeClr val="dk1"/>
              </a:buClr>
              <a:buSzPts val="1400"/>
              <a:buFont typeface="Inter Light"/>
              <a:buNone/>
            </a:pPr>
            <a:r>
              <a:rPr lang="en-US" sz="1400">
                <a:solidFill>
                  <a:schemeClr val="dk1"/>
                </a:solidFill>
                <a:latin typeface="Inter Light"/>
                <a:ea typeface="Inter Light"/>
                <a:cs typeface="Inter Light"/>
                <a:sym typeface="Inter Light"/>
              </a:rPr>
              <a:t>Storage as-a-service</a:t>
            </a:r>
            <a:endParaRPr sz="1800">
              <a:solidFill>
                <a:schemeClr val="dk1"/>
              </a:solidFill>
              <a:latin typeface="Inter Light"/>
              <a:ea typeface="Inter Light"/>
              <a:cs typeface="Inter Light"/>
              <a:sym typeface="Inter Light"/>
            </a:endParaRPr>
          </a:p>
        </p:txBody>
      </p:sp>
      <p:grpSp>
        <p:nvGrpSpPr>
          <p:cNvPr id="689" name="Google Shape;689;p5"/>
          <p:cNvGrpSpPr/>
          <p:nvPr/>
        </p:nvGrpSpPr>
        <p:grpSpPr>
          <a:xfrm>
            <a:off x="5535940" y="1990620"/>
            <a:ext cx="1508326" cy="1508326"/>
            <a:chOff x="2645600" y="2551781"/>
            <a:chExt cx="2455096" cy="2455096"/>
          </a:xfrm>
        </p:grpSpPr>
        <p:sp>
          <p:nvSpPr>
            <p:cNvPr id="690" name="Google Shape;690;p5"/>
            <p:cNvSpPr/>
            <p:nvPr/>
          </p:nvSpPr>
          <p:spPr>
            <a:xfrm>
              <a:off x="2645600" y="2551781"/>
              <a:ext cx="2455096" cy="2455096"/>
            </a:xfrm>
            <a:prstGeom prst="ellipse">
              <a:avLst/>
            </a:prstGeom>
            <a:gradFill>
              <a:gsLst>
                <a:gs pos="0">
                  <a:srgbClr val="FE7800"/>
                </a:gs>
                <a:gs pos="18000">
                  <a:srgbClr val="FE7800"/>
                </a:gs>
                <a:gs pos="92000">
                  <a:srgbClr val="FE5001"/>
                </a:gs>
                <a:gs pos="100000">
                  <a:srgbClr val="FE5001"/>
                </a:gs>
              </a:gsLst>
              <a:lin ang="2700000" scaled="0"/>
            </a:gradFill>
            <a:ln>
              <a:noFill/>
            </a:ln>
          </p:spPr>
          <p:txBody>
            <a:bodyPr anchor="ctr" anchorCtr="0" bIns="45700" lIns="0" numCol="1" rIns="0" spcFirstLastPara="1" tIns="45700" wrap="square">
              <a:noAutofit/>
            </a:bodyPr>
            <a:lstStyle/>
            <a:p>
              <a:pPr algn="ctr" indent="0" lvl="0" marL="0" marR="0" rtl="0">
                <a:spcBef>
                  <a:spcPts val="0"/>
                </a:spcBef>
                <a:spcAft>
                  <a:spcPts val="0"/>
                </a:spcAft>
                <a:buClr>
                  <a:schemeClr val="dk1"/>
                </a:buClr>
                <a:buSzPts val="2133"/>
                <a:buFont typeface="Inter Light"/>
                <a:buNone/>
              </a:pPr>
              <a:endParaRPr sz="2133">
                <a:solidFill>
                  <a:srgbClr val="FFFFFF"/>
                </a:solidFill>
                <a:latin typeface="Inter Light"/>
                <a:ea typeface="Inter Light"/>
                <a:cs typeface="Inter Light"/>
                <a:sym typeface="Inter Light"/>
              </a:endParaRPr>
            </a:p>
          </p:txBody>
        </p:sp>
        <p:grpSp>
          <p:nvGrpSpPr>
            <p:cNvPr id="691" name="Google Shape;691;p5"/>
            <p:cNvGrpSpPr/>
            <p:nvPr/>
          </p:nvGrpSpPr>
          <p:grpSpPr>
            <a:xfrm>
              <a:off x="2977056" y="3123170"/>
              <a:ext cx="1792181" cy="1199240"/>
              <a:chOff x="1004250" y="2850981"/>
              <a:chExt cx="1377778" cy="921943"/>
            </a:xfrm>
          </p:grpSpPr>
          <p:sp>
            <p:nvSpPr>
              <p:cNvPr id="692" name="Google Shape;692;p5"/>
              <p:cNvSpPr/>
              <p:nvPr/>
            </p:nvSpPr>
            <p:spPr>
              <a:xfrm flipH="1">
                <a:off x="1450116" y="2850981"/>
                <a:ext cx="486046" cy="921943"/>
              </a:xfrm>
              <a:custGeom>
                <a:avLst/>
                <a:gdLst/>
                <a:ahLst/>
                <a:cxnLst/>
                <a:rect b="b" l="l" r="r" t="t"/>
                <a:pathLst>
                  <a:path extrusionOk="0" h="506579" w="267067">
                    <a:moveTo>
                      <a:pt x="262323" y="497130"/>
                    </a:moveTo>
                    <a:lnTo>
                      <a:pt x="241156" y="497130"/>
                    </a:lnTo>
                    <a:lnTo>
                      <a:pt x="241156" y="69058"/>
                    </a:lnTo>
                    <a:cubicBezTo>
                      <a:pt x="241156" y="60176"/>
                      <a:pt x="233936" y="52956"/>
                      <a:pt x="225054" y="52956"/>
                    </a:cubicBezTo>
                    <a:lnTo>
                      <a:pt x="95272" y="52956"/>
                    </a:lnTo>
                    <a:lnTo>
                      <a:pt x="95272" y="24305"/>
                    </a:lnTo>
                    <a:cubicBezTo>
                      <a:pt x="95272" y="21697"/>
                      <a:pt x="93155" y="19580"/>
                      <a:pt x="90547" y="19580"/>
                    </a:cubicBezTo>
                    <a:cubicBezTo>
                      <a:pt x="87938" y="19580"/>
                      <a:pt x="85822" y="21697"/>
                      <a:pt x="85822" y="24305"/>
                    </a:cubicBezTo>
                    <a:lnTo>
                      <a:pt x="85822" y="52956"/>
                    </a:lnTo>
                    <a:lnTo>
                      <a:pt x="72290" y="52956"/>
                    </a:lnTo>
                    <a:lnTo>
                      <a:pt x="72290" y="4725"/>
                    </a:lnTo>
                    <a:cubicBezTo>
                      <a:pt x="72290" y="2117"/>
                      <a:pt x="70173" y="0"/>
                      <a:pt x="67565" y="0"/>
                    </a:cubicBezTo>
                    <a:cubicBezTo>
                      <a:pt x="64957" y="0"/>
                      <a:pt x="62840" y="2117"/>
                      <a:pt x="62840" y="4725"/>
                    </a:cubicBezTo>
                    <a:lnTo>
                      <a:pt x="62840" y="52956"/>
                    </a:lnTo>
                    <a:lnTo>
                      <a:pt x="41994" y="52956"/>
                    </a:lnTo>
                    <a:cubicBezTo>
                      <a:pt x="33112" y="52956"/>
                      <a:pt x="25892" y="60176"/>
                      <a:pt x="25892" y="69058"/>
                    </a:cubicBezTo>
                    <a:lnTo>
                      <a:pt x="25892" y="497130"/>
                    </a:lnTo>
                    <a:lnTo>
                      <a:pt x="4725" y="497130"/>
                    </a:lnTo>
                    <a:cubicBezTo>
                      <a:pt x="2116" y="497130"/>
                      <a:pt x="0" y="499247"/>
                      <a:pt x="0" y="501855"/>
                    </a:cubicBezTo>
                    <a:cubicBezTo>
                      <a:pt x="0" y="504463"/>
                      <a:pt x="2116" y="506580"/>
                      <a:pt x="4725" y="506580"/>
                    </a:cubicBezTo>
                    <a:lnTo>
                      <a:pt x="262342" y="506580"/>
                    </a:lnTo>
                    <a:cubicBezTo>
                      <a:pt x="264951" y="506580"/>
                      <a:pt x="267067" y="504463"/>
                      <a:pt x="267067" y="501855"/>
                    </a:cubicBezTo>
                    <a:cubicBezTo>
                      <a:pt x="267067" y="499247"/>
                      <a:pt x="264932" y="497130"/>
                      <a:pt x="262323" y="497130"/>
                    </a:cubicBezTo>
                    <a:close/>
                    <a:moveTo>
                      <a:pt x="35342" y="438353"/>
                    </a:moveTo>
                    <a:lnTo>
                      <a:pt x="184212" y="438353"/>
                    </a:lnTo>
                    <a:cubicBezTo>
                      <a:pt x="186820" y="438353"/>
                      <a:pt x="188937" y="436236"/>
                      <a:pt x="188937" y="433628"/>
                    </a:cubicBezTo>
                    <a:cubicBezTo>
                      <a:pt x="188937" y="431020"/>
                      <a:pt x="186820" y="428903"/>
                      <a:pt x="184212" y="428903"/>
                    </a:cubicBezTo>
                    <a:lnTo>
                      <a:pt x="35342" y="428903"/>
                    </a:lnTo>
                    <a:lnTo>
                      <a:pt x="35342" y="400630"/>
                    </a:lnTo>
                    <a:lnTo>
                      <a:pt x="184212" y="400630"/>
                    </a:lnTo>
                    <a:cubicBezTo>
                      <a:pt x="186820" y="400630"/>
                      <a:pt x="188937" y="398513"/>
                      <a:pt x="188937" y="395905"/>
                    </a:cubicBezTo>
                    <a:cubicBezTo>
                      <a:pt x="188937" y="393297"/>
                      <a:pt x="186820" y="391180"/>
                      <a:pt x="184212" y="391180"/>
                    </a:cubicBezTo>
                    <a:lnTo>
                      <a:pt x="35342" y="391180"/>
                    </a:lnTo>
                    <a:lnTo>
                      <a:pt x="35342" y="362906"/>
                    </a:lnTo>
                    <a:lnTo>
                      <a:pt x="184212" y="362906"/>
                    </a:lnTo>
                    <a:cubicBezTo>
                      <a:pt x="186820" y="362906"/>
                      <a:pt x="188937" y="360790"/>
                      <a:pt x="188937" y="358181"/>
                    </a:cubicBezTo>
                    <a:cubicBezTo>
                      <a:pt x="188937" y="355573"/>
                      <a:pt x="186820" y="353457"/>
                      <a:pt x="184212" y="353457"/>
                    </a:cubicBezTo>
                    <a:lnTo>
                      <a:pt x="35342" y="353457"/>
                    </a:lnTo>
                    <a:lnTo>
                      <a:pt x="35342" y="325183"/>
                    </a:lnTo>
                    <a:lnTo>
                      <a:pt x="184212" y="325183"/>
                    </a:lnTo>
                    <a:cubicBezTo>
                      <a:pt x="186820" y="325183"/>
                      <a:pt x="188937" y="323066"/>
                      <a:pt x="188937" y="320458"/>
                    </a:cubicBezTo>
                    <a:cubicBezTo>
                      <a:pt x="188937" y="317850"/>
                      <a:pt x="186820" y="315733"/>
                      <a:pt x="184212" y="315733"/>
                    </a:cubicBezTo>
                    <a:lnTo>
                      <a:pt x="35342" y="315733"/>
                    </a:lnTo>
                    <a:lnTo>
                      <a:pt x="35342" y="287460"/>
                    </a:lnTo>
                    <a:lnTo>
                      <a:pt x="184212" y="287460"/>
                    </a:lnTo>
                    <a:cubicBezTo>
                      <a:pt x="186820" y="287460"/>
                      <a:pt x="188937" y="285343"/>
                      <a:pt x="188937" y="282735"/>
                    </a:cubicBezTo>
                    <a:cubicBezTo>
                      <a:pt x="188937" y="280127"/>
                      <a:pt x="186820" y="278010"/>
                      <a:pt x="184212" y="278010"/>
                    </a:cubicBezTo>
                    <a:lnTo>
                      <a:pt x="35342" y="278010"/>
                    </a:lnTo>
                    <a:lnTo>
                      <a:pt x="35342" y="249737"/>
                    </a:lnTo>
                    <a:lnTo>
                      <a:pt x="184212" y="249737"/>
                    </a:lnTo>
                    <a:cubicBezTo>
                      <a:pt x="186820" y="249737"/>
                      <a:pt x="188937" y="247620"/>
                      <a:pt x="188937" y="245012"/>
                    </a:cubicBezTo>
                    <a:cubicBezTo>
                      <a:pt x="188937" y="242404"/>
                      <a:pt x="186820" y="240287"/>
                      <a:pt x="184212" y="240287"/>
                    </a:cubicBezTo>
                    <a:lnTo>
                      <a:pt x="35342" y="240287"/>
                    </a:lnTo>
                    <a:lnTo>
                      <a:pt x="35342" y="212013"/>
                    </a:lnTo>
                    <a:lnTo>
                      <a:pt x="184212" y="212013"/>
                    </a:lnTo>
                    <a:cubicBezTo>
                      <a:pt x="186820" y="212013"/>
                      <a:pt x="188937" y="209897"/>
                      <a:pt x="188937" y="207289"/>
                    </a:cubicBezTo>
                    <a:cubicBezTo>
                      <a:pt x="188937" y="204681"/>
                      <a:pt x="186820" y="202564"/>
                      <a:pt x="184212" y="202564"/>
                    </a:cubicBezTo>
                    <a:lnTo>
                      <a:pt x="35342" y="202564"/>
                    </a:lnTo>
                    <a:lnTo>
                      <a:pt x="35342" y="174290"/>
                    </a:lnTo>
                    <a:lnTo>
                      <a:pt x="184212" y="174290"/>
                    </a:lnTo>
                    <a:cubicBezTo>
                      <a:pt x="186820" y="174290"/>
                      <a:pt x="188937" y="172174"/>
                      <a:pt x="188937" y="169565"/>
                    </a:cubicBezTo>
                    <a:cubicBezTo>
                      <a:pt x="188937" y="166957"/>
                      <a:pt x="186820" y="164841"/>
                      <a:pt x="184212" y="164841"/>
                    </a:cubicBezTo>
                    <a:lnTo>
                      <a:pt x="35342" y="164841"/>
                    </a:lnTo>
                    <a:lnTo>
                      <a:pt x="35342" y="136567"/>
                    </a:lnTo>
                    <a:lnTo>
                      <a:pt x="184212" y="136567"/>
                    </a:lnTo>
                    <a:cubicBezTo>
                      <a:pt x="186820" y="136567"/>
                      <a:pt x="188937" y="134450"/>
                      <a:pt x="188937" y="131842"/>
                    </a:cubicBezTo>
                    <a:cubicBezTo>
                      <a:pt x="188937" y="129234"/>
                      <a:pt x="186820" y="127117"/>
                      <a:pt x="184212" y="127117"/>
                    </a:cubicBezTo>
                    <a:lnTo>
                      <a:pt x="35342" y="127117"/>
                    </a:lnTo>
                    <a:lnTo>
                      <a:pt x="35342" y="98844"/>
                    </a:lnTo>
                    <a:lnTo>
                      <a:pt x="184212" y="98844"/>
                    </a:lnTo>
                    <a:cubicBezTo>
                      <a:pt x="186820" y="98844"/>
                      <a:pt x="188937" y="96727"/>
                      <a:pt x="188937" y="94119"/>
                    </a:cubicBezTo>
                    <a:cubicBezTo>
                      <a:pt x="188937" y="91511"/>
                      <a:pt x="186820" y="89394"/>
                      <a:pt x="184212" y="89394"/>
                    </a:cubicBezTo>
                    <a:lnTo>
                      <a:pt x="35342" y="89394"/>
                    </a:lnTo>
                    <a:lnTo>
                      <a:pt x="35342" y="69058"/>
                    </a:lnTo>
                    <a:cubicBezTo>
                      <a:pt x="35342" y="65392"/>
                      <a:pt x="38328" y="62406"/>
                      <a:pt x="41994" y="62406"/>
                    </a:cubicBezTo>
                    <a:lnTo>
                      <a:pt x="225035" y="62406"/>
                    </a:lnTo>
                    <a:cubicBezTo>
                      <a:pt x="228702" y="62406"/>
                      <a:pt x="231687" y="65392"/>
                      <a:pt x="231687" y="69058"/>
                    </a:cubicBezTo>
                    <a:lnTo>
                      <a:pt x="231687" y="89394"/>
                    </a:lnTo>
                    <a:lnTo>
                      <a:pt x="216606" y="89394"/>
                    </a:lnTo>
                    <a:cubicBezTo>
                      <a:pt x="213998" y="89394"/>
                      <a:pt x="211881" y="91511"/>
                      <a:pt x="211881" y="94119"/>
                    </a:cubicBezTo>
                    <a:cubicBezTo>
                      <a:pt x="211881" y="96727"/>
                      <a:pt x="213998" y="98844"/>
                      <a:pt x="216606" y="98844"/>
                    </a:cubicBezTo>
                    <a:lnTo>
                      <a:pt x="231687" y="98844"/>
                    </a:lnTo>
                    <a:lnTo>
                      <a:pt x="231687" y="127117"/>
                    </a:lnTo>
                    <a:lnTo>
                      <a:pt x="216606" y="127117"/>
                    </a:lnTo>
                    <a:cubicBezTo>
                      <a:pt x="213998" y="127117"/>
                      <a:pt x="211881" y="129234"/>
                      <a:pt x="211881" y="131842"/>
                    </a:cubicBezTo>
                    <a:cubicBezTo>
                      <a:pt x="211881" y="134450"/>
                      <a:pt x="213998" y="136567"/>
                      <a:pt x="216606" y="136567"/>
                    </a:cubicBezTo>
                    <a:lnTo>
                      <a:pt x="231687" y="136567"/>
                    </a:lnTo>
                    <a:lnTo>
                      <a:pt x="231687" y="164841"/>
                    </a:lnTo>
                    <a:lnTo>
                      <a:pt x="216606" y="164841"/>
                    </a:lnTo>
                    <a:cubicBezTo>
                      <a:pt x="213998" y="164841"/>
                      <a:pt x="211881" y="166957"/>
                      <a:pt x="211881" y="169565"/>
                    </a:cubicBezTo>
                    <a:cubicBezTo>
                      <a:pt x="211881" y="172174"/>
                      <a:pt x="213998" y="174290"/>
                      <a:pt x="216606" y="174290"/>
                    </a:cubicBezTo>
                    <a:lnTo>
                      <a:pt x="231687" y="174290"/>
                    </a:lnTo>
                    <a:lnTo>
                      <a:pt x="231687" y="202564"/>
                    </a:lnTo>
                    <a:lnTo>
                      <a:pt x="216606" y="202564"/>
                    </a:lnTo>
                    <a:cubicBezTo>
                      <a:pt x="213998" y="202564"/>
                      <a:pt x="211881" y="204681"/>
                      <a:pt x="211881" y="207289"/>
                    </a:cubicBezTo>
                    <a:cubicBezTo>
                      <a:pt x="211881" y="209897"/>
                      <a:pt x="213998" y="212013"/>
                      <a:pt x="216606" y="212013"/>
                    </a:cubicBezTo>
                    <a:lnTo>
                      <a:pt x="231687" y="212013"/>
                    </a:lnTo>
                    <a:lnTo>
                      <a:pt x="231687" y="240287"/>
                    </a:lnTo>
                    <a:lnTo>
                      <a:pt x="216606" y="240287"/>
                    </a:lnTo>
                    <a:cubicBezTo>
                      <a:pt x="213998" y="240287"/>
                      <a:pt x="211881" y="242404"/>
                      <a:pt x="211881" y="245012"/>
                    </a:cubicBezTo>
                    <a:cubicBezTo>
                      <a:pt x="211881" y="247620"/>
                      <a:pt x="213998" y="249737"/>
                      <a:pt x="216606" y="249737"/>
                    </a:cubicBezTo>
                    <a:lnTo>
                      <a:pt x="231687" y="249737"/>
                    </a:lnTo>
                    <a:lnTo>
                      <a:pt x="231687" y="278010"/>
                    </a:lnTo>
                    <a:lnTo>
                      <a:pt x="216606" y="278010"/>
                    </a:lnTo>
                    <a:cubicBezTo>
                      <a:pt x="213998" y="278010"/>
                      <a:pt x="211881" y="280127"/>
                      <a:pt x="211881" y="282735"/>
                    </a:cubicBezTo>
                    <a:cubicBezTo>
                      <a:pt x="211881" y="285343"/>
                      <a:pt x="213998" y="287460"/>
                      <a:pt x="216606" y="287460"/>
                    </a:cubicBezTo>
                    <a:lnTo>
                      <a:pt x="231687" y="287460"/>
                    </a:lnTo>
                    <a:lnTo>
                      <a:pt x="231687" y="315733"/>
                    </a:lnTo>
                    <a:lnTo>
                      <a:pt x="216606" y="315733"/>
                    </a:lnTo>
                    <a:cubicBezTo>
                      <a:pt x="213998" y="315733"/>
                      <a:pt x="211881" y="317850"/>
                      <a:pt x="211881" y="320458"/>
                    </a:cubicBezTo>
                    <a:cubicBezTo>
                      <a:pt x="211881" y="323066"/>
                      <a:pt x="213998" y="325183"/>
                      <a:pt x="216606" y="325183"/>
                    </a:cubicBezTo>
                    <a:lnTo>
                      <a:pt x="231687" y="325183"/>
                    </a:lnTo>
                    <a:lnTo>
                      <a:pt x="231687" y="353457"/>
                    </a:lnTo>
                    <a:lnTo>
                      <a:pt x="216606" y="353457"/>
                    </a:lnTo>
                    <a:cubicBezTo>
                      <a:pt x="213998" y="353457"/>
                      <a:pt x="211881" y="355573"/>
                      <a:pt x="211881" y="358181"/>
                    </a:cubicBezTo>
                    <a:cubicBezTo>
                      <a:pt x="211881" y="360790"/>
                      <a:pt x="213998" y="362906"/>
                      <a:pt x="216606" y="362906"/>
                    </a:cubicBezTo>
                    <a:lnTo>
                      <a:pt x="231687" y="362906"/>
                    </a:lnTo>
                    <a:lnTo>
                      <a:pt x="231687" y="391180"/>
                    </a:lnTo>
                    <a:lnTo>
                      <a:pt x="216606" y="391180"/>
                    </a:lnTo>
                    <a:cubicBezTo>
                      <a:pt x="213998" y="391180"/>
                      <a:pt x="211881" y="393297"/>
                      <a:pt x="211881" y="395905"/>
                    </a:cubicBezTo>
                    <a:cubicBezTo>
                      <a:pt x="211881" y="398513"/>
                      <a:pt x="213998" y="400630"/>
                      <a:pt x="216606" y="400630"/>
                    </a:cubicBezTo>
                    <a:lnTo>
                      <a:pt x="231687" y="400630"/>
                    </a:lnTo>
                    <a:lnTo>
                      <a:pt x="231687" y="428903"/>
                    </a:lnTo>
                    <a:lnTo>
                      <a:pt x="216606" y="428903"/>
                    </a:lnTo>
                    <a:cubicBezTo>
                      <a:pt x="213998" y="428903"/>
                      <a:pt x="211881" y="431020"/>
                      <a:pt x="211881" y="433628"/>
                    </a:cubicBezTo>
                    <a:cubicBezTo>
                      <a:pt x="211881" y="436236"/>
                      <a:pt x="213998" y="438353"/>
                      <a:pt x="216606" y="438353"/>
                    </a:cubicBezTo>
                    <a:lnTo>
                      <a:pt x="231687" y="438353"/>
                    </a:lnTo>
                    <a:lnTo>
                      <a:pt x="231687" y="497130"/>
                    </a:lnTo>
                    <a:lnTo>
                      <a:pt x="35323" y="497130"/>
                    </a:lnTo>
                    <a:lnTo>
                      <a:pt x="35323" y="438353"/>
                    </a:ln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693" name="Google Shape;693;p5"/>
              <p:cNvSpPr/>
              <p:nvPr/>
            </p:nvSpPr>
            <p:spPr>
              <a:xfrm>
                <a:off x="1004250" y="3079988"/>
                <a:ext cx="486046" cy="692936"/>
              </a:xfrm>
              <a:custGeom>
                <a:avLst/>
                <a:gdLst/>
                <a:ahLst/>
                <a:cxnLst/>
                <a:rect b="b" l="l" r="r" t="t"/>
                <a:pathLst>
                  <a:path extrusionOk="0" h="380747" w="267067">
                    <a:moveTo>
                      <a:pt x="262323" y="371317"/>
                    </a:moveTo>
                    <a:lnTo>
                      <a:pt x="241156" y="371317"/>
                    </a:lnTo>
                    <a:lnTo>
                      <a:pt x="241156" y="69040"/>
                    </a:lnTo>
                    <a:cubicBezTo>
                      <a:pt x="241156" y="60289"/>
                      <a:pt x="234031" y="53164"/>
                      <a:pt x="225281" y="53164"/>
                    </a:cubicBezTo>
                    <a:lnTo>
                      <a:pt x="95272" y="53164"/>
                    </a:lnTo>
                    <a:lnTo>
                      <a:pt x="95272" y="24248"/>
                    </a:lnTo>
                    <a:cubicBezTo>
                      <a:pt x="95272" y="21640"/>
                      <a:pt x="93155" y="19523"/>
                      <a:pt x="90547" y="19523"/>
                    </a:cubicBezTo>
                    <a:cubicBezTo>
                      <a:pt x="87938" y="19523"/>
                      <a:pt x="85822" y="21640"/>
                      <a:pt x="85822" y="24248"/>
                    </a:cubicBezTo>
                    <a:lnTo>
                      <a:pt x="85822" y="53145"/>
                    </a:lnTo>
                    <a:lnTo>
                      <a:pt x="72290" y="53145"/>
                    </a:lnTo>
                    <a:lnTo>
                      <a:pt x="72290" y="4725"/>
                    </a:lnTo>
                    <a:cubicBezTo>
                      <a:pt x="72290" y="2117"/>
                      <a:pt x="70173" y="0"/>
                      <a:pt x="67565" y="0"/>
                    </a:cubicBezTo>
                    <a:cubicBezTo>
                      <a:pt x="64957" y="0"/>
                      <a:pt x="62840" y="2117"/>
                      <a:pt x="62840" y="4725"/>
                    </a:cubicBezTo>
                    <a:lnTo>
                      <a:pt x="62840" y="53145"/>
                    </a:lnTo>
                    <a:lnTo>
                      <a:pt x="41767" y="53145"/>
                    </a:lnTo>
                    <a:cubicBezTo>
                      <a:pt x="33017" y="53145"/>
                      <a:pt x="25892" y="60270"/>
                      <a:pt x="25892" y="69021"/>
                    </a:cubicBezTo>
                    <a:lnTo>
                      <a:pt x="25892" y="371298"/>
                    </a:lnTo>
                    <a:lnTo>
                      <a:pt x="4725" y="371298"/>
                    </a:lnTo>
                    <a:cubicBezTo>
                      <a:pt x="2116" y="371298"/>
                      <a:pt x="0" y="373414"/>
                      <a:pt x="0" y="376023"/>
                    </a:cubicBezTo>
                    <a:cubicBezTo>
                      <a:pt x="0" y="378631"/>
                      <a:pt x="2116" y="380747"/>
                      <a:pt x="4725" y="380747"/>
                    </a:cubicBezTo>
                    <a:lnTo>
                      <a:pt x="262342" y="380747"/>
                    </a:lnTo>
                    <a:cubicBezTo>
                      <a:pt x="264951" y="380747"/>
                      <a:pt x="267067" y="378631"/>
                      <a:pt x="267067" y="376023"/>
                    </a:cubicBezTo>
                    <a:cubicBezTo>
                      <a:pt x="267067" y="373414"/>
                      <a:pt x="264932" y="371317"/>
                      <a:pt x="262323" y="371317"/>
                    </a:cubicBezTo>
                    <a:close/>
                    <a:moveTo>
                      <a:pt x="35342" y="323955"/>
                    </a:moveTo>
                    <a:lnTo>
                      <a:pt x="58701" y="323955"/>
                    </a:lnTo>
                    <a:cubicBezTo>
                      <a:pt x="61310" y="323955"/>
                      <a:pt x="63426" y="321838"/>
                      <a:pt x="63426" y="319230"/>
                    </a:cubicBezTo>
                    <a:cubicBezTo>
                      <a:pt x="63426" y="316622"/>
                      <a:pt x="61310" y="314505"/>
                      <a:pt x="58701" y="314505"/>
                    </a:cubicBezTo>
                    <a:lnTo>
                      <a:pt x="35342" y="314505"/>
                    </a:lnTo>
                    <a:lnTo>
                      <a:pt x="35342" y="286383"/>
                    </a:lnTo>
                    <a:lnTo>
                      <a:pt x="58701" y="286383"/>
                    </a:lnTo>
                    <a:cubicBezTo>
                      <a:pt x="61310" y="286383"/>
                      <a:pt x="63426" y="284266"/>
                      <a:pt x="63426" y="281658"/>
                    </a:cubicBezTo>
                    <a:cubicBezTo>
                      <a:pt x="63426" y="279050"/>
                      <a:pt x="61310" y="276933"/>
                      <a:pt x="58701" y="276933"/>
                    </a:cubicBezTo>
                    <a:lnTo>
                      <a:pt x="35342" y="276933"/>
                    </a:lnTo>
                    <a:lnTo>
                      <a:pt x="35342" y="248811"/>
                    </a:lnTo>
                    <a:lnTo>
                      <a:pt x="58701" y="248811"/>
                    </a:lnTo>
                    <a:cubicBezTo>
                      <a:pt x="61310" y="248811"/>
                      <a:pt x="63426" y="246694"/>
                      <a:pt x="63426" y="244086"/>
                    </a:cubicBezTo>
                    <a:cubicBezTo>
                      <a:pt x="63426" y="241478"/>
                      <a:pt x="61310" y="239361"/>
                      <a:pt x="58701" y="239361"/>
                    </a:cubicBezTo>
                    <a:lnTo>
                      <a:pt x="35342" y="239361"/>
                    </a:lnTo>
                    <a:lnTo>
                      <a:pt x="35342" y="211239"/>
                    </a:lnTo>
                    <a:lnTo>
                      <a:pt x="58701" y="211239"/>
                    </a:lnTo>
                    <a:cubicBezTo>
                      <a:pt x="61310" y="211239"/>
                      <a:pt x="63426" y="209122"/>
                      <a:pt x="63426" y="206514"/>
                    </a:cubicBezTo>
                    <a:cubicBezTo>
                      <a:pt x="63426" y="203906"/>
                      <a:pt x="61310" y="201789"/>
                      <a:pt x="58701" y="201789"/>
                    </a:cubicBezTo>
                    <a:lnTo>
                      <a:pt x="35342" y="201789"/>
                    </a:lnTo>
                    <a:lnTo>
                      <a:pt x="35342" y="173667"/>
                    </a:lnTo>
                    <a:lnTo>
                      <a:pt x="58701" y="173667"/>
                    </a:lnTo>
                    <a:cubicBezTo>
                      <a:pt x="61310" y="173667"/>
                      <a:pt x="63426" y="171550"/>
                      <a:pt x="63426" y="168942"/>
                    </a:cubicBezTo>
                    <a:cubicBezTo>
                      <a:pt x="63426" y="166334"/>
                      <a:pt x="61310" y="164217"/>
                      <a:pt x="58701" y="164217"/>
                    </a:cubicBezTo>
                    <a:lnTo>
                      <a:pt x="35342" y="164217"/>
                    </a:lnTo>
                    <a:lnTo>
                      <a:pt x="35342" y="136095"/>
                    </a:lnTo>
                    <a:lnTo>
                      <a:pt x="58701" y="136095"/>
                    </a:lnTo>
                    <a:cubicBezTo>
                      <a:pt x="61310" y="136095"/>
                      <a:pt x="63426" y="133978"/>
                      <a:pt x="63426" y="131370"/>
                    </a:cubicBezTo>
                    <a:cubicBezTo>
                      <a:pt x="63426" y="128762"/>
                      <a:pt x="61310" y="126645"/>
                      <a:pt x="58701" y="126645"/>
                    </a:cubicBezTo>
                    <a:lnTo>
                      <a:pt x="35342" y="126645"/>
                    </a:lnTo>
                    <a:lnTo>
                      <a:pt x="35342" y="98504"/>
                    </a:lnTo>
                    <a:lnTo>
                      <a:pt x="58701" y="98504"/>
                    </a:lnTo>
                    <a:cubicBezTo>
                      <a:pt x="61310" y="98504"/>
                      <a:pt x="63426" y="96387"/>
                      <a:pt x="63426" y="93779"/>
                    </a:cubicBezTo>
                    <a:cubicBezTo>
                      <a:pt x="63426" y="91171"/>
                      <a:pt x="61310" y="89054"/>
                      <a:pt x="58701" y="89054"/>
                    </a:cubicBezTo>
                    <a:lnTo>
                      <a:pt x="35342" y="89054"/>
                    </a:lnTo>
                    <a:lnTo>
                      <a:pt x="35342" y="69040"/>
                    </a:lnTo>
                    <a:cubicBezTo>
                      <a:pt x="35342" y="65486"/>
                      <a:pt x="38233" y="62614"/>
                      <a:pt x="41767" y="62614"/>
                    </a:cubicBezTo>
                    <a:lnTo>
                      <a:pt x="225281" y="62614"/>
                    </a:lnTo>
                    <a:cubicBezTo>
                      <a:pt x="228834" y="62614"/>
                      <a:pt x="231706" y="65505"/>
                      <a:pt x="231706" y="69040"/>
                    </a:cubicBezTo>
                    <a:lnTo>
                      <a:pt x="231706" y="371317"/>
                    </a:lnTo>
                    <a:lnTo>
                      <a:pt x="35342" y="371317"/>
                    </a:lnTo>
                    <a:lnTo>
                      <a:pt x="35342" y="323955"/>
                    </a:lnTo>
                    <a:close/>
                    <a:moveTo>
                      <a:pt x="210615" y="93779"/>
                    </a:moveTo>
                    <a:cubicBezTo>
                      <a:pt x="210615" y="96387"/>
                      <a:pt x="208498" y="98504"/>
                      <a:pt x="205890" y="98504"/>
                    </a:cubicBezTo>
                    <a:lnTo>
                      <a:pt x="86427" y="98504"/>
                    </a:lnTo>
                    <a:cubicBezTo>
                      <a:pt x="83819" y="98504"/>
                      <a:pt x="81702" y="96387"/>
                      <a:pt x="81702" y="93779"/>
                    </a:cubicBezTo>
                    <a:cubicBezTo>
                      <a:pt x="81702" y="91171"/>
                      <a:pt x="83819" y="89054"/>
                      <a:pt x="86427" y="89054"/>
                    </a:cubicBezTo>
                    <a:lnTo>
                      <a:pt x="205890" y="89054"/>
                    </a:lnTo>
                    <a:cubicBezTo>
                      <a:pt x="208498" y="89054"/>
                      <a:pt x="210615" y="91171"/>
                      <a:pt x="210615" y="93779"/>
                    </a:cubicBezTo>
                    <a:close/>
                    <a:moveTo>
                      <a:pt x="210615" y="131351"/>
                    </a:moveTo>
                    <a:cubicBezTo>
                      <a:pt x="210615" y="133959"/>
                      <a:pt x="208498" y="136076"/>
                      <a:pt x="205890" y="136076"/>
                    </a:cubicBezTo>
                    <a:lnTo>
                      <a:pt x="86427" y="136076"/>
                    </a:lnTo>
                    <a:cubicBezTo>
                      <a:pt x="83819" y="136076"/>
                      <a:pt x="81702" y="133959"/>
                      <a:pt x="81702" y="131351"/>
                    </a:cubicBezTo>
                    <a:cubicBezTo>
                      <a:pt x="81702" y="128743"/>
                      <a:pt x="83819" y="126626"/>
                      <a:pt x="86427" y="126626"/>
                    </a:cubicBezTo>
                    <a:lnTo>
                      <a:pt x="205890" y="126626"/>
                    </a:lnTo>
                    <a:cubicBezTo>
                      <a:pt x="208498" y="126626"/>
                      <a:pt x="210615" y="128743"/>
                      <a:pt x="210615" y="131351"/>
                    </a:cubicBezTo>
                    <a:close/>
                    <a:moveTo>
                      <a:pt x="210615" y="168923"/>
                    </a:moveTo>
                    <a:cubicBezTo>
                      <a:pt x="210615" y="171531"/>
                      <a:pt x="208498" y="173648"/>
                      <a:pt x="205890" y="173648"/>
                    </a:cubicBezTo>
                    <a:lnTo>
                      <a:pt x="86427" y="173648"/>
                    </a:lnTo>
                    <a:cubicBezTo>
                      <a:pt x="83819" y="173648"/>
                      <a:pt x="81702" y="171531"/>
                      <a:pt x="81702" y="168923"/>
                    </a:cubicBezTo>
                    <a:cubicBezTo>
                      <a:pt x="81702" y="166315"/>
                      <a:pt x="83819" y="164198"/>
                      <a:pt x="86427" y="164198"/>
                    </a:cubicBezTo>
                    <a:lnTo>
                      <a:pt x="205890" y="164198"/>
                    </a:lnTo>
                    <a:cubicBezTo>
                      <a:pt x="208498" y="164198"/>
                      <a:pt x="210615" y="166315"/>
                      <a:pt x="210615" y="168923"/>
                    </a:cubicBezTo>
                    <a:close/>
                    <a:moveTo>
                      <a:pt x="210615" y="206495"/>
                    </a:moveTo>
                    <a:cubicBezTo>
                      <a:pt x="210615" y="209103"/>
                      <a:pt x="208498" y="211220"/>
                      <a:pt x="205890" y="211220"/>
                    </a:cubicBezTo>
                    <a:lnTo>
                      <a:pt x="86427" y="211220"/>
                    </a:lnTo>
                    <a:cubicBezTo>
                      <a:pt x="83819" y="211220"/>
                      <a:pt x="81702" y="209103"/>
                      <a:pt x="81702" y="206495"/>
                    </a:cubicBezTo>
                    <a:cubicBezTo>
                      <a:pt x="81702" y="203887"/>
                      <a:pt x="83819" y="201770"/>
                      <a:pt x="86427" y="201770"/>
                    </a:cubicBezTo>
                    <a:lnTo>
                      <a:pt x="205890" y="201770"/>
                    </a:lnTo>
                    <a:cubicBezTo>
                      <a:pt x="208498" y="201770"/>
                      <a:pt x="210615" y="203887"/>
                      <a:pt x="210615" y="206495"/>
                    </a:cubicBezTo>
                    <a:close/>
                    <a:moveTo>
                      <a:pt x="210615" y="244086"/>
                    </a:moveTo>
                    <a:cubicBezTo>
                      <a:pt x="210615" y="246694"/>
                      <a:pt x="208498" y="248811"/>
                      <a:pt x="205890" y="248811"/>
                    </a:cubicBezTo>
                    <a:lnTo>
                      <a:pt x="86427" y="248811"/>
                    </a:lnTo>
                    <a:cubicBezTo>
                      <a:pt x="83819" y="248811"/>
                      <a:pt x="81702" y="246694"/>
                      <a:pt x="81702" y="244086"/>
                    </a:cubicBezTo>
                    <a:cubicBezTo>
                      <a:pt x="81702" y="241478"/>
                      <a:pt x="83819" y="239361"/>
                      <a:pt x="86427" y="239361"/>
                    </a:cubicBezTo>
                    <a:lnTo>
                      <a:pt x="205890" y="239361"/>
                    </a:lnTo>
                    <a:cubicBezTo>
                      <a:pt x="208498" y="239361"/>
                      <a:pt x="210615" y="241478"/>
                      <a:pt x="210615" y="244086"/>
                    </a:cubicBezTo>
                    <a:close/>
                    <a:moveTo>
                      <a:pt x="210615" y="281658"/>
                    </a:moveTo>
                    <a:cubicBezTo>
                      <a:pt x="210615" y="284266"/>
                      <a:pt x="208498" y="286383"/>
                      <a:pt x="205890" y="286383"/>
                    </a:cubicBezTo>
                    <a:lnTo>
                      <a:pt x="86427" y="286383"/>
                    </a:lnTo>
                    <a:cubicBezTo>
                      <a:pt x="83819" y="286383"/>
                      <a:pt x="81702" y="284266"/>
                      <a:pt x="81702" y="281658"/>
                    </a:cubicBezTo>
                    <a:cubicBezTo>
                      <a:pt x="81702" y="279050"/>
                      <a:pt x="83819" y="276933"/>
                      <a:pt x="86427" y="276933"/>
                    </a:cubicBezTo>
                    <a:lnTo>
                      <a:pt x="205890" y="276933"/>
                    </a:lnTo>
                    <a:cubicBezTo>
                      <a:pt x="208498" y="276933"/>
                      <a:pt x="210615" y="279050"/>
                      <a:pt x="210615" y="281658"/>
                    </a:cubicBezTo>
                    <a:close/>
                    <a:moveTo>
                      <a:pt x="210615" y="319230"/>
                    </a:moveTo>
                    <a:cubicBezTo>
                      <a:pt x="210615" y="321838"/>
                      <a:pt x="208498" y="323955"/>
                      <a:pt x="205890" y="323955"/>
                    </a:cubicBezTo>
                    <a:lnTo>
                      <a:pt x="86427" y="323955"/>
                    </a:lnTo>
                    <a:cubicBezTo>
                      <a:pt x="83819" y="323955"/>
                      <a:pt x="81702" y="321838"/>
                      <a:pt x="81702" y="319230"/>
                    </a:cubicBezTo>
                    <a:cubicBezTo>
                      <a:pt x="81702" y="316622"/>
                      <a:pt x="83819" y="314505"/>
                      <a:pt x="86427" y="314505"/>
                    </a:cubicBezTo>
                    <a:lnTo>
                      <a:pt x="205890" y="314505"/>
                    </a:lnTo>
                    <a:cubicBezTo>
                      <a:pt x="208498" y="314505"/>
                      <a:pt x="210615" y="316622"/>
                      <a:pt x="210615" y="319230"/>
                    </a:cubicBez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sp>
            <p:nvSpPr>
              <p:cNvPr id="694" name="Google Shape;694;p5"/>
              <p:cNvSpPr/>
              <p:nvPr/>
            </p:nvSpPr>
            <p:spPr>
              <a:xfrm>
                <a:off x="1895982" y="3079988"/>
                <a:ext cx="486046" cy="692936"/>
              </a:xfrm>
              <a:custGeom>
                <a:avLst/>
                <a:gdLst/>
                <a:ahLst/>
                <a:cxnLst/>
                <a:rect b="b" l="l" r="r" t="t"/>
                <a:pathLst>
                  <a:path extrusionOk="0" h="380747" w="267067">
                    <a:moveTo>
                      <a:pt x="262323" y="371317"/>
                    </a:moveTo>
                    <a:lnTo>
                      <a:pt x="241156" y="371317"/>
                    </a:lnTo>
                    <a:lnTo>
                      <a:pt x="241156" y="69040"/>
                    </a:lnTo>
                    <a:cubicBezTo>
                      <a:pt x="241156" y="60289"/>
                      <a:pt x="234031" y="53164"/>
                      <a:pt x="225281" y="53164"/>
                    </a:cubicBezTo>
                    <a:lnTo>
                      <a:pt x="95272" y="53164"/>
                    </a:lnTo>
                    <a:lnTo>
                      <a:pt x="95272" y="24248"/>
                    </a:lnTo>
                    <a:cubicBezTo>
                      <a:pt x="95272" y="21640"/>
                      <a:pt x="93155" y="19523"/>
                      <a:pt x="90547" y="19523"/>
                    </a:cubicBezTo>
                    <a:cubicBezTo>
                      <a:pt x="87938" y="19523"/>
                      <a:pt x="85822" y="21640"/>
                      <a:pt x="85822" y="24248"/>
                    </a:cubicBezTo>
                    <a:lnTo>
                      <a:pt x="85822" y="53145"/>
                    </a:lnTo>
                    <a:lnTo>
                      <a:pt x="72290" y="53145"/>
                    </a:lnTo>
                    <a:lnTo>
                      <a:pt x="72290" y="4725"/>
                    </a:lnTo>
                    <a:cubicBezTo>
                      <a:pt x="72290" y="2117"/>
                      <a:pt x="70173" y="0"/>
                      <a:pt x="67565" y="0"/>
                    </a:cubicBezTo>
                    <a:cubicBezTo>
                      <a:pt x="64957" y="0"/>
                      <a:pt x="62840" y="2117"/>
                      <a:pt x="62840" y="4725"/>
                    </a:cubicBezTo>
                    <a:lnTo>
                      <a:pt x="62840" y="53145"/>
                    </a:lnTo>
                    <a:lnTo>
                      <a:pt x="41767" y="53145"/>
                    </a:lnTo>
                    <a:cubicBezTo>
                      <a:pt x="33017" y="53145"/>
                      <a:pt x="25892" y="60270"/>
                      <a:pt x="25892" y="69021"/>
                    </a:cubicBezTo>
                    <a:lnTo>
                      <a:pt x="25892" y="371298"/>
                    </a:lnTo>
                    <a:lnTo>
                      <a:pt x="4725" y="371298"/>
                    </a:lnTo>
                    <a:cubicBezTo>
                      <a:pt x="2116" y="371298"/>
                      <a:pt x="0" y="373414"/>
                      <a:pt x="0" y="376023"/>
                    </a:cubicBezTo>
                    <a:cubicBezTo>
                      <a:pt x="0" y="378631"/>
                      <a:pt x="2116" y="380747"/>
                      <a:pt x="4725" y="380747"/>
                    </a:cubicBezTo>
                    <a:lnTo>
                      <a:pt x="262342" y="380747"/>
                    </a:lnTo>
                    <a:cubicBezTo>
                      <a:pt x="264951" y="380747"/>
                      <a:pt x="267067" y="378631"/>
                      <a:pt x="267067" y="376023"/>
                    </a:cubicBezTo>
                    <a:cubicBezTo>
                      <a:pt x="267067" y="373414"/>
                      <a:pt x="264932" y="371317"/>
                      <a:pt x="262323" y="371317"/>
                    </a:cubicBezTo>
                    <a:close/>
                    <a:moveTo>
                      <a:pt x="35342" y="323955"/>
                    </a:moveTo>
                    <a:lnTo>
                      <a:pt x="58701" y="323955"/>
                    </a:lnTo>
                    <a:cubicBezTo>
                      <a:pt x="61310" y="323955"/>
                      <a:pt x="63426" y="321838"/>
                      <a:pt x="63426" y="319230"/>
                    </a:cubicBezTo>
                    <a:cubicBezTo>
                      <a:pt x="63426" y="316622"/>
                      <a:pt x="61310" y="314505"/>
                      <a:pt x="58701" y="314505"/>
                    </a:cubicBezTo>
                    <a:lnTo>
                      <a:pt x="35342" y="314505"/>
                    </a:lnTo>
                    <a:lnTo>
                      <a:pt x="35342" y="286383"/>
                    </a:lnTo>
                    <a:lnTo>
                      <a:pt x="58701" y="286383"/>
                    </a:lnTo>
                    <a:cubicBezTo>
                      <a:pt x="61310" y="286383"/>
                      <a:pt x="63426" y="284266"/>
                      <a:pt x="63426" y="281658"/>
                    </a:cubicBezTo>
                    <a:cubicBezTo>
                      <a:pt x="63426" y="279050"/>
                      <a:pt x="61310" y="276933"/>
                      <a:pt x="58701" y="276933"/>
                    </a:cubicBezTo>
                    <a:lnTo>
                      <a:pt x="35342" y="276933"/>
                    </a:lnTo>
                    <a:lnTo>
                      <a:pt x="35342" y="248811"/>
                    </a:lnTo>
                    <a:lnTo>
                      <a:pt x="58701" y="248811"/>
                    </a:lnTo>
                    <a:cubicBezTo>
                      <a:pt x="61310" y="248811"/>
                      <a:pt x="63426" y="246694"/>
                      <a:pt x="63426" y="244086"/>
                    </a:cubicBezTo>
                    <a:cubicBezTo>
                      <a:pt x="63426" y="241478"/>
                      <a:pt x="61310" y="239361"/>
                      <a:pt x="58701" y="239361"/>
                    </a:cubicBezTo>
                    <a:lnTo>
                      <a:pt x="35342" y="239361"/>
                    </a:lnTo>
                    <a:lnTo>
                      <a:pt x="35342" y="211239"/>
                    </a:lnTo>
                    <a:lnTo>
                      <a:pt x="58701" y="211239"/>
                    </a:lnTo>
                    <a:cubicBezTo>
                      <a:pt x="61310" y="211239"/>
                      <a:pt x="63426" y="209122"/>
                      <a:pt x="63426" y="206514"/>
                    </a:cubicBezTo>
                    <a:cubicBezTo>
                      <a:pt x="63426" y="203906"/>
                      <a:pt x="61310" y="201789"/>
                      <a:pt x="58701" y="201789"/>
                    </a:cubicBezTo>
                    <a:lnTo>
                      <a:pt x="35342" y="201789"/>
                    </a:lnTo>
                    <a:lnTo>
                      <a:pt x="35342" y="173667"/>
                    </a:lnTo>
                    <a:lnTo>
                      <a:pt x="58701" y="173667"/>
                    </a:lnTo>
                    <a:cubicBezTo>
                      <a:pt x="61310" y="173667"/>
                      <a:pt x="63426" y="171550"/>
                      <a:pt x="63426" y="168942"/>
                    </a:cubicBezTo>
                    <a:cubicBezTo>
                      <a:pt x="63426" y="166334"/>
                      <a:pt x="61310" y="164217"/>
                      <a:pt x="58701" y="164217"/>
                    </a:cubicBezTo>
                    <a:lnTo>
                      <a:pt x="35342" y="164217"/>
                    </a:lnTo>
                    <a:lnTo>
                      <a:pt x="35342" y="136095"/>
                    </a:lnTo>
                    <a:lnTo>
                      <a:pt x="58701" y="136095"/>
                    </a:lnTo>
                    <a:cubicBezTo>
                      <a:pt x="61310" y="136095"/>
                      <a:pt x="63426" y="133978"/>
                      <a:pt x="63426" y="131370"/>
                    </a:cubicBezTo>
                    <a:cubicBezTo>
                      <a:pt x="63426" y="128762"/>
                      <a:pt x="61310" y="126645"/>
                      <a:pt x="58701" y="126645"/>
                    </a:cubicBezTo>
                    <a:lnTo>
                      <a:pt x="35342" y="126645"/>
                    </a:lnTo>
                    <a:lnTo>
                      <a:pt x="35342" y="98504"/>
                    </a:lnTo>
                    <a:lnTo>
                      <a:pt x="58701" y="98504"/>
                    </a:lnTo>
                    <a:cubicBezTo>
                      <a:pt x="61310" y="98504"/>
                      <a:pt x="63426" y="96387"/>
                      <a:pt x="63426" y="93779"/>
                    </a:cubicBezTo>
                    <a:cubicBezTo>
                      <a:pt x="63426" y="91171"/>
                      <a:pt x="61310" y="89054"/>
                      <a:pt x="58701" y="89054"/>
                    </a:cubicBezTo>
                    <a:lnTo>
                      <a:pt x="35342" y="89054"/>
                    </a:lnTo>
                    <a:lnTo>
                      <a:pt x="35342" y="69040"/>
                    </a:lnTo>
                    <a:cubicBezTo>
                      <a:pt x="35342" y="65486"/>
                      <a:pt x="38233" y="62614"/>
                      <a:pt x="41767" y="62614"/>
                    </a:cubicBezTo>
                    <a:lnTo>
                      <a:pt x="225281" y="62614"/>
                    </a:lnTo>
                    <a:cubicBezTo>
                      <a:pt x="228834" y="62614"/>
                      <a:pt x="231706" y="65505"/>
                      <a:pt x="231706" y="69040"/>
                    </a:cubicBezTo>
                    <a:lnTo>
                      <a:pt x="231706" y="371317"/>
                    </a:lnTo>
                    <a:lnTo>
                      <a:pt x="35342" y="371317"/>
                    </a:lnTo>
                    <a:lnTo>
                      <a:pt x="35342" y="323955"/>
                    </a:lnTo>
                    <a:close/>
                    <a:moveTo>
                      <a:pt x="210615" y="93779"/>
                    </a:moveTo>
                    <a:cubicBezTo>
                      <a:pt x="210615" y="96387"/>
                      <a:pt x="208498" y="98504"/>
                      <a:pt x="205890" y="98504"/>
                    </a:cubicBezTo>
                    <a:lnTo>
                      <a:pt x="86427" y="98504"/>
                    </a:lnTo>
                    <a:cubicBezTo>
                      <a:pt x="83819" y="98504"/>
                      <a:pt x="81702" y="96387"/>
                      <a:pt x="81702" y="93779"/>
                    </a:cubicBezTo>
                    <a:cubicBezTo>
                      <a:pt x="81702" y="91171"/>
                      <a:pt x="83819" y="89054"/>
                      <a:pt x="86427" y="89054"/>
                    </a:cubicBezTo>
                    <a:lnTo>
                      <a:pt x="205890" y="89054"/>
                    </a:lnTo>
                    <a:cubicBezTo>
                      <a:pt x="208498" y="89054"/>
                      <a:pt x="210615" y="91171"/>
                      <a:pt x="210615" y="93779"/>
                    </a:cubicBezTo>
                    <a:close/>
                    <a:moveTo>
                      <a:pt x="210615" y="131351"/>
                    </a:moveTo>
                    <a:cubicBezTo>
                      <a:pt x="210615" y="133959"/>
                      <a:pt x="208498" y="136076"/>
                      <a:pt x="205890" y="136076"/>
                    </a:cubicBezTo>
                    <a:lnTo>
                      <a:pt x="86427" y="136076"/>
                    </a:lnTo>
                    <a:cubicBezTo>
                      <a:pt x="83819" y="136076"/>
                      <a:pt x="81702" y="133959"/>
                      <a:pt x="81702" y="131351"/>
                    </a:cubicBezTo>
                    <a:cubicBezTo>
                      <a:pt x="81702" y="128743"/>
                      <a:pt x="83819" y="126626"/>
                      <a:pt x="86427" y="126626"/>
                    </a:cubicBezTo>
                    <a:lnTo>
                      <a:pt x="205890" y="126626"/>
                    </a:lnTo>
                    <a:cubicBezTo>
                      <a:pt x="208498" y="126626"/>
                      <a:pt x="210615" y="128743"/>
                      <a:pt x="210615" y="131351"/>
                    </a:cubicBezTo>
                    <a:close/>
                    <a:moveTo>
                      <a:pt x="210615" y="168923"/>
                    </a:moveTo>
                    <a:cubicBezTo>
                      <a:pt x="210615" y="171531"/>
                      <a:pt x="208498" y="173648"/>
                      <a:pt x="205890" y="173648"/>
                    </a:cubicBezTo>
                    <a:lnTo>
                      <a:pt x="86427" y="173648"/>
                    </a:lnTo>
                    <a:cubicBezTo>
                      <a:pt x="83819" y="173648"/>
                      <a:pt x="81702" y="171531"/>
                      <a:pt x="81702" y="168923"/>
                    </a:cubicBezTo>
                    <a:cubicBezTo>
                      <a:pt x="81702" y="166315"/>
                      <a:pt x="83819" y="164198"/>
                      <a:pt x="86427" y="164198"/>
                    </a:cubicBezTo>
                    <a:lnTo>
                      <a:pt x="205890" y="164198"/>
                    </a:lnTo>
                    <a:cubicBezTo>
                      <a:pt x="208498" y="164198"/>
                      <a:pt x="210615" y="166315"/>
                      <a:pt x="210615" y="168923"/>
                    </a:cubicBezTo>
                    <a:close/>
                    <a:moveTo>
                      <a:pt x="210615" y="206495"/>
                    </a:moveTo>
                    <a:cubicBezTo>
                      <a:pt x="210615" y="209103"/>
                      <a:pt x="208498" y="211220"/>
                      <a:pt x="205890" y="211220"/>
                    </a:cubicBezTo>
                    <a:lnTo>
                      <a:pt x="86427" y="211220"/>
                    </a:lnTo>
                    <a:cubicBezTo>
                      <a:pt x="83819" y="211220"/>
                      <a:pt x="81702" y="209103"/>
                      <a:pt x="81702" y="206495"/>
                    </a:cubicBezTo>
                    <a:cubicBezTo>
                      <a:pt x="81702" y="203887"/>
                      <a:pt x="83819" y="201770"/>
                      <a:pt x="86427" y="201770"/>
                    </a:cubicBezTo>
                    <a:lnTo>
                      <a:pt x="205890" y="201770"/>
                    </a:lnTo>
                    <a:cubicBezTo>
                      <a:pt x="208498" y="201770"/>
                      <a:pt x="210615" y="203887"/>
                      <a:pt x="210615" y="206495"/>
                    </a:cubicBezTo>
                    <a:close/>
                    <a:moveTo>
                      <a:pt x="210615" y="244086"/>
                    </a:moveTo>
                    <a:cubicBezTo>
                      <a:pt x="210615" y="246694"/>
                      <a:pt x="208498" y="248811"/>
                      <a:pt x="205890" y="248811"/>
                    </a:cubicBezTo>
                    <a:lnTo>
                      <a:pt x="86427" y="248811"/>
                    </a:lnTo>
                    <a:cubicBezTo>
                      <a:pt x="83819" y="248811"/>
                      <a:pt x="81702" y="246694"/>
                      <a:pt x="81702" y="244086"/>
                    </a:cubicBezTo>
                    <a:cubicBezTo>
                      <a:pt x="81702" y="241478"/>
                      <a:pt x="83819" y="239361"/>
                      <a:pt x="86427" y="239361"/>
                    </a:cubicBezTo>
                    <a:lnTo>
                      <a:pt x="205890" y="239361"/>
                    </a:lnTo>
                    <a:cubicBezTo>
                      <a:pt x="208498" y="239361"/>
                      <a:pt x="210615" y="241478"/>
                      <a:pt x="210615" y="244086"/>
                    </a:cubicBezTo>
                    <a:close/>
                    <a:moveTo>
                      <a:pt x="210615" y="281658"/>
                    </a:moveTo>
                    <a:cubicBezTo>
                      <a:pt x="210615" y="284266"/>
                      <a:pt x="208498" y="286383"/>
                      <a:pt x="205890" y="286383"/>
                    </a:cubicBezTo>
                    <a:lnTo>
                      <a:pt x="86427" y="286383"/>
                    </a:lnTo>
                    <a:cubicBezTo>
                      <a:pt x="83819" y="286383"/>
                      <a:pt x="81702" y="284266"/>
                      <a:pt x="81702" y="281658"/>
                    </a:cubicBezTo>
                    <a:cubicBezTo>
                      <a:pt x="81702" y="279050"/>
                      <a:pt x="83819" y="276933"/>
                      <a:pt x="86427" y="276933"/>
                    </a:cubicBezTo>
                    <a:lnTo>
                      <a:pt x="205890" y="276933"/>
                    </a:lnTo>
                    <a:cubicBezTo>
                      <a:pt x="208498" y="276933"/>
                      <a:pt x="210615" y="279050"/>
                      <a:pt x="210615" y="281658"/>
                    </a:cubicBezTo>
                    <a:close/>
                    <a:moveTo>
                      <a:pt x="210615" y="319230"/>
                    </a:moveTo>
                    <a:cubicBezTo>
                      <a:pt x="210615" y="321838"/>
                      <a:pt x="208498" y="323955"/>
                      <a:pt x="205890" y="323955"/>
                    </a:cubicBezTo>
                    <a:lnTo>
                      <a:pt x="86427" y="323955"/>
                    </a:lnTo>
                    <a:cubicBezTo>
                      <a:pt x="83819" y="323955"/>
                      <a:pt x="81702" y="321838"/>
                      <a:pt x="81702" y="319230"/>
                    </a:cubicBezTo>
                    <a:cubicBezTo>
                      <a:pt x="81702" y="316622"/>
                      <a:pt x="83819" y="314505"/>
                      <a:pt x="86427" y="314505"/>
                    </a:cubicBezTo>
                    <a:lnTo>
                      <a:pt x="205890" y="314505"/>
                    </a:lnTo>
                    <a:cubicBezTo>
                      <a:pt x="208498" y="314505"/>
                      <a:pt x="210615" y="316622"/>
                      <a:pt x="210615" y="319230"/>
                    </a:cubicBezTo>
                    <a:close/>
                  </a:path>
                </a:pathLst>
              </a:custGeom>
              <a:solidFill>
                <a:schemeClr val="lt1"/>
              </a:solidFill>
              <a:ln>
                <a:noFill/>
              </a:ln>
            </p:spPr>
            <p:txBody>
              <a:bodyPr anchor="ctr" anchorCtr="0" bIns="45700" lIns="91425" numCol="1" rIns="91425" spcFirstLastPara="1" tIns="45700" wrap="square">
                <a:noAutofit/>
              </a:bodyPr>
              <a:lstStyle/>
              <a:p>
                <a:pPr algn="l" indent="0" lvl="0" marL="0" marR="0" rtl="0">
                  <a:spcBef>
                    <a:spcPts val="0"/>
                  </a:spcBef>
                  <a:spcAft>
                    <a:spcPts val="0"/>
                  </a:spcAft>
                  <a:buClr>
                    <a:schemeClr val="dk1"/>
                  </a:buClr>
                  <a:buSzPts val="1800"/>
                  <a:buFont typeface="Inter Light"/>
                  <a:buNone/>
                </a:pPr>
                <a:endParaRPr sz="1800">
                  <a:solidFill>
                    <a:schemeClr val="dk1"/>
                  </a:solidFill>
                  <a:latin typeface="Inter Light"/>
                  <a:ea typeface="Inter Light"/>
                  <a:cs typeface="Inter Light"/>
                  <a:sym typeface="Inter Light"/>
                </a:endParaRPr>
              </a:p>
            </p:txBody>
          </p:sp>
        </p:grpSp>
      </p:grpSp>
      <p:grpSp>
        <p:nvGrpSpPr>
          <p:cNvPr id="695" name="Google Shape;695;p5"/>
          <p:cNvGrpSpPr/>
          <p:nvPr/>
        </p:nvGrpSpPr>
        <p:grpSpPr>
          <a:xfrm>
            <a:off x="7473867" y="2930509"/>
            <a:ext cx="1516637" cy="850034"/>
            <a:chOff x="4516209" y="3564912"/>
            <a:chExt cx="2242196" cy="1256691"/>
          </a:xfrm>
        </p:grpSpPr>
        <p:grpSp>
          <p:nvGrpSpPr>
            <p:cNvPr id="696" name="Google Shape;696;p5"/>
            <p:cNvGrpSpPr/>
            <p:nvPr/>
          </p:nvGrpSpPr>
          <p:grpSpPr>
            <a:xfrm>
              <a:off x="4516209" y="3564912"/>
              <a:ext cx="2242196" cy="1256691"/>
              <a:chOff x="7255262" y="5292213"/>
              <a:chExt cx="2358810" cy="1322047"/>
            </a:xfrm>
          </p:grpSpPr>
          <p:pic>
            <p:nvPicPr>
              <p:cNvPr id="697" name="Google Shape;697;p5"/>
              <p:cNvPicPr preferRelativeResize="0"/>
              <p:nvPr/>
            </p:nvPicPr>
            <p:blipFill rotWithShape="1">
              <a:blip r:embed="rId3">
                <a:alphaModFix/>
              </a:blip>
              <a:srcRect l="7188"/>
              <a:stretch/>
            </p:blipFill>
            <p:spPr>
              <a:xfrm>
                <a:off x="7255510" y="6523819"/>
                <a:ext cx="2320214" cy="90441"/>
              </a:xfrm>
              <a:prstGeom prst="rect">
                <a:avLst/>
              </a:prstGeom>
              <a:noFill/>
              <a:ln>
                <a:noFill/>
              </a:ln>
            </p:spPr>
          </p:pic>
          <p:sp>
            <p:nvSpPr>
              <p:cNvPr id="698" name="Google Shape;698;p5"/>
              <p:cNvSpPr/>
              <p:nvPr/>
            </p:nvSpPr>
            <p:spPr>
              <a:xfrm>
                <a:off x="7255262" y="5292213"/>
                <a:ext cx="2358810" cy="1273710"/>
              </a:xfrm>
              <a:custGeom>
                <a:avLst/>
                <a:gdLst/>
                <a:ahLst/>
                <a:cxnLst/>
                <a:rect b="b" l="l" r="r" t="t"/>
                <a:pathLst>
                  <a:path extrusionOk="0" h="1393888" w="2581370">
                    <a:moveTo>
                      <a:pt x="2581370" y="941642"/>
                    </a:moveTo>
                    <a:cubicBezTo>
                      <a:pt x="2581370" y="691896"/>
                      <a:pt x="2378964" y="489490"/>
                      <a:pt x="2129219" y="489490"/>
                    </a:cubicBezTo>
                    <a:cubicBezTo>
                      <a:pt x="2101882" y="489490"/>
                      <a:pt x="2075117" y="492062"/>
                      <a:pt x="2049018" y="496729"/>
                    </a:cubicBezTo>
                    <a:cubicBezTo>
                      <a:pt x="1980438" y="211836"/>
                      <a:pt x="1724025" y="0"/>
                      <a:pt x="1418082" y="0"/>
                    </a:cubicBezTo>
                    <a:cubicBezTo>
                      <a:pt x="1155478" y="0"/>
                      <a:pt x="929545" y="155924"/>
                      <a:pt x="827246" y="380238"/>
                    </a:cubicBezTo>
                    <a:cubicBezTo>
                      <a:pt x="780955" y="353092"/>
                      <a:pt x="727138" y="337471"/>
                      <a:pt x="669608" y="337471"/>
                    </a:cubicBezTo>
                    <a:cubicBezTo>
                      <a:pt x="523018" y="337471"/>
                      <a:pt x="400241" y="438626"/>
                      <a:pt x="366808" y="574834"/>
                    </a:cubicBezTo>
                    <a:cubicBezTo>
                      <a:pt x="160687" y="596741"/>
                      <a:pt x="0" y="771144"/>
                      <a:pt x="0" y="983171"/>
                    </a:cubicBezTo>
                    <a:cubicBezTo>
                      <a:pt x="0" y="1209961"/>
                      <a:pt x="183833" y="1393889"/>
                      <a:pt x="410718" y="1393889"/>
                    </a:cubicBezTo>
                    <a:lnTo>
                      <a:pt x="2170748" y="1393889"/>
                    </a:lnTo>
                    <a:lnTo>
                      <a:pt x="2170748" y="1391888"/>
                    </a:lnTo>
                    <a:cubicBezTo>
                      <a:pt x="2400967" y="1370933"/>
                      <a:pt x="2581370" y="1177385"/>
                      <a:pt x="2581370" y="941642"/>
                    </a:cubicBezTo>
                    <a:close/>
                  </a:path>
                </a:pathLst>
              </a:custGeom>
              <a:solidFill>
                <a:srgbClr val="F2F2F2"/>
              </a:solidFill>
              <a:ln>
                <a:noFill/>
              </a:ln>
            </p:spPr>
            <p:txBody>
              <a:bodyPr anchor="ctr"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000000"/>
                  </a:solidFill>
                  <a:latin typeface="Inter Light"/>
                  <a:ea typeface="Inter Light"/>
                  <a:cs typeface="Inter Light"/>
                  <a:sym typeface="Inter Light"/>
                </a:endParaRPr>
              </a:p>
            </p:txBody>
          </p:sp>
        </p:grpSp>
        <p:pic>
          <p:nvPicPr>
            <p:cNvPr id="699" name="Google Shape;699;p5"/>
            <p:cNvPicPr preferRelativeResize="0"/>
            <p:nvPr/>
          </p:nvPicPr>
          <p:blipFill rotWithShape="1">
            <a:blip r:embed="rId4">
              <a:alphaModFix/>
            </a:blip>
            <a:srcRect/>
            <a:stretch/>
          </p:blipFill>
          <p:spPr>
            <a:xfrm>
              <a:off x="5382701" y="4133904"/>
              <a:ext cx="474318" cy="474312"/>
            </a:xfrm>
            <a:prstGeom prst="rect">
              <a:avLst/>
            </a:prstGeom>
            <a:noFill/>
            <a:ln>
              <a:noFill/>
            </a:ln>
          </p:spPr>
        </p:pic>
      </p:grpSp>
      <p:grpSp>
        <p:nvGrpSpPr>
          <p:cNvPr id="700" name="Google Shape;700;p5"/>
          <p:cNvGrpSpPr/>
          <p:nvPr/>
        </p:nvGrpSpPr>
        <p:grpSpPr>
          <a:xfrm>
            <a:off x="7473867" y="1477788"/>
            <a:ext cx="1516637" cy="850034"/>
            <a:chOff x="4516209" y="1634274"/>
            <a:chExt cx="2242196" cy="1256691"/>
          </a:xfrm>
        </p:grpSpPr>
        <p:grpSp>
          <p:nvGrpSpPr>
            <p:cNvPr id="701" name="Google Shape;701;p5"/>
            <p:cNvGrpSpPr/>
            <p:nvPr/>
          </p:nvGrpSpPr>
          <p:grpSpPr>
            <a:xfrm>
              <a:off x="4516209" y="1634274"/>
              <a:ext cx="2242196" cy="1256691"/>
              <a:chOff x="7255262" y="5292213"/>
              <a:chExt cx="2358810" cy="1322047"/>
            </a:xfrm>
          </p:grpSpPr>
          <p:pic>
            <p:nvPicPr>
              <p:cNvPr id="702" name="Google Shape;702;p5"/>
              <p:cNvPicPr preferRelativeResize="0"/>
              <p:nvPr/>
            </p:nvPicPr>
            <p:blipFill rotWithShape="1">
              <a:blip r:embed="rId3">
                <a:alphaModFix/>
              </a:blip>
              <a:srcRect l="7188"/>
              <a:stretch/>
            </p:blipFill>
            <p:spPr>
              <a:xfrm>
                <a:off x="7255510" y="6523819"/>
                <a:ext cx="2320214" cy="90441"/>
              </a:xfrm>
              <a:prstGeom prst="rect">
                <a:avLst/>
              </a:prstGeom>
              <a:noFill/>
              <a:ln>
                <a:noFill/>
              </a:ln>
            </p:spPr>
          </p:pic>
          <p:sp>
            <p:nvSpPr>
              <p:cNvPr id="703" name="Google Shape;703;p5"/>
              <p:cNvSpPr/>
              <p:nvPr/>
            </p:nvSpPr>
            <p:spPr>
              <a:xfrm>
                <a:off x="7255262" y="5292213"/>
                <a:ext cx="2358810" cy="1273710"/>
              </a:xfrm>
              <a:custGeom>
                <a:avLst/>
                <a:gdLst/>
                <a:ahLst/>
                <a:cxnLst/>
                <a:rect b="b" l="l" r="r" t="t"/>
                <a:pathLst>
                  <a:path extrusionOk="0" h="1393888" w="2581370">
                    <a:moveTo>
                      <a:pt x="2581370" y="941642"/>
                    </a:moveTo>
                    <a:cubicBezTo>
                      <a:pt x="2581370" y="691896"/>
                      <a:pt x="2378964" y="489490"/>
                      <a:pt x="2129219" y="489490"/>
                    </a:cubicBezTo>
                    <a:cubicBezTo>
                      <a:pt x="2101882" y="489490"/>
                      <a:pt x="2075117" y="492062"/>
                      <a:pt x="2049018" y="496729"/>
                    </a:cubicBezTo>
                    <a:cubicBezTo>
                      <a:pt x="1980438" y="211836"/>
                      <a:pt x="1724025" y="0"/>
                      <a:pt x="1418082" y="0"/>
                    </a:cubicBezTo>
                    <a:cubicBezTo>
                      <a:pt x="1155478" y="0"/>
                      <a:pt x="929545" y="155924"/>
                      <a:pt x="827246" y="380238"/>
                    </a:cubicBezTo>
                    <a:cubicBezTo>
                      <a:pt x="780955" y="353092"/>
                      <a:pt x="727138" y="337471"/>
                      <a:pt x="669608" y="337471"/>
                    </a:cubicBezTo>
                    <a:cubicBezTo>
                      <a:pt x="523018" y="337471"/>
                      <a:pt x="400241" y="438626"/>
                      <a:pt x="366808" y="574834"/>
                    </a:cubicBezTo>
                    <a:cubicBezTo>
                      <a:pt x="160687" y="596741"/>
                      <a:pt x="0" y="771144"/>
                      <a:pt x="0" y="983171"/>
                    </a:cubicBezTo>
                    <a:cubicBezTo>
                      <a:pt x="0" y="1209961"/>
                      <a:pt x="183833" y="1393889"/>
                      <a:pt x="410718" y="1393889"/>
                    </a:cubicBezTo>
                    <a:lnTo>
                      <a:pt x="2170748" y="1393889"/>
                    </a:lnTo>
                    <a:lnTo>
                      <a:pt x="2170748" y="1391888"/>
                    </a:lnTo>
                    <a:cubicBezTo>
                      <a:pt x="2400967" y="1370933"/>
                      <a:pt x="2581370" y="1177385"/>
                      <a:pt x="2581370" y="941642"/>
                    </a:cubicBezTo>
                    <a:close/>
                  </a:path>
                </a:pathLst>
              </a:custGeom>
              <a:solidFill>
                <a:srgbClr val="F2F2F2"/>
              </a:solidFill>
              <a:ln>
                <a:noFill/>
              </a:ln>
            </p:spPr>
            <p:txBody>
              <a:bodyPr anchor="ctr"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800"/>
                  <a:buFont typeface="Inter Light"/>
                  <a:buNone/>
                </a:pPr>
                <a:endParaRPr b="0" cap="none" i="0" strike="noStrike" sz="1800" u="none">
                  <a:solidFill>
                    <a:srgbClr val="000000"/>
                  </a:solidFill>
                  <a:latin typeface="Inter Light"/>
                  <a:ea typeface="Inter Light"/>
                  <a:cs typeface="Inter Light"/>
                  <a:sym typeface="Inter Light"/>
                </a:endParaRPr>
              </a:p>
            </p:txBody>
          </p:sp>
        </p:grpSp>
        <p:pic>
          <p:nvPicPr>
            <p:cNvPr id="704" name="Google Shape;704;p5"/>
            <p:cNvPicPr preferRelativeResize="0"/>
            <p:nvPr/>
          </p:nvPicPr>
          <p:blipFill rotWithShape="1">
            <a:blip r:embed="rId5">
              <a:alphaModFix/>
            </a:blip>
            <a:srcRect/>
            <a:stretch/>
          </p:blipFill>
          <p:spPr>
            <a:xfrm>
              <a:off x="5324524" y="2189475"/>
              <a:ext cx="625566" cy="374482"/>
            </a:xfrm>
            <a:prstGeom prst="rect">
              <a:avLst/>
            </a:prstGeom>
            <a:noFill/>
            <a:ln>
              <a:noFill/>
            </a:ln>
          </p:spPr>
        </p:pic>
      </p:grpSp>
      <p:grpSp>
        <p:nvGrpSpPr>
          <p:cNvPr id="705" name="Google Shape;705;p5"/>
          <p:cNvGrpSpPr/>
          <p:nvPr/>
        </p:nvGrpSpPr>
        <p:grpSpPr>
          <a:xfrm>
            <a:off x="9074429" y="1641329"/>
            <a:ext cx="2720322" cy="1524665"/>
            <a:chOff x="7477684" y="1800545"/>
            <a:chExt cx="4204728" cy="2356635"/>
          </a:xfrm>
        </p:grpSpPr>
        <p:grpSp>
          <p:nvGrpSpPr>
            <p:cNvPr id="706" name="Google Shape;706;p5"/>
            <p:cNvGrpSpPr/>
            <p:nvPr/>
          </p:nvGrpSpPr>
          <p:grpSpPr>
            <a:xfrm>
              <a:off x="7477684" y="1800545"/>
              <a:ext cx="4204728" cy="2356635"/>
              <a:chOff x="7255262" y="5292213"/>
              <a:chExt cx="2358810" cy="1322047"/>
            </a:xfrm>
          </p:grpSpPr>
          <p:pic>
            <p:nvPicPr>
              <p:cNvPr id="707" name="Google Shape;707;p5"/>
              <p:cNvPicPr preferRelativeResize="0"/>
              <p:nvPr/>
            </p:nvPicPr>
            <p:blipFill rotWithShape="1">
              <a:blip r:embed="rId3">
                <a:alphaModFix/>
              </a:blip>
              <a:srcRect l="7188"/>
              <a:stretch/>
            </p:blipFill>
            <p:spPr>
              <a:xfrm>
                <a:off x="7255510" y="6523819"/>
                <a:ext cx="2320214" cy="90441"/>
              </a:xfrm>
              <a:prstGeom prst="rect">
                <a:avLst/>
              </a:prstGeom>
              <a:noFill/>
              <a:ln>
                <a:noFill/>
              </a:ln>
            </p:spPr>
          </p:pic>
          <p:sp>
            <p:nvSpPr>
              <p:cNvPr id="708" name="Google Shape;708;p5"/>
              <p:cNvSpPr/>
              <p:nvPr/>
            </p:nvSpPr>
            <p:spPr>
              <a:xfrm>
                <a:off x="7255262" y="5292213"/>
                <a:ext cx="2358810" cy="1273710"/>
              </a:xfrm>
              <a:custGeom>
                <a:avLst/>
                <a:gdLst/>
                <a:ahLst/>
                <a:cxnLst/>
                <a:rect b="b" l="l" r="r" t="t"/>
                <a:pathLst>
                  <a:path extrusionOk="0" h="1393888" w="2581370">
                    <a:moveTo>
                      <a:pt x="2581370" y="941642"/>
                    </a:moveTo>
                    <a:cubicBezTo>
                      <a:pt x="2581370" y="691896"/>
                      <a:pt x="2378964" y="489490"/>
                      <a:pt x="2129219" y="489490"/>
                    </a:cubicBezTo>
                    <a:cubicBezTo>
                      <a:pt x="2101882" y="489490"/>
                      <a:pt x="2075117" y="492062"/>
                      <a:pt x="2049018" y="496729"/>
                    </a:cubicBezTo>
                    <a:cubicBezTo>
                      <a:pt x="1980438" y="211836"/>
                      <a:pt x="1724025" y="0"/>
                      <a:pt x="1418082" y="0"/>
                    </a:cubicBezTo>
                    <a:cubicBezTo>
                      <a:pt x="1155478" y="0"/>
                      <a:pt x="929545" y="155924"/>
                      <a:pt x="827246" y="380238"/>
                    </a:cubicBezTo>
                    <a:cubicBezTo>
                      <a:pt x="780955" y="353092"/>
                      <a:pt x="727138" y="337471"/>
                      <a:pt x="669608" y="337471"/>
                    </a:cubicBezTo>
                    <a:cubicBezTo>
                      <a:pt x="523018" y="337471"/>
                      <a:pt x="400241" y="438626"/>
                      <a:pt x="366808" y="574834"/>
                    </a:cubicBezTo>
                    <a:cubicBezTo>
                      <a:pt x="160687" y="596741"/>
                      <a:pt x="0" y="771144"/>
                      <a:pt x="0" y="983171"/>
                    </a:cubicBezTo>
                    <a:cubicBezTo>
                      <a:pt x="0" y="1209961"/>
                      <a:pt x="183833" y="1393889"/>
                      <a:pt x="410718" y="1393889"/>
                    </a:cubicBezTo>
                    <a:lnTo>
                      <a:pt x="2170748" y="1393889"/>
                    </a:lnTo>
                    <a:lnTo>
                      <a:pt x="2170748" y="1391888"/>
                    </a:lnTo>
                    <a:cubicBezTo>
                      <a:pt x="2400967" y="1370933"/>
                      <a:pt x="2581370" y="1177385"/>
                      <a:pt x="2581370" y="941642"/>
                    </a:cubicBezTo>
                    <a:close/>
                  </a:path>
                </a:pathLst>
              </a:custGeom>
              <a:solidFill>
                <a:srgbClr val="F2F2F2"/>
              </a:solidFill>
              <a:ln>
                <a:noFill/>
              </a:ln>
            </p:spPr>
            <p:txBody>
              <a:bodyPr anchor="ctr"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600"/>
                  <a:buFont typeface="Inter Light"/>
                  <a:buNone/>
                </a:pPr>
                <a:endParaRPr b="0" cap="none" i="0" strike="noStrike" sz="1600" u="none">
                  <a:solidFill>
                    <a:srgbClr val="000000"/>
                  </a:solidFill>
                  <a:latin typeface="Inter Light"/>
                  <a:ea typeface="Inter Light"/>
                  <a:cs typeface="Inter Light"/>
                  <a:sym typeface="Inter Light"/>
                </a:endParaRPr>
              </a:p>
            </p:txBody>
          </p:sp>
        </p:grpSp>
        <p:grpSp>
          <p:nvGrpSpPr>
            <p:cNvPr id="709" name="Google Shape;709;p5"/>
            <p:cNvGrpSpPr/>
            <p:nvPr/>
          </p:nvGrpSpPr>
          <p:grpSpPr>
            <a:xfrm>
              <a:off x="8298806" y="2690287"/>
              <a:ext cx="773440" cy="773440"/>
              <a:chOff x="7134541" y="2116525"/>
              <a:chExt cx="1645279" cy="1645279"/>
            </a:xfrm>
          </p:grpSpPr>
          <p:sp>
            <p:nvSpPr>
              <p:cNvPr id="710" name="Google Shape;710;p5"/>
              <p:cNvSpPr/>
              <p:nvPr/>
            </p:nvSpPr>
            <p:spPr>
              <a:xfrm>
                <a:off x="7134541" y="2116525"/>
                <a:ext cx="1645279" cy="1645279"/>
              </a:xfrm>
              <a:prstGeom prst="ellipse">
                <a:avLst/>
              </a:prstGeom>
              <a:gradFill>
                <a:gsLst>
                  <a:gs pos="0">
                    <a:srgbClr val="FE7800"/>
                  </a:gs>
                  <a:gs pos="18000">
                    <a:srgbClr val="FE7800"/>
                  </a:gs>
                  <a:gs pos="92000">
                    <a:srgbClr val="FE5001"/>
                  </a:gs>
                  <a:gs pos="100000">
                    <a:srgbClr val="FE5001"/>
                  </a:gs>
                </a:gsLst>
                <a:lin ang="2700000" scaled="0"/>
              </a:gradFill>
              <a:ln>
                <a:noFill/>
              </a:ln>
            </p:spPr>
            <p:txBody>
              <a:bodyPr anchor="ctr" anchorCtr="0" bIns="45700" lIns="0" numCol="1" rIns="0" spcFirstLastPara="1" tIns="45700" wrap="square">
                <a:noAutofit/>
              </a:bodyPr>
              <a:lstStyle/>
              <a:p>
                <a:pPr algn="ctr" indent="0" lvl="0" marL="0" marR="0" rtl="0">
                  <a:spcBef>
                    <a:spcPts val="0"/>
                  </a:spcBef>
                  <a:spcAft>
                    <a:spcPts val="0"/>
                  </a:spcAft>
                  <a:buClr>
                    <a:schemeClr val="dk1"/>
                  </a:buClr>
                  <a:buSzPts val="2000"/>
                  <a:buFont typeface="Inter Light"/>
                  <a:buNone/>
                </a:pPr>
                <a:endParaRPr sz="2000">
                  <a:solidFill>
                    <a:srgbClr val="FFFFFF"/>
                  </a:solidFill>
                  <a:latin typeface="Inter Light"/>
                  <a:ea typeface="Inter Light"/>
                  <a:cs typeface="Inter Light"/>
                  <a:sym typeface="Inter Light"/>
                </a:endParaRPr>
              </a:p>
            </p:txBody>
          </p:sp>
          <p:sp>
            <p:nvSpPr>
              <p:cNvPr id="711" name="Google Shape;711;p5"/>
              <p:cNvSpPr/>
              <p:nvPr/>
            </p:nvSpPr>
            <p:spPr>
              <a:xfrm>
                <a:off x="7321023" y="2556115"/>
                <a:ext cx="1231150" cy="664795"/>
              </a:xfrm>
              <a:custGeom>
                <a:avLst/>
                <a:gdLst/>
                <a:ahLst/>
                <a:cxnLst/>
                <a:rect b="b" l="l" r="r" t="t"/>
                <a:pathLst>
                  <a:path extrusionOk="0" h="1393888" w="2581370">
                    <a:moveTo>
                      <a:pt x="2581370" y="941642"/>
                    </a:moveTo>
                    <a:cubicBezTo>
                      <a:pt x="2581370" y="691896"/>
                      <a:pt x="2378964" y="489490"/>
                      <a:pt x="2129219" y="489490"/>
                    </a:cubicBezTo>
                    <a:cubicBezTo>
                      <a:pt x="2101882" y="489490"/>
                      <a:pt x="2075117" y="492062"/>
                      <a:pt x="2049018" y="496729"/>
                    </a:cubicBezTo>
                    <a:cubicBezTo>
                      <a:pt x="1980438" y="211836"/>
                      <a:pt x="1724025" y="0"/>
                      <a:pt x="1418082" y="0"/>
                    </a:cubicBezTo>
                    <a:cubicBezTo>
                      <a:pt x="1155478" y="0"/>
                      <a:pt x="929545" y="155924"/>
                      <a:pt x="827246" y="380238"/>
                    </a:cubicBezTo>
                    <a:cubicBezTo>
                      <a:pt x="780955" y="353092"/>
                      <a:pt x="727138" y="337471"/>
                      <a:pt x="669608" y="337471"/>
                    </a:cubicBezTo>
                    <a:cubicBezTo>
                      <a:pt x="523018" y="337471"/>
                      <a:pt x="400241" y="438626"/>
                      <a:pt x="366808" y="574834"/>
                    </a:cubicBezTo>
                    <a:cubicBezTo>
                      <a:pt x="160687" y="596741"/>
                      <a:pt x="0" y="771144"/>
                      <a:pt x="0" y="983171"/>
                    </a:cubicBezTo>
                    <a:cubicBezTo>
                      <a:pt x="0" y="1209961"/>
                      <a:pt x="183833" y="1393889"/>
                      <a:pt x="410718" y="1393889"/>
                    </a:cubicBezTo>
                    <a:lnTo>
                      <a:pt x="2170748" y="1393889"/>
                    </a:lnTo>
                    <a:lnTo>
                      <a:pt x="2170748" y="1391888"/>
                    </a:lnTo>
                    <a:cubicBezTo>
                      <a:pt x="2400967" y="1370933"/>
                      <a:pt x="2581370" y="1177385"/>
                      <a:pt x="2581370" y="941642"/>
                    </a:cubicBezTo>
                    <a:close/>
                  </a:path>
                </a:pathLst>
              </a:custGeom>
              <a:solidFill>
                <a:srgbClr val="F2F2F2"/>
              </a:solidFill>
              <a:ln>
                <a:noFill/>
              </a:ln>
            </p:spPr>
            <p:txBody>
              <a:bodyPr anchor="ctr"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600"/>
                  <a:buFont typeface="Inter Light"/>
                  <a:buNone/>
                </a:pPr>
                <a:endParaRPr b="0" cap="none" i="0" strike="noStrike" sz="1600" u="none">
                  <a:solidFill>
                    <a:srgbClr val="000000"/>
                  </a:solidFill>
                  <a:latin typeface="Inter Light"/>
                  <a:ea typeface="Inter Light"/>
                  <a:cs typeface="Inter Light"/>
                  <a:sym typeface="Inter Light"/>
                </a:endParaRPr>
              </a:p>
            </p:txBody>
          </p:sp>
        </p:grpSp>
        <p:grpSp>
          <p:nvGrpSpPr>
            <p:cNvPr id="712" name="Google Shape;712;p5"/>
            <p:cNvGrpSpPr/>
            <p:nvPr/>
          </p:nvGrpSpPr>
          <p:grpSpPr>
            <a:xfrm>
              <a:off x="10087850" y="2690287"/>
              <a:ext cx="773440" cy="773440"/>
              <a:chOff x="7134541" y="2116525"/>
              <a:chExt cx="1645279" cy="1645279"/>
            </a:xfrm>
          </p:grpSpPr>
          <p:sp>
            <p:nvSpPr>
              <p:cNvPr id="713" name="Google Shape;713;p5"/>
              <p:cNvSpPr/>
              <p:nvPr/>
            </p:nvSpPr>
            <p:spPr>
              <a:xfrm>
                <a:off x="7134541" y="2116525"/>
                <a:ext cx="1645279" cy="1645279"/>
              </a:xfrm>
              <a:prstGeom prst="ellipse">
                <a:avLst/>
              </a:prstGeom>
              <a:gradFill>
                <a:gsLst>
                  <a:gs pos="0">
                    <a:schemeClr val="accent4"/>
                  </a:gs>
                  <a:gs pos="18000">
                    <a:schemeClr val="accent4"/>
                  </a:gs>
                  <a:gs pos="92000">
                    <a:srgbClr val="00857E"/>
                  </a:gs>
                  <a:gs pos="100000">
                    <a:srgbClr val="00857E"/>
                  </a:gs>
                </a:gsLst>
                <a:lin ang="2700000" scaled="0"/>
              </a:gradFill>
              <a:ln>
                <a:noFill/>
              </a:ln>
            </p:spPr>
            <p:txBody>
              <a:bodyPr anchor="ctr" anchorCtr="0" bIns="45700" lIns="0" numCol="1" rIns="0" spcFirstLastPara="1" tIns="45700" wrap="square">
                <a:noAutofit/>
              </a:bodyPr>
              <a:lstStyle/>
              <a:p>
                <a:pPr algn="ctr" indent="0" lvl="0" marL="0" marR="0" rtl="0">
                  <a:spcBef>
                    <a:spcPts val="0"/>
                  </a:spcBef>
                  <a:spcAft>
                    <a:spcPts val="0"/>
                  </a:spcAft>
                  <a:buClr>
                    <a:schemeClr val="dk1"/>
                  </a:buClr>
                  <a:buSzPts val="2000"/>
                  <a:buFont typeface="Inter Light"/>
                  <a:buNone/>
                </a:pPr>
                <a:endParaRPr sz="2000">
                  <a:solidFill>
                    <a:srgbClr val="FFFFFF"/>
                  </a:solidFill>
                  <a:latin typeface="Inter Light"/>
                  <a:ea typeface="Inter Light"/>
                  <a:cs typeface="Inter Light"/>
                  <a:sym typeface="Inter Light"/>
                </a:endParaRPr>
              </a:p>
            </p:txBody>
          </p:sp>
          <p:sp>
            <p:nvSpPr>
              <p:cNvPr id="714" name="Google Shape;714;p5"/>
              <p:cNvSpPr/>
              <p:nvPr/>
            </p:nvSpPr>
            <p:spPr>
              <a:xfrm>
                <a:off x="7321023" y="2556115"/>
                <a:ext cx="1231150" cy="664795"/>
              </a:xfrm>
              <a:custGeom>
                <a:avLst/>
                <a:gdLst/>
                <a:ahLst/>
                <a:cxnLst/>
                <a:rect b="b" l="l" r="r" t="t"/>
                <a:pathLst>
                  <a:path extrusionOk="0" h="1393888" w="2581370">
                    <a:moveTo>
                      <a:pt x="2581370" y="941642"/>
                    </a:moveTo>
                    <a:cubicBezTo>
                      <a:pt x="2581370" y="691896"/>
                      <a:pt x="2378964" y="489490"/>
                      <a:pt x="2129219" y="489490"/>
                    </a:cubicBezTo>
                    <a:cubicBezTo>
                      <a:pt x="2101882" y="489490"/>
                      <a:pt x="2075117" y="492062"/>
                      <a:pt x="2049018" y="496729"/>
                    </a:cubicBezTo>
                    <a:cubicBezTo>
                      <a:pt x="1980438" y="211836"/>
                      <a:pt x="1724025" y="0"/>
                      <a:pt x="1418082" y="0"/>
                    </a:cubicBezTo>
                    <a:cubicBezTo>
                      <a:pt x="1155478" y="0"/>
                      <a:pt x="929545" y="155924"/>
                      <a:pt x="827246" y="380238"/>
                    </a:cubicBezTo>
                    <a:cubicBezTo>
                      <a:pt x="780955" y="353092"/>
                      <a:pt x="727138" y="337471"/>
                      <a:pt x="669608" y="337471"/>
                    </a:cubicBezTo>
                    <a:cubicBezTo>
                      <a:pt x="523018" y="337471"/>
                      <a:pt x="400241" y="438626"/>
                      <a:pt x="366808" y="574834"/>
                    </a:cubicBezTo>
                    <a:cubicBezTo>
                      <a:pt x="160687" y="596741"/>
                      <a:pt x="0" y="771144"/>
                      <a:pt x="0" y="983171"/>
                    </a:cubicBezTo>
                    <a:cubicBezTo>
                      <a:pt x="0" y="1209961"/>
                      <a:pt x="183833" y="1393889"/>
                      <a:pt x="410718" y="1393889"/>
                    </a:cubicBezTo>
                    <a:lnTo>
                      <a:pt x="2170748" y="1393889"/>
                    </a:lnTo>
                    <a:lnTo>
                      <a:pt x="2170748" y="1391888"/>
                    </a:lnTo>
                    <a:cubicBezTo>
                      <a:pt x="2400967" y="1370933"/>
                      <a:pt x="2581370" y="1177385"/>
                      <a:pt x="2581370" y="941642"/>
                    </a:cubicBezTo>
                    <a:close/>
                  </a:path>
                </a:pathLst>
              </a:custGeom>
              <a:solidFill>
                <a:srgbClr val="F2F2F2"/>
              </a:solidFill>
              <a:ln>
                <a:noFill/>
              </a:ln>
            </p:spPr>
            <p:txBody>
              <a:bodyPr anchor="ctr" anchorCtr="0" bIns="45700" lIns="91425" numCol="1" rIns="91425" spcFirstLastPara="1" tIns="45700" wrap="square">
                <a:noAutofit/>
              </a:bodyPr>
              <a:lstStyle/>
              <a:p>
                <a:pPr algn="l" indent="0" lvl="0" marL="0" marR="0" rtl="0">
                  <a:lnSpc>
                    <a:spcPct val="100000"/>
                  </a:lnSpc>
                  <a:spcBef>
                    <a:spcPts val="0"/>
                  </a:spcBef>
                  <a:spcAft>
                    <a:spcPts val="0"/>
                  </a:spcAft>
                  <a:buClr>
                    <a:schemeClr val="dk1"/>
                  </a:buClr>
                  <a:buSzPts val="1600"/>
                  <a:buFont typeface="Inter Light"/>
                  <a:buNone/>
                </a:pPr>
                <a:endParaRPr b="0" cap="none" i="0" strike="noStrike" sz="1600" u="none">
                  <a:solidFill>
                    <a:srgbClr val="000000"/>
                  </a:solidFill>
                  <a:latin typeface="Inter Light"/>
                  <a:ea typeface="Inter Light"/>
                  <a:cs typeface="Inter Light"/>
                  <a:sym typeface="Inter Light"/>
                </a:endParaRPr>
              </a:p>
            </p:txBody>
          </p:sp>
        </p:grpSp>
        <p:cxnSp>
          <p:nvCxnSpPr>
            <p:cNvPr id="715" name="Google Shape;715;p5"/>
            <p:cNvCxnSpPr/>
            <p:nvPr/>
          </p:nvCxnSpPr>
          <p:spPr>
            <a:xfrm>
              <a:off x="9177282" y="3090689"/>
              <a:ext cx="805532" cy="0"/>
            </a:xfrm>
            <a:prstGeom prst="straightConnector1">
              <a:avLst/>
            </a:prstGeom>
            <a:noFill/>
            <a:ln cap="rnd" cmpd="sng" w="25400">
              <a:solidFill>
                <a:schemeClr val="dk1"/>
              </a:solidFill>
              <a:prstDash val="solid"/>
              <a:round/>
              <a:headEnd len="med" type="triangle" w="med"/>
              <a:tailEnd len="med" type="triangle" w="med"/>
            </a:ln>
          </p:spPr>
        </p:cxnSp>
        <p:sp>
          <p:nvSpPr>
            <p:cNvPr id="716" name="Google Shape;716;p5"/>
            <p:cNvSpPr txBox="1"/>
            <p:nvPr/>
          </p:nvSpPr>
          <p:spPr>
            <a:xfrm>
              <a:off x="7895852" y="3491315"/>
              <a:ext cx="1579347" cy="412124"/>
            </a:xfrm>
            <a:prstGeom prst="rect">
              <a:avLst/>
            </a:prstGeom>
            <a:noFill/>
            <a:ln>
              <a:noFill/>
            </a:ln>
          </p:spPr>
          <p:txBody>
            <a:bodyPr anchor="t" anchorCtr="0" bIns="45700" lIns="91425" numCol="1" rIns="91425" spcFirstLastPara="1" tIns="45700" wrap="square">
              <a:spAutoFit/>
            </a:bodyPr>
            <a:lstStyle/>
            <a:p>
              <a:pPr algn="ctr" indent="0" lvl="0" marL="0" marR="0" rtl="0">
                <a:lnSpc>
                  <a:spcPct val="90000"/>
                </a:lnSpc>
                <a:spcBef>
                  <a:spcPts val="0"/>
                </a:spcBef>
                <a:spcAft>
                  <a:spcPts val="0"/>
                </a:spcAft>
                <a:buClr>
                  <a:schemeClr val="dk1"/>
                </a:buClr>
                <a:buSzPts val="1600"/>
                <a:buFont typeface="Inter Light"/>
                <a:buNone/>
              </a:pPr>
              <a:r>
                <a:rPr lang="en-US" sz="1600">
                  <a:solidFill>
                    <a:schemeClr val="dk1"/>
                  </a:solidFill>
                  <a:latin typeface="Inter Light"/>
                  <a:ea typeface="Inter Light"/>
                  <a:cs typeface="Inter Light"/>
                  <a:sym typeface="Inter Light"/>
                </a:rPr>
                <a:t>Private</a:t>
              </a:r>
              <a:endParaRPr sz="1600">
                <a:solidFill>
                  <a:schemeClr val="dk1"/>
                </a:solidFill>
                <a:latin typeface="Inter Light"/>
                <a:ea typeface="Inter Light"/>
                <a:cs typeface="Inter Light"/>
                <a:sym typeface="Inter Light"/>
              </a:endParaRPr>
            </a:p>
          </p:txBody>
        </p:sp>
        <p:sp>
          <p:nvSpPr>
            <p:cNvPr id="717" name="Google Shape;717;p5"/>
            <p:cNvSpPr txBox="1"/>
            <p:nvPr/>
          </p:nvSpPr>
          <p:spPr>
            <a:xfrm>
              <a:off x="9684896" y="3491315"/>
              <a:ext cx="1579347" cy="412124"/>
            </a:xfrm>
            <a:prstGeom prst="rect">
              <a:avLst/>
            </a:prstGeom>
            <a:noFill/>
            <a:ln>
              <a:noFill/>
            </a:ln>
          </p:spPr>
          <p:txBody>
            <a:bodyPr anchor="t" anchorCtr="0" bIns="45700" lIns="91425" numCol="1" rIns="91425" spcFirstLastPara="1" tIns="45700" wrap="square">
              <a:spAutoFit/>
            </a:bodyPr>
            <a:lstStyle/>
            <a:p>
              <a:pPr algn="ctr" indent="0" lvl="0" marL="0" marR="0" rtl="0">
                <a:lnSpc>
                  <a:spcPct val="90000"/>
                </a:lnSpc>
                <a:spcBef>
                  <a:spcPts val="0"/>
                </a:spcBef>
                <a:spcAft>
                  <a:spcPts val="0"/>
                </a:spcAft>
                <a:buClr>
                  <a:schemeClr val="dk1"/>
                </a:buClr>
                <a:buSzPts val="1600"/>
                <a:buFont typeface="Inter Light"/>
                <a:buNone/>
              </a:pPr>
              <a:r>
                <a:rPr lang="en-US" sz="1600">
                  <a:solidFill>
                    <a:schemeClr val="dk1"/>
                  </a:solidFill>
                  <a:latin typeface="Inter Light"/>
                  <a:ea typeface="Inter Light"/>
                  <a:cs typeface="Inter Light"/>
                  <a:sym typeface="Inter Light"/>
                </a:rPr>
                <a:t>Public</a:t>
              </a:r>
              <a:endParaRPr sz="1600">
                <a:solidFill>
                  <a:schemeClr val="dk1"/>
                </a:solidFill>
                <a:latin typeface="Inter Light"/>
                <a:ea typeface="Inter Light"/>
                <a:cs typeface="Inter Light"/>
                <a:sym typeface="Inter Light"/>
              </a:endParaRPr>
            </a:p>
          </p:txBody>
        </p:sp>
      </p:grpSp>
      <p:sp>
        <p:nvSpPr>
          <p:cNvPr id="718" name="Google Shape;718;p5"/>
          <p:cNvSpPr txBox="1"/>
          <p:nvPr/>
        </p:nvSpPr>
        <p:spPr>
          <a:xfrm>
            <a:off x="5140522" y="3658991"/>
            <a:ext cx="2299161" cy="243104"/>
          </a:xfrm>
          <a:prstGeom prst="rect">
            <a:avLst/>
          </a:prstGeom>
          <a:noFill/>
          <a:ln>
            <a:noFill/>
          </a:ln>
        </p:spPr>
        <p:txBody>
          <a:bodyPr anchor="t" anchorCtr="0" bIns="45700" lIns="91425" numCol="1" rIns="91425" spcFirstLastPara="1" tIns="45700" wrap="square">
            <a:spAutoFit/>
          </a:bodyPr>
          <a:lstStyle/>
          <a:p>
            <a:pPr algn="ctr" indent="0" lvl="0" marL="0" marR="0" rtl="0">
              <a:lnSpc>
                <a:spcPct val="90000"/>
              </a:lnSpc>
              <a:spcBef>
                <a:spcPts val="0"/>
              </a:spcBef>
              <a:spcAft>
                <a:spcPts val="0"/>
              </a:spcAft>
              <a:buClr>
                <a:schemeClr val="accent1"/>
              </a:buClr>
              <a:buSzPts val="1400"/>
              <a:buFont typeface="Inter Light"/>
              <a:buNone/>
            </a:pPr>
            <a:r>
              <a:rPr lang="en-US" sz="1400">
                <a:solidFill>
                  <a:schemeClr val="accent1"/>
                </a:solidFill>
                <a:latin typeface="Inter Light"/>
                <a:ea typeface="Inter Light"/>
                <a:cs typeface="Inter Light"/>
                <a:sym typeface="Inter Light"/>
              </a:rPr>
              <a:t>Block  |  File  |  Object</a:t>
            </a:r>
            <a:endParaRPr sz="1800">
              <a:solidFill>
                <a:schemeClr val="dk1"/>
              </a:solidFill>
              <a:latin typeface="Inter Light"/>
              <a:ea typeface="Inter Light"/>
              <a:cs typeface="Inter Light"/>
              <a:sym typeface="Inter Light"/>
            </a:endParaRPr>
          </a:p>
        </p:txBody>
      </p:sp>
      <p:sp>
        <p:nvSpPr>
          <p:cNvPr id="719" name="Google Shape;719;p5"/>
          <p:cNvSpPr txBox="1"/>
          <p:nvPr/>
        </p:nvSpPr>
        <p:spPr>
          <a:xfrm>
            <a:off x="5140522" y="1633175"/>
            <a:ext cx="2299161" cy="243104"/>
          </a:xfrm>
          <a:prstGeom prst="rect">
            <a:avLst/>
          </a:prstGeom>
          <a:noFill/>
          <a:ln>
            <a:noFill/>
          </a:ln>
        </p:spPr>
        <p:txBody>
          <a:bodyPr anchor="t" anchorCtr="0" bIns="45700" lIns="91425" numCol="1" rIns="91425" spcFirstLastPara="1" tIns="45700" wrap="square">
            <a:spAutoFit/>
          </a:bodyPr>
          <a:lstStyle/>
          <a:p>
            <a:pPr algn="ctr" indent="0" lvl="0" marL="0" marR="0" rtl="0">
              <a:lnSpc>
                <a:spcPct val="90000"/>
              </a:lnSpc>
              <a:spcBef>
                <a:spcPts val="0"/>
              </a:spcBef>
              <a:spcAft>
                <a:spcPts val="0"/>
              </a:spcAft>
              <a:buClr>
                <a:schemeClr val="accent1"/>
              </a:buClr>
              <a:buSzPts val="1400"/>
              <a:buFont typeface="Inter Light"/>
              <a:buNone/>
            </a:pPr>
            <a:r>
              <a:rPr lang="en-US" sz="1400">
                <a:solidFill>
                  <a:schemeClr val="accent1"/>
                </a:solidFill>
                <a:latin typeface="Inter Light"/>
                <a:ea typeface="Inter Light"/>
                <a:cs typeface="Inter Light"/>
                <a:sym typeface="Inter Light"/>
              </a:rPr>
              <a:t>On-Prem  |  Co-lo</a:t>
            </a:r>
            <a:endParaRPr sz="1800">
              <a:solidFill>
                <a:schemeClr val="dk1"/>
              </a:solidFill>
              <a:latin typeface="Inter Light"/>
              <a:ea typeface="Inter Light"/>
              <a:cs typeface="Inter Light"/>
              <a:sym typeface="Inter Light"/>
            </a:endParaRPr>
          </a:p>
        </p:txBody>
      </p:sp>
      <p:grpSp>
        <p:nvGrpSpPr>
          <p:cNvPr id="720" name="Google Shape;720;p5"/>
          <p:cNvGrpSpPr/>
          <p:nvPr/>
        </p:nvGrpSpPr>
        <p:grpSpPr>
          <a:xfrm>
            <a:off x="4934910" y="1678050"/>
            <a:ext cx="288342" cy="2548770"/>
            <a:chOff x="8932171" y="5293779"/>
            <a:chExt cx="1695733" cy="5574489"/>
          </a:xfrm>
        </p:grpSpPr>
        <p:cxnSp>
          <p:nvCxnSpPr>
            <p:cNvPr id="721" name="Google Shape;721;p5"/>
            <p:cNvCxnSpPr/>
            <p:nvPr/>
          </p:nvCxnSpPr>
          <p:spPr>
            <a:xfrm>
              <a:off x="9010304" y="5293779"/>
              <a:ext cx="1617600" cy="2720100"/>
            </a:xfrm>
            <a:prstGeom prst="straightConnector1">
              <a:avLst/>
            </a:prstGeom>
            <a:noFill/>
            <a:ln cap="flat" cmpd="sng" w="9525">
              <a:solidFill>
                <a:srgbClr val="B5B5B5"/>
              </a:solidFill>
              <a:prstDash val="solid"/>
              <a:miter lim="800000"/>
              <a:headEnd len="sm" type="none" w="sm"/>
              <a:tailEnd len="sm" type="none" w="sm"/>
            </a:ln>
          </p:spPr>
        </p:cxnSp>
        <p:cxnSp>
          <p:nvCxnSpPr>
            <p:cNvPr id="722" name="Google Shape;722;p5"/>
            <p:cNvCxnSpPr/>
            <p:nvPr/>
          </p:nvCxnSpPr>
          <p:spPr>
            <a:xfrm flipH="1" rot="10800000">
              <a:off x="8932171" y="8013768"/>
              <a:ext cx="1695600" cy="2854500"/>
            </a:xfrm>
            <a:prstGeom prst="straightConnector1">
              <a:avLst/>
            </a:prstGeom>
            <a:noFill/>
            <a:ln cap="flat" cmpd="sng" w="9525">
              <a:solidFill>
                <a:srgbClr val="B5B5B5"/>
              </a:solidFill>
              <a:prstDash val="solid"/>
              <a:miter lim="800000"/>
              <a:headEnd len="sm" type="none" w="sm"/>
              <a:tailEnd len="sm" type="none" w="sm"/>
            </a:ln>
          </p:spPr>
        </p:cxnSp>
      </p:grpSp>
      <p:sp>
        <p:nvSpPr>
          <p:cNvPr id="723" name="Google Shape;723;p5"/>
          <p:cNvSpPr/>
          <p:nvPr/>
        </p:nvSpPr>
        <p:spPr>
          <a:xfrm>
            <a:off x="3025889" y="1735669"/>
            <a:ext cx="1950974" cy="2359500"/>
          </a:xfrm>
          <a:prstGeom prst="rect">
            <a:avLst/>
          </a:prstGeom>
          <a:noFill/>
          <a:ln>
            <a:noFill/>
          </a:ln>
        </p:spPr>
        <p:txBody>
          <a:bodyPr anchor="t" anchorCtr="0" bIns="45700" lIns="91425" numCol="1" rIns="91425" spcFirstLastPara="1" tIns="45700" wrap="square">
            <a:noAutofit/>
          </a:bodyPr>
          <a:lstStyle/>
          <a:p>
            <a:pPr algn="l" indent="0" lvl="0" marL="0" marR="0" rtl="0">
              <a:spcBef>
                <a:spcPts val="0"/>
              </a:spcBef>
              <a:spcAft>
                <a:spcPts val="0"/>
              </a:spcAft>
              <a:buClr>
                <a:schemeClr val="dk1"/>
              </a:buClr>
              <a:buSzPts val="1200"/>
              <a:buFont typeface="Inter Light"/>
              <a:buNone/>
            </a:pPr>
            <a:r>
              <a:rPr lang="en-US" sz="1200">
                <a:solidFill>
                  <a:schemeClr val="dk1"/>
                </a:solidFill>
                <a:latin typeface="Inter Light"/>
                <a:ea typeface="Inter Light"/>
                <a:cs typeface="Inter Light"/>
                <a:sym typeface="Inter Light"/>
              </a:rPr>
              <a:t>Bring financial flexibility to your organization</a:t>
            </a:r>
            <a:endParaRPr sz="1600">
              <a:solidFill>
                <a:schemeClr val="dk1"/>
              </a:solidFill>
              <a:latin typeface="Inter Light"/>
              <a:ea typeface="Inter Light"/>
              <a:cs typeface="Inter Light"/>
              <a:sym typeface="Inter Light"/>
            </a:endParaRPr>
          </a:p>
          <a:p>
            <a:pPr algn="l" indent="0" lvl="0" marL="0" marR="0" rtl="0">
              <a:spcBef>
                <a:spcPts val="800"/>
              </a:spcBef>
              <a:spcAft>
                <a:spcPts val="0"/>
              </a:spcAft>
              <a:buClr>
                <a:schemeClr val="dk1"/>
              </a:buClr>
              <a:buSzPts val="1600"/>
              <a:buFont typeface="Inter Light"/>
              <a:buNone/>
            </a:pPr>
            <a:br>
              <a:rPr lang="en-US" sz="1600">
                <a:solidFill>
                  <a:schemeClr val="dk1"/>
                </a:solidFill>
                <a:latin typeface="Inter Light"/>
                <a:ea typeface="Inter Light"/>
                <a:cs typeface="Inter Light"/>
                <a:sym typeface="Inter Light"/>
              </a:rPr>
            </a:br>
            <a:r>
              <a:rPr lang="en-US" sz="1200">
                <a:solidFill>
                  <a:schemeClr val="dk1"/>
                </a:solidFill>
                <a:latin typeface="Inter Light"/>
                <a:ea typeface="Inter Light"/>
                <a:cs typeface="Inter Light"/>
                <a:sym typeface="Inter Light"/>
              </a:rPr>
              <a:t>Avoid the non-strategic work of on-going management, upgrades, and data migrations</a:t>
            </a:r>
            <a:endParaRPr sz="1600">
              <a:solidFill>
                <a:schemeClr val="dk1"/>
              </a:solidFill>
              <a:latin typeface="Inter Light"/>
              <a:ea typeface="Inter Light"/>
              <a:cs typeface="Inter Light"/>
              <a:sym typeface="Inter Light"/>
            </a:endParaRPr>
          </a:p>
          <a:p>
            <a:pPr algn="l" indent="0" lvl="0" marL="0" marR="0" rtl="0">
              <a:spcBef>
                <a:spcPts val="800"/>
              </a:spcBef>
              <a:spcAft>
                <a:spcPts val="0"/>
              </a:spcAft>
              <a:buClr>
                <a:schemeClr val="dk1"/>
              </a:buClr>
              <a:buSzPts val="1600"/>
              <a:buFont typeface="Inter Light"/>
              <a:buNone/>
            </a:pPr>
            <a:br>
              <a:rPr lang="en-US" sz="1600">
                <a:solidFill>
                  <a:schemeClr val="dk1"/>
                </a:solidFill>
                <a:latin typeface="Inter Light"/>
                <a:ea typeface="Inter Light"/>
                <a:cs typeface="Inter Light"/>
                <a:sym typeface="Inter Light"/>
              </a:rPr>
            </a:br>
            <a:r>
              <a:rPr lang="en-US" sz="1200">
                <a:solidFill>
                  <a:schemeClr val="dk1"/>
                </a:solidFill>
                <a:latin typeface="Inter Light"/>
                <a:ea typeface="Inter Light"/>
                <a:cs typeface="Inter Light"/>
                <a:sym typeface="Inter Light"/>
              </a:rPr>
              <a:t>Deliver a consistent and unified experience</a:t>
            </a:r>
            <a:endParaRPr sz="1600">
              <a:solidFill>
                <a:schemeClr val="dk1"/>
              </a:solidFill>
              <a:latin typeface="Inter Light"/>
              <a:ea typeface="Inter Light"/>
              <a:cs typeface="Inter Light"/>
              <a:sym typeface="Inter Light"/>
            </a:endParaRPr>
          </a:p>
        </p:txBody>
      </p:sp>
      <p:sp>
        <p:nvSpPr>
          <p:cNvPr id="724" name="Google Shape;724;p5"/>
          <p:cNvSpPr/>
          <p:nvPr/>
        </p:nvSpPr>
        <p:spPr>
          <a:xfrm>
            <a:off x="-76702" y="1678050"/>
            <a:ext cx="2330400" cy="2330400"/>
          </a:xfrm>
          <a:prstGeom prst="ellipse">
            <a:avLst/>
          </a:prstGeom>
          <a:noFill/>
          <a:ln cap="flat" cmpd="sng" w="25400">
            <a:solidFill>
              <a:srgbClr val="D8D8D8"/>
            </a:solidFill>
            <a:prstDash val="solid"/>
            <a:round/>
            <a:headEnd len="sm" type="none" w="sm"/>
            <a:tailEnd len="sm" type="none" w="sm"/>
          </a:ln>
        </p:spPr>
        <p:txBody>
          <a:bodyPr anchor="ctr" anchorCtr="0" bIns="0" lIns="0" numCol="1" rIns="0" spcFirstLastPara="1" tIns="0" wrap="square">
            <a:noAutofit/>
          </a:bodyPr>
          <a:lstStyle/>
          <a:p>
            <a:pPr algn="ctr" indent="0" lvl="0" marL="0" marR="0" rtl="0">
              <a:spcBef>
                <a:spcPts val="0"/>
              </a:spcBef>
              <a:spcAft>
                <a:spcPts val="0"/>
              </a:spcAft>
              <a:buClr>
                <a:schemeClr val="dk1"/>
              </a:buClr>
              <a:buSzPts val="1867"/>
              <a:buFont typeface="Inter Light"/>
              <a:buNone/>
            </a:pPr>
            <a:endParaRPr sz="1867">
              <a:solidFill>
                <a:srgbClr val="222222"/>
              </a:solidFill>
              <a:latin typeface="Inter Light"/>
              <a:ea typeface="Inter Light"/>
              <a:cs typeface="Inter Light"/>
              <a:sym typeface="Inter Light"/>
            </a:endParaRPr>
          </a:p>
        </p:txBody>
      </p:sp>
      <p:sp>
        <p:nvSpPr>
          <p:cNvPr id="725" name="Google Shape;725;p5"/>
          <p:cNvSpPr/>
          <p:nvPr/>
        </p:nvSpPr>
        <p:spPr>
          <a:xfrm>
            <a:off x="-348753" y="1429403"/>
            <a:ext cx="2827550" cy="2827550"/>
          </a:xfrm>
          <a:prstGeom prst="ellipse">
            <a:avLst/>
          </a:prstGeom>
          <a:noFill/>
          <a:ln cap="flat" cmpd="sng" w="15875">
            <a:solidFill>
              <a:srgbClr val="D8D8D8"/>
            </a:solidFill>
            <a:prstDash val="solid"/>
            <a:round/>
            <a:headEnd len="sm" type="none" w="sm"/>
            <a:tailEnd len="sm" type="none" w="sm"/>
          </a:ln>
        </p:spPr>
        <p:txBody>
          <a:bodyPr anchor="ctr" anchorCtr="0" bIns="0" lIns="0" numCol="1" rIns="0" spcFirstLastPara="1" tIns="0" wrap="square">
            <a:noAutofit/>
          </a:bodyPr>
          <a:lstStyle/>
          <a:p>
            <a:pPr algn="ctr" indent="0" lvl="0" marL="0" marR="0" rtl="0">
              <a:spcBef>
                <a:spcPts val="0"/>
              </a:spcBef>
              <a:spcAft>
                <a:spcPts val="0"/>
              </a:spcAft>
              <a:buClr>
                <a:schemeClr val="dk1"/>
              </a:buClr>
              <a:buSzPts val="1867"/>
              <a:buFont typeface="Inter Light"/>
              <a:buNone/>
            </a:pPr>
            <a:endParaRPr sz="1867">
              <a:solidFill>
                <a:srgbClr val="222222"/>
              </a:solidFill>
              <a:latin typeface="Inter Light"/>
              <a:ea typeface="Inter Light"/>
              <a:cs typeface="Inter Light"/>
              <a:sym typeface="Inter Light"/>
            </a:endParaRPr>
          </a:p>
        </p:txBody>
      </p:sp>
      <p:sp>
        <p:nvSpPr>
          <p:cNvPr id="726" name="Google Shape;726;p5"/>
          <p:cNvSpPr/>
          <p:nvPr/>
        </p:nvSpPr>
        <p:spPr>
          <a:xfrm>
            <a:off x="43707" y="1783975"/>
            <a:ext cx="2118600" cy="2118600"/>
          </a:xfrm>
          <a:prstGeom prst="ellipse">
            <a:avLst/>
          </a:prstGeom>
          <a:solidFill>
            <a:schemeClr val="lt1"/>
          </a:solidFill>
          <a:ln cap="rnd" cmpd="sng" w="25400">
            <a:solidFill>
              <a:srgbClr val="7535B5"/>
            </a:solidFill>
            <a:prstDash val="dot"/>
            <a:round/>
            <a:headEnd len="sm" type="none" w="sm"/>
            <a:tailEnd len="sm" type="none" w="sm"/>
          </a:ln>
        </p:spPr>
        <p:txBody>
          <a:bodyPr anchor="ctr" anchorCtr="0" bIns="0" lIns="0" numCol="1" rIns="0" spcFirstLastPara="1" tIns="0" wrap="square">
            <a:noAutofit/>
          </a:bodyPr>
          <a:lstStyle/>
          <a:p>
            <a:pPr algn="ctr" indent="0" lvl="0" marL="0" marR="0" rtl="0">
              <a:spcBef>
                <a:spcPts val="0"/>
              </a:spcBef>
              <a:spcAft>
                <a:spcPts val="0"/>
              </a:spcAft>
              <a:buClr>
                <a:schemeClr val="dk1"/>
              </a:buClr>
              <a:buSzPts val="1867"/>
              <a:buFont typeface="Inter Light"/>
              <a:buNone/>
            </a:pPr>
            <a:endParaRPr sz="1867">
              <a:solidFill>
                <a:srgbClr val="222222"/>
              </a:solidFill>
              <a:latin typeface="Inter Light"/>
              <a:ea typeface="Inter Light"/>
              <a:cs typeface="Inter Light"/>
              <a:sym typeface="Inter Light"/>
            </a:endParaRPr>
          </a:p>
        </p:txBody>
      </p:sp>
      <p:sp>
        <p:nvSpPr>
          <p:cNvPr id="727" name="Google Shape;727;p5"/>
          <p:cNvSpPr/>
          <p:nvPr/>
        </p:nvSpPr>
        <p:spPr>
          <a:xfrm>
            <a:off x="164115" y="1889899"/>
            <a:ext cx="1906500" cy="1906500"/>
          </a:xfrm>
          <a:prstGeom prst="ellipse">
            <a:avLst/>
          </a:prstGeom>
          <a:solidFill>
            <a:srgbClr val="F2F2F2"/>
          </a:solidFill>
          <a:ln>
            <a:noFill/>
          </a:ln>
        </p:spPr>
        <p:txBody>
          <a:bodyPr anchor="ctr" anchorCtr="0" bIns="45700" lIns="0" numCol="1" rIns="0" spcFirstLastPara="1" tIns="45700" wrap="square">
            <a:noAutofit/>
          </a:bodyPr>
          <a:lstStyle/>
          <a:p>
            <a:pPr algn="ctr" indent="0" lvl="0" marL="0" marR="0" rtl="0">
              <a:spcBef>
                <a:spcPts val="0"/>
              </a:spcBef>
              <a:spcAft>
                <a:spcPts val="0"/>
              </a:spcAft>
              <a:buClr>
                <a:schemeClr val="dk1"/>
              </a:buClr>
              <a:buSzPts val="2133"/>
              <a:buFont typeface="Inter Light"/>
              <a:buNone/>
            </a:pPr>
            <a:endParaRPr sz="2133">
              <a:solidFill>
                <a:srgbClr val="FFFFFF"/>
              </a:solidFill>
              <a:latin typeface="Inter Light"/>
              <a:ea typeface="Inter Light"/>
              <a:cs typeface="Inter Light"/>
              <a:sym typeface="Inter Light"/>
            </a:endParaRPr>
          </a:p>
        </p:txBody>
      </p:sp>
      <p:sp>
        <p:nvSpPr>
          <p:cNvPr id="728" name="Google Shape;728;p5"/>
          <p:cNvSpPr/>
          <p:nvPr/>
        </p:nvSpPr>
        <p:spPr>
          <a:xfrm>
            <a:off x="407469" y="2154710"/>
            <a:ext cx="1377000" cy="1377000"/>
          </a:xfrm>
          <a:prstGeom prst="ellipse">
            <a:avLst/>
          </a:prstGeom>
          <a:gradFill>
            <a:gsLst>
              <a:gs pos="0">
                <a:srgbClr val="7535B5"/>
              </a:gs>
              <a:gs pos="92000">
                <a:srgbClr val="7535B5"/>
              </a:gs>
              <a:gs pos="100000">
                <a:srgbClr val="FE5001"/>
              </a:gs>
            </a:gsLst>
            <a:lin ang="2700006" scaled="0"/>
          </a:gradFill>
          <a:ln>
            <a:noFill/>
          </a:ln>
        </p:spPr>
        <p:txBody>
          <a:bodyPr anchor="ctr" anchorCtr="0" bIns="45700" lIns="0" numCol="1" rIns="0" spcFirstLastPara="1" tIns="45700" wrap="square">
            <a:noAutofit/>
          </a:bodyPr>
          <a:lstStyle/>
          <a:p>
            <a:pPr algn="ctr" indent="0" lvl="0" marL="0" marR="0" rtl="0">
              <a:spcBef>
                <a:spcPts val="0"/>
              </a:spcBef>
              <a:spcAft>
                <a:spcPts val="0"/>
              </a:spcAft>
              <a:buClr>
                <a:schemeClr val="dk1"/>
              </a:buClr>
              <a:buSzPts val="2133"/>
              <a:buFont typeface="Inter Light"/>
              <a:buNone/>
            </a:pPr>
            <a:endParaRPr sz="2133">
              <a:solidFill>
                <a:srgbClr val="FFFFFF"/>
              </a:solidFill>
              <a:latin typeface="Inter Light"/>
              <a:ea typeface="Inter Light"/>
              <a:cs typeface="Inter Light"/>
              <a:sym typeface="Inter Light"/>
            </a:endParaRPr>
          </a:p>
        </p:txBody>
      </p:sp>
      <p:pic>
        <p:nvPicPr>
          <p:cNvPr id="729" name="Google Shape;729;p5"/>
          <p:cNvPicPr preferRelativeResize="0"/>
          <p:nvPr/>
        </p:nvPicPr>
        <p:blipFill rotWithShape="1">
          <a:blip r:embed="rId6">
            <a:alphaModFix/>
          </a:blip>
          <a:srcRect b="11394" t="11389"/>
          <a:stretch/>
        </p:blipFill>
        <p:spPr>
          <a:xfrm>
            <a:off x="431672" y="2692166"/>
            <a:ext cx="1369334" cy="302102"/>
          </a:xfrm>
          <a:prstGeom prst="rect">
            <a:avLst/>
          </a:prstGeom>
          <a:noFill/>
          <a:ln>
            <a:noFill/>
          </a:ln>
        </p:spPr>
      </p:pic>
      <p:sp>
        <p:nvSpPr>
          <p:cNvPr id="730" name="Google Shape;730;p5"/>
          <p:cNvSpPr/>
          <p:nvPr/>
        </p:nvSpPr>
        <p:spPr>
          <a:xfrm>
            <a:off x="2119338" y="1688957"/>
            <a:ext cx="658368" cy="658368"/>
          </a:xfrm>
          <a:prstGeom prst="ellipse">
            <a:avLst/>
          </a:prstGeom>
          <a:gradFill>
            <a:gsLst>
              <a:gs pos="0">
                <a:srgbClr val="7535B5"/>
              </a:gs>
              <a:gs pos="92000">
                <a:srgbClr val="7535B5"/>
              </a:gs>
              <a:gs pos="100000">
                <a:srgbClr val="FE5001"/>
              </a:gs>
            </a:gsLst>
            <a:lin ang="2700006" scaled="0"/>
          </a:gradFill>
          <a:ln>
            <a:noFill/>
          </a:ln>
        </p:spPr>
        <p:txBody>
          <a:bodyPr anchor="ctr" anchorCtr="0" bIns="45700" lIns="0" numCol="1" rIns="0" spcFirstLastPara="1" tIns="45700" wrap="square">
            <a:noAutofit/>
          </a:bodyPr>
          <a:lstStyle/>
          <a:p>
            <a:pPr algn="ctr" indent="0" lvl="0" marL="0" marR="0" rtl="0">
              <a:lnSpc>
                <a:spcPct val="96000"/>
              </a:lnSpc>
              <a:spcBef>
                <a:spcPts val="0"/>
              </a:spcBef>
              <a:spcAft>
                <a:spcPts val="0"/>
              </a:spcAft>
              <a:buClr>
                <a:srgbClr val="FFFFFF"/>
              </a:buClr>
              <a:buSzPts val="800"/>
              <a:buFont typeface="Inter Light"/>
              <a:buNone/>
            </a:pPr>
            <a:r>
              <a:rPr cap="none" i="0" lang="en-US" strike="noStrike" sz="700" u="none">
                <a:solidFill>
                  <a:srgbClr val="FFFFFF"/>
                </a:solidFill>
                <a:latin typeface="Inter Light"/>
                <a:ea typeface="Inter Light"/>
                <a:cs typeface="Inter Light"/>
                <a:sym typeface="Inter Light"/>
              </a:rPr>
              <a:t>Cloud </a:t>
            </a:r>
            <a:endParaRPr sz="700">
              <a:solidFill>
                <a:schemeClr val="dk1"/>
              </a:solidFill>
              <a:latin typeface="Inter Light"/>
              <a:ea typeface="Inter Light"/>
              <a:cs typeface="Inter Light"/>
              <a:sym typeface="Inter Light"/>
            </a:endParaRPr>
          </a:p>
          <a:p>
            <a:pPr algn="ctr" indent="0" lvl="0" marL="0" marR="0" rtl="0">
              <a:lnSpc>
                <a:spcPct val="96000"/>
              </a:lnSpc>
              <a:spcBef>
                <a:spcPts val="0"/>
              </a:spcBef>
              <a:spcAft>
                <a:spcPts val="0"/>
              </a:spcAft>
              <a:buClr>
                <a:srgbClr val="FFFFFF"/>
              </a:buClr>
              <a:buSzPts val="800"/>
              <a:buFont typeface="Inter Light"/>
              <a:buNone/>
            </a:pPr>
            <a:r>
              <a:rPr cap="none" i="0" lang="en-US" strike="noStrike" sz="700" u="none">
                <a:solidFill>
                  <a:srgbClr val="FFFFFF"/>
                </a:solidFill>
                <a:latin typeface="Inter Light"/>
                <a:ea typeface="Inter Light"/>
                <a:cs typeface="Inter Light"/>
                <a:sym typeface="Inter Light"/>
              </a:rPr>
              <a:t>Economics </a:t>
            </a:r>
            <a:endParaRPr cap="none" i="0" strike="noStrike" sz="700" u="none">
              <a:solidFill>
                <a:srgbClr val="222222"/>
              </a:solidFill>
              <a:latin typeface="Inter Light"/>
              <a:ea typeface="Inter Light"/>
              <a:cs typeface="Inter Light"/>
              <a:sym typeface="Inter Light"/>
            </a:endParaRPr>
          </a:p>
        </p:txBody>
      </p:sp>
      <p:sp>
        <p:nvSpPr>
          <p:cNvPr id="731" name="Google Shape;731;p5"/>
          <p:cNvSpPr/>
          <p:nvPr/>
        </p:nvSpPr>
        <p:spPr>
          <a:xfrm>
            <a:off x="2070610" y="3399578"/>
            <a:ext cx="662100" cy="658368"/>
          </a:xfrm>
          <a:prstGeom prst="ellipse">
            <a:avLst/>
          </a:prstGeom>
          <a:gradFill>
            <a:gsLst>
              <a:gs pos="0">
                <a:srgbClr val="7535B5"/>
              </a:gs>
              <a:gs pos="92000">
                <a:srgbClr val="7535B5"/>
              </a:gs>
              <a:gs pos="100000">
                <a:srgbClr val="FE5001"/>
              </a:gs>
            </a:gsLst>
            <a:lin ang="2700006" scaled="0"/>
          </a:gradFill>
          <a:ln>
            <a:noFill/>
          </a:ln>
        </p:spPr>
        <p:txBody>
          <a:bodyPr anchor="ctr" anchorCtr="0" bIns="45700" lIns="0" numCol="1" rIns="0" spcFirstLastPara="1" tIns="45700" wrap="square">
            <a:noAutofit/>
          </a:bodyPr>
          <a:lstStyle/>
          <a:p>
            <a:pPr algn="ctr" indent="0" lvl="0" marL="0" marR="0" rtl="0">
              <a:lnSpc>
                <a:spcPct val="96000"/>
              </a:lnSpc>
              <a:spcBef>
                <a:spcPts val="0"/>
              </a:spcBef>
              <a:spcAft>
                <a:spcPts val="0"/>
              </a:spcAft>
              <a:buClr>
                <a:srgbClr val="FFFFFF"/>
              </a:buClr>
              <a:buSzPts val="700"/>
              <a:buFont typeface="Inter Light"/>
              <a:buNone/>
            </a:pPr>
            <a:r>
              <a:rPr lang="en-US" sz="700">
                <a:solidFill>
                  <a:srgbClr val="FFFFFF"/>
                </a:solidFill>
                <a:latin typeface="Inter Light"/>
                <a:ea typeface="Inter Light"/>
                <a:cs typeface="Inter Light"/>
                <a:sym typeface="Inter Light"/>
              </a:rPr>
              <a:t>Cloud </a:t>
            </a:r>
            <a:endParaRPr sz="700">
              <a:solidFill>
                <a:schemeClr val="dk1"/>
              </a:solidFill>
              <a:latin typeface="Inter Light"/>
              <a:ea typeface="Inter Light"/>
              <a:cs typeface="Inter Light"/>
              <a:sym typeface="Inter Light"/>
            </a:endParaRPr>
          </a:p>
          <a:p>
            <a:pPr algn="ctr" indent="0" lvl="0" marL="0" marR="0" rtl="0">
              <a:lnSpc>
                <a:spcPct val="96000"/>
              </a:lnSpc>
              <a:spcBef>
                <a:spcPts val="0"/>
              </a:spcBef>
              <a:spcAft>
                <a:spcPts val="0"/>
              </a:spcAft>
              <a:buClr>
                <a:srgbClr val="FFFFFF"/>
              </a:buClr>
              <a:buSzPts val="700"/>
              <a:buFont typeface="Inter Light"/>
              <a:buNone/>
            </a:pPr>
            <a:r>
              <a:rPr lang="en-US" sz="700">
                <a:solidFill>
                  <a:srgbClr val="FFFFFF"/>
                </a:solidFill>
                <a:latin typeface="Inter Light"/>
                <a:ea typeface="Inter Light"/>
                <a:cs typeface="Inter Light"/>
                <a:sym typeface="Inter Light"/>
              </a:rPr>
              <a:t>Experience</a:t>
            </a:r>
            <a:endParaRPr sz="700">
              <a:solidFill>
                <a:schemeClr val="dk1"/>
              </a:solidFill>
              <a:latin typeface="Inter Light"/>
              <a:ea typeface="Inter Light"/>
              <a:cs typeface="Inter Light"/>
              <a:sym typeface="Inter Light"/>
            </a:endParaRPr>
          </a:p>
        </p:txBody>
      </p:sp>
      <p:sp>
        <p:nvSpPr>
          <p:cNvPr id="732" name="Google Shape;732;p5"/>
          <p:cNvSpPr/>
          <p:nvPr/>
        </p:nvSpPr>
        <p:spPr>
          <a:xfrm>
            <a:off x="2303091" y="2543744"/>
            <a:ext cx="658368" cy="658368"/>
          </a:xfrm>
          <a:prstGeom prst="ellipse">
            <a:avLst/>
          </a:prstGeom>
          <a:gradFill>
            <a:gsLst>
              <a:gs pos="0">
                <a:srgbClr val="7535B5"/>
              </a:gs>
              <a:gs pos="92000">
                <a:srgbClr val="7535B5"/>
              </a:gs>
              <a:gs pos="100000">
                <a:srgbClr val="FE5001"/>
              </a:gs>
            </a:gsLst>
            <a:lin ang="2700006" scaled="0"/>
          </a:gradFill>
          <a:ln>
            <a:noFill/>
          </a:ln>
        </p:spPr>
        <p:txBody>
          <a:bodyPr anchor="ctr" anchorCtr="0" bIns="0" lIns="0" numCol="1" rIns="0" spcFirstLastPara="1" tIns="0" wrap="square">
            <a:noAutofit/>
          </a:bodyPr>
          <a:lstStyle/>
          <a:p>
            <a:pPr algn="ctr" indent="0" lvl="0" marL="0" marR="0" rtl="0">
              <a:lnSpc>
                <a:spcPct val="96000"/>
              </a:lnSpc>
              <a:spcBef>
                <a:spcPts val="0"/>
              </a:spcBef>
              <a:spcAft>
                <a:spcPts val="0"/>
              </a:spcAft>
              <a:buClr>
                <a:srgbClr val="FFFFFF"/>
              </a:buClr>
              <a:buSzPts val="800"/>
              <a:buFont typeface="Inter Light"/>
              <a:buNone/>
            </a:pPr>
            <a:r>
              <a:rPr cap="none" i="0" lang="en-US" strike="noStrike" sz="700" u="none">
                <a:solidFill>
                  <a:srgbClr val="FFFFFF"/>
                </a:solidFill>
                <a:latin typeface="Inter Light"/>
                <a:ea typeface="Inter Light"/>
                <a:cs typeface="Inter Light"/>
                <a:sym typeface="Inter Light"/>
              </a:rPr>
              <a:t>Cloud </a:t>
            </a:r>
            <a:endParaRPr sz="700">
              <a:solidFill>
                <a:schemeClr val="dk1"/>
              </a:solidFill>
              <a:latin typeface="Inter Light"/>
              <a:ea typeface="Inter Light"/>
              <a:cs typeface="Inter Light"/>
              <a:sym typeface="Inter Light"/>
            </a:endParaRPr>
          </a:p>
          <a:p>
            <a:pPr algn="ctr" indent="0" lvl="0" marL="0" marR="0" rtl="0">
              <a:lnSpc>
                <a:spcPct val="96000"/>
              </a:lnSpc>
              <a:spcBef>
                <a:spcPts val="0"/>
              </a:spcBef>
              <a:spcAft>
                <a:spcPts val="0"/>
              </a:spcAft>
              <a:buClr>
                <a:srgbClr val="FFFFFF"/>
              </a:buClr>
              <a:buSzPts val="800"/>
              <a:buFont typeface="Inter Light"/>
              <a:buNone/>
            </a:pPr>
            <a:r>
              <a:rPr cap="none" i="0" lang="en-US" strike="noStrike" sz="700" u="none">
                <a:solidFill>
                  <a:srgbClr val="FFFFFF"/>
                </a:solidFill>
                <a:latin typeface="Inter Light"/>
                <a:ea typeface="Inter Light"/>
                <a:cs typeface="Inter Light"/>
                <a:sym typeface="Inter Light"/>
              </a:rPr>
              <a:t>Operations</a:t>
            </a:r>
            <a:endParaRPr cap="none" i="0" strike="noStrike" sz="700" u="none">
              <a:solidFill>
                <a:srgbClr val="222222"/>
              </a:solidFill>
              <a:latin typeface="Inter Light"/>
              <a:ea typeface="Inter Light"/>
              <a:cs typeface="Inter Light"/>
              <a:sym typeface="Inter Light"/>
            </a:endParaRPr>
          </a:p>
        </p:txBody>
      </p:sp>
      <p:sp>
        <p:nvSpPr>
          <p:cNvPr id="733" name="Google Shape;733;p5"/>
          <p:cNvSpPr txBox="1"/>
          <p:nvPr/>
        </p:nvSpPr>
        <p:spPr>
          <a:xfrm>
            <a:off x="703610" y="2775932"/>
            <a:ext cx="940500" cy="192000"/>
          </a:xfrm>
          <a:prstGeom prst="rect">
            <a:avLst/>
          </a:prstGeom>
          <a:solidFill>
            <a:srgbClr val="7535B5"/>
          </a:solidFill>
          <a:ln>
            <a:noFill/>
          </a:ln>
        </p:spPr>
        <p:txBody>
          <a:bodyPr anchor="ctr" anchorCtr="0" bIns="91425" lIns="91425" numCol="1" rIns="91425" spcFirstLastPara="1" tIns="91425" wrap="square">
            <a:spAutoFit/>
          </a:bodyPr>
          <a:lstStyle/>
          <a:p>
            <a:pPr algn="ctr" indent="0" lvl="0" marL="0" marR="0" rtl="0">
              <a:lnSpc>
                <a:spcPct val="6000"/>
              </a:lnSpc>
              <a:spcBef>
                <a:spcPts val="0"/>
              </a:spcBef>
              <a:spcAft>
                <a:spcPts val="0"/>
              </a:spcAft>
              <a:buClr>
                <a:srgbClr val="000000"/>
              </a:buClr>
              <a:buSzPts val="800"/>
              <a:buFont typeface="Arial"/>
              <a:buNone/>
            </a:pPr>
            <a:r>
              <a:rPr lang="en-US" sz="800">
                <a:solidFill>
                  <a:srgbClr val="FFFFFF"/>
                </a:solidFill>
                <a:latin typeface="Inter Light"/>
                <a:ea typeface="Inter Light"/>
                <a:cs typeface="Inter Light"/>
                <a:sym typeface="Inter Light"/>
              </a:rPr>
              <a:t>Evergreen</a:t>
            </a:r>
            <a:r>
              <a:rPr lang="en-US" sz="800">
                <a:solidFill>
                  <a:schemeClr val="lt1"/>
                </a:solidFill>
                <a:latin typeface="Inter Light"/>
                <a:ea typeface="Inter Light"/>
                <a:cs typeface="Inter Light"/>
                <a:sym typeface="Inter Light"/>
              </a:rPr>
              <a:t>//One</a:t>
            </a:r>
            <a:endParaRPr sz="800">
              <a:solidFill>
                <a:schemeClr val="lt1"/>
              </a:solidFill>
              <a:latin typeface="Inter Light"/>
              <a:ea typeface="Inter Light"/>
              <a:cs typeface="Inter Light"/>
              <a:sym typeface="Inter Light"/>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4" name="Google Shape;914;p13"/>
          <p:cNvSpPr/>
          <p:nvPr/>
        </p:nvSpPr>
        <p:spPr>
          <a:xfrm>
            <a:off x="945989" y="1021699"/>
            <a:ext cx="1208753" cy="1208753"/>
          </a:xfrm>
          <a:prstGeom prst="ellipse">
            <a:avLst/>
          </a:prstGeom>
          <a:solidFill>
            <a:srgbClr val="CCCACE"/>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916" name="Google Shape;916;p13"/>
          <p:cNvSpPr/>
          <p:nvPr/>
        </p:nvSpPr>
        <p:spPr>
          <a:xfrm>
            <a:off x="2398960" y="1085367"/>
            <a:ext cx="3456000" cy="1208753"/>
          </a:xfrm>
          <a:custGeom>
            <a:avLst/>
            <a:gdLst/>
            <a:ahLst/>
            <a:cxnLst/>
            <a:rect b="b" l="l" r="r" t="t"/>
            <a:pathLst>
              <a:path extrusionOk="0" h="1208753" w="2849204">
                <a:moveTo>
                  <a:pt x="0" y="0"/>
                </a:moveTo>
                <a:lnTo>
                  <a:pt x="2849204" y="0"/>
                </a:lnTo>
                <a:lnTo>
                  <a:pt x="2849204" y="1208753"/>
                </a:lnTo>
                <a:lnTo>
                  <a:pt x="0" y="1208753"/>
                </a:lnTo>
                <a:lnTo>
                  <a:pt x="0" y="0"/>
                </a:lnTo>
                <a:close/>
              </a:path>
            </a:pathLst>
          </a:custGeom>
          <a:noFill/>
          <a:ln>
            <a:noFill/>
          </a:ln>
        </p:spPr>
        <p:txBody>
          <a:bodyPr anchor="t" anchorCtr="0" bIns="0" lIns="0" numCol="1" rIns="0" spcFirstLastPara="1" tIns="0" wrap="square">
            <a:noAutofit/>
          </a:bodyPr>
          <a:lstStyle/>
          <a:p>
            <a:pPr algn="l" indent="0" lvl="0" marL="0" marR="0" rtl="0">
              <a:lnSpc>
                <a:spcPct val="90000"/>
              </a:lnSpc>
              <a:spcBef>
                <a:spcPts val="0"/>
              </a:spcBef>
              <a:spcAft>
                <a:spcPts val="0"/>
              </a:spcAft>
              <a:buClr>
                <a:schemeClr val="dk2"/>
              </a:buClr>
              <a:buSzPts val="2800"/>
              <a:buFont typeface="Inter Black"/>
              <a:buNone/>
            </a:pPr>
            <a:r>
              <a:rPr lang="en-US" sz="2800">
                <a:solidFill>
                  <a:schemeClr val="dk2"/>
                </a:solidFill>
                <a:latin typeface="Inter Black"/>
                <a:ea typeface="Inter Black"/>
                <a:cs typeface="Inter Black"/>
                <a:sym typeface="Inter Black"/>
              </a:rPr>
              <a:t>No ELA / TLA</a:t>
            </a:r>
            <a:endParaRPr/>
          </a:p>
          <a:p>
            <a:pPr algn="l" indent="0" lvl="0" marL="0" marR="0" rtl="0">
              <a:lnSpc>
                <a:spcPct val="90000"/>
              </a:lnSpc>
              <a:spcBef>
                <a:spcPts val="980"/>
              </a:spcBef>
              <a:spcAft>
                <a:spcPts val="0"/>
              </a:spcAft>
              <a:buClr>
                <a:schemeClr val="dk2"/>
              </a:buClr>
              <a:buSzPts val="1100"/>
              <a:buFont typeface="Inter Light"/>
              <a:buNone/>
            </a:pPr>
            <a:r>
              <a:rPr lang="en-US" sz="1100">
                <a:solidFill>
                  <a:schemeClr val="dk2"/>
                </a:solidFill>
                <a:latin typeface="Inter Light"/>
                <a:ea typeface="Inter Light"/>
                <a:cs typeface="Inter Light"/>
                <a:sym typeface="Inter Light"/>
              </a:rPr>
              <a:t>Commitments are controlled by you, and are solely related to your forecasted usage (data).</a:t>
            </a:r>
            <a:endParaRPr sz="1100">
              <a:solidFill>
                <a:schemeClr val="dk2"/>
              </a:solidFill>
              <a:latin typeface="Inter Light"/>
              <a:ea typeface="Inter Light"/>
              <a:cs typeface="Inter Light"/>
              <a:sym typeface="Inter Light"/>
            </a:endParaRPr>
          </a:p>
        </p:txBody>
      </p:sp>
      <p:sp>
        <p:nvSpPr>
          <p:cNvPr id="918" name="Google Shape;918;p13"/>
          <p:cNvSpPr/>
          <p:nvPr/>
        </p:nvSpPr>
        <p:spPr>
          <a:xfrm>
            <a:off x="6620407" y="1021699"/>
            <a:ext cx="1208753" cy="1208753"/>
          </a:xfrm>
          <a:prstGeom prst="ellipse">
            <a:avLst/>
          </a:prstGeom>
          <a:solidFill>
            <a:srgbClr val="CCCACE"/>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920" name="Google Shape;920;p13"/>
          <p:cNvSpPr/>
          <p:nvPr/>
        </p:nvSpPr>
        <p:spPr>
          <a:xfrm>
            <a:off x="8065043" y="1085367"/>
            <a:ext cx="3456000" cy="1208753"/>
          </a:xfrm>
          <a:custGeom>
            <a:avLst/>
            <a:gdLst/>
            <a:ahLst/>
            <a:cxnLst/>
            <a:rect b="b" l="l" r="r" t="t"/>
            <a:pathLst>
              <a:path extrusionOk="0" h="1208753" w="2849204">
                <a:moveTo>
                  <a:pt x="0" y="0"/>
                </a:moveTo>
                <a:lnTo>
                  <a:pt x="2849204" y="0"/>
                </a:lnTo>
                <a:lnTo>
                  <a:pt x="2849204" y="1208753"/>
                </a:lnTo>
                <a:lnTo>
                  <a:pt x="0" y="1208753"/>
                </a:lnTo>
                <a:lnTo>
                  <a:pt x="0" y="0"/>
                </a:lnTo>
                <a:close/>
              </a:path>
            </a:pathLst>
          </a:custGeom>
          <a:noFill/>
          <a:ln>
            <a:noFill/>
          </a:ln>
        </p:spPr>
        <p:txBody>
          <a:bodyPr anchor="t" anchorCtr="0" bIns="0" lIns="0" numCol="1" rIns="0" spcFirstLastPara="1" tIns="0" wrap="square">
            <a:noAutofit/>
          </a:bodyPr>
          <a:lstStyle/>
          <a:p>
            <a:pPr algn="l" indent="0" lvl="0" marL="0" marR="0" rtl="0">
              <a:lnSpc>
                <a:spcPct val="90000"/>
              </a:lnSpc>
              <a:spcBef>
                <a:spcPts val="0"/>
              </a:spcBef>
              <a:spcAft>
                <a:spcPts val="0"/>
              </a:spcAft>
              <a:buClr>
                <a:schemeClr val="dk2"/>
              </a:buClr>
              <a:buSzPts val="2800"/>
              <a:buFont typeface="Inter Black"/>
              <a:buNone/>
            </a:pPr>
            <a:r>
              <a:rPr lang="en-US" sz="2800">
                <a:solidFill>
                  <a:schemeClr val="dk2"/>
                </a:solidFill>
                <a:latin typeface="Inter Black"/>
                <a:ea typeface="Inter Black"/>
                <a:cs typeface="Inter Black"/>
                <a:sym typeface="Inter Black"/>
              </a:rPr>
              <a:t>No Penalties</a:t>
            </a:r>
            <a:endParaRPr/>
          </a:p>
          <a:p>
            <a:pPr algn="l" indent="0" lvl="0" marL="0" marR="0" rtl="0">
              <a:lnSpc>
                <a:spcPct val="90000"/>
              </a:lnSpc>
              <a:spcBef>
                <a:spcPts val="980"/>
              </a:spcBef>
              <a:spcAft>
                <a:spcPts val="0"/>
              </a:spcAft>
              <a:buClr>
                <a:schemeClr val="dk2"/>
              </a:buClr>
              <a:buSzPts val="1100"/>
              <a:buFont typeface="Inter Light"/>
              <a:buNone/>
            </a:pPr>
            <a:r>
              <a:rPr lang="en-US" sz="1100">
                <a:solidFill>
                  <a:schemeClr val="dk2"/>
                </a:solidFill>
                <a:latin typeface="Inter Light"/>
                <a:ea typeface="Inter Light"/>
                <a:cs typeface="Inter Light"/>
                <a:sym typeface="Inter Light"/>
              </a:rPr>
              <a:t>No end of term penalties or balloon payments of any kind - even if we have delivered upgrades or deployed additional infrastructure during the term.</a:t>
            </a:r>
            <a:endParaRPr sz="1100">
              <a:solidFill>
                <a:schemeClr val="dk2"/>
              </a:solidFill>
              <a:latin typeface="Inter Light"/>
              <a:ea typeface="Inter Light"/>
              <a:cs typeface="Inter Light"/>
              <a:sym typeface="Inter Light"/>
            </a:endParaRPr>
          </a:p>
        </p:txBody>
      </p:sp>
      <p:sp>
        <p:nvSpPr>
          <p:cNvPr id="922" name="Google Shape;922;p13"/>
          <p:cNvSpPr/>
          <p:nvPr/>
        </p:nvSpPr>
        <p:spPr>
          <a:xfrm>
            <a:off x="945989" y="2824622"/>
            <a:ext cx="1208753" cy="1208753"/>
          </a:xfrm>
          <a:prstGeom prst="ellipse">
            <a:avLst/>
          </a:prstGeom>
          <a:solidFill>
            <a:srgbClr val="CCCACE"/>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924" name="Google Shape;924;p13"/>
          <p:cNvSpPr/>
          <p:nvPr/>
        </p:nvSpPr>
        <p:spPr>
          <a:xfrm>
            <a:off x="2398960" y="2923003"/>
            <a:ext cx="3456000" cy="1208753"/>
          </a:xfrm>
          <a:custGeom>
            <a:avLst/>
            <a:gdLst/>
            <a:ahLst/>
            <a:cxnLst/>
            <a:rect b="b" l="l" r="r" t="t"/>
            <a:pathLst>
              <a:path extrusionOk="0" h="1208753" w="3064006">
                <a:moveTo>
                  <a:pt x="0" y="0"/>
                </a:moveTo>
                <a:lnTo>
                  <a:pt x="3064006" y="0"/>
                </a:lnTo>
                <a:lnTo>
                  <a:pt x="3064006" y="1208753"/>
                </a:lnTo>
                <a:lnTo>
                  <a:pt x="0" y="1208753"/>
                </a:lnTo>
                <a:lnTo>
                  <a:pt x="0" y="0"/>
                </a:lnTo>
                <a:close/>
              </a:path>
            </a:pathLst>
          </a:custGeom>
          <a:noFill/>
          <a:ln>
            <a:noFill/>
          </a:ln>
        </p:spPr>
        <p:txBody>
          <a:bodyPr anchor="t" anchorCtr="0" bIns="0" lIns="0" numCol="1" rIns="0" spcFirstLastPara="1" tIns="0" wrap="square">
            <a:noAutofit/>
          </a:bodyPr>
          <a:lstStyle/>
          <a:p>
            <a:pPr algn="l" indent="0" lvl="0" marL="0" marR="0" rtl="0">
              <a:lnSpc>
                <a:spcPct val="90000"/>
              </a:lnSpc>
              <a:spcBef>
                <a:spcPts val="0"/>
              </a:spcBef>
              <a:spcAft>
                <a:spcPts val="0"/>
              </a:spcAft>
              <a:buClr>
                <a:schemeClr val="dk2"/>
              </a:buClr>
              <a:buSzPts val="2800"/>
              <a:buFont typeface="Inter Black"/>
              <a:buNone/>
            </a:pPr>
            <a:r>
              <a:rPr lang="en-US" sz="2800">
                <a:solidFill>
                  <a:schemeClr val="dk2"/>
                </a:solidFill>
                <a:latin typeface="Inter Black"/>
                <a:ea typeface="Inter Black"/>
                <a:cs typeface="Inter Black"/>
                <a:sym typeface="Inter Black"/>
              </a:rPr>
              <a:t>No Maintenance</a:t>
            </a:r>
            <a:endParaRPr/>
          </a:p>
          <a:p>
            <a:pPr algn="l" indent="0" lvl="0" marL="0" marR="0" rtl="0">
              <a:lnSpc>
                <a:spcPct val="90000"/>
              </a:lnSpc>
              <a:spcBef>
                <a:spcPts val="980"/>
              </a:spcBef>
              <a:spcAft>
                <a:spcPts val="0"/>
              </a:spcAft>
              <a:buClr>
                <a:schemeClr val="dk2"/>
              </a:buClr>
              <a:buSzPts val="1100"/>
              <a:buFont typeface="Inter Light"/>
              <a:buNone/>
            </a:pPr>
            <a:r>
              <a:rPr lang="en-US" sz="1100">
                <a:solidFill>
                  <a:schemeClr val="dk2"/>
                </a:solidFill>
                <a:latin typeface="Inter Light"/>
                <a:ea typeface="Inter Light"/>
                <a:cs typeface="Inter Light"/>
                <a:sym typeface="Inter Light"/>
              </a:rPr>
              <a:t>No concept of maintenance charges, there is no separate cost for maintenance with Evergreen//One™.  Pure continuously maintains and updates the technology we deploy to avoid attracting technical debt.</a:t>
            </a:r>
            <a:endParaRPr sz="1100">
              <a:solidFill>
                <a:schemeClr val="dk2"/>
              </a:solidFill>
              <a:latin typeface="Inter Light"/>
              <a:ea typeface="Inter Light"/>
              <a:cs typeface="Inter Light"/>
              <a:sym typeface="Inter Light"/>
            </a:endParaRPr>
          </a:p>
        </p:txBody>
      </p:sp>
      <p:sp>
        <p:nvSpPr>
          <p:cNvPr id="926" name="Google Shape;926;p13"/>
          <p:cNvSpPr/>
          <p:nvPr/>
        </p:nvSpPr>
        <p:spPr>
          <a:xfrm>
            <a:off x="6620407" y="2824622"/>
            <a:ext cx="1208753" cy="1208753"/>
          </a:xfrm>
          <a:prstGeom prst="ellipse">
            <a:avLst/>
          </a:prstGeom>
          <a:solidFill>
            <a:srgbClr val="CCCACE"/>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928" name="Google Shape;928;p13"/>
          <p:cNvSpPr/>
          <p:nvPr/>
        </p:nvSpPr>
        <p:spPr>
          <a:xfrm>
            <a:off x="8065043" y="2923002"/>
            <a:ext cx="3456000" cy="1208753"/>
          </a:xfrm>
          <a:custGeom>
            <a:avLst/>
            <a:gdLst/>
            <a:ahLst/>
            <a:cxnLst/>
            <a:rect b="b" l="l" r="r" t="t"/>
            <a:pathLst>
              <a:path extrusionOk="0" h="1208753" w="2849204">
                <a:moveTo>
                  <a:pt x="0" y="0"/>
                </a:moveTo>
                <a:lnTo>
                  <a:pt x="2849204" y="0"/>
                </a:lnTo>
                <a:lnTo>
                  <a:pt x="2849204" y="1208753"/>
                </a:lnTo>
                <a:lnTo>
                  <a:pt x="0" y="1208753"/>
                </a:lnTo>
                <a:lnTo>
                  <a:pt x="0" y="0"/>
                </a:lnTo>
                <a:close/>
              </a:path>
            </a:pathLst>
          </a:custGeom>
          <a:noFill/>
          <a:ln>
            <a:noFill/>
          </a:ln>
        </p:spPr>
        <p:txBody>
          <a:bodyPr anchor="t" anchorCtr="0" bIns="0" lIns="0" numCol="1" rIns="0" spcFirstLastPara="1" tIns="0" wrap="square">
            <a:noAutofit/>
          </a:bodyPr>
          <a:lstStyle/>
          <a:p>
            <a:pPr algn="l" indent="0" lvl="0" marL="0" marR="0" rtl="0">
              <a:lnSpc>
                <a:spcPct val="90000"/>
              </a:lnSpc>
              <a:spcBef>
                <a:spcPts val="0"/>
              </a:spcBef>
              <a:spcAft>
                <a:spcPts val="0"/>
              </a:spcAft>
              <a:buClr>
                <a:schemeClr val="dk2"/>
              </a:buClr>
              <a:buSzPts val="2800"/>
              <a:buFont typeface="Inter Black"/>
              <a:buNone/>
            </a:pPr>
            <a:r>
              <a:rPr lang="en-US" sz="2800">
                <a:solidFill>
                  <a:schemeClr val="dk2"/>
                </a:solidFill>
                <a:latin typeface="Inter Black"/>
                <a:ea typeface="Inter Black"/>
                <a:cs typeface="Inter Black"/>
                <a:sym typeface="Inter Black"/>
              </a:rPr>
              <a:t>No Ultimatum</a:t>
            </a:r>
            <a:endParaRPr/>
          </a:p>
          <a:p>
            <a:pPr algn="l" indent="0" lvl="0" marL="0" marR="0" rtl="0">
              <a:lnSpc>
                <a:spcPct val="90000"/>
              </a:lnSpc>
              <a:spcBef>
                <a:spcPts val="980"/>
              </a:spcBef>
              <a:spcAft>
                <a:spcPts val="0"/>
              </a:spcAft>
              <a:buClr>
                <a:schemeClr val="dk2"/>
              </a:buClr>
              <a:buSzPts val="1100"/>
              <a:buFont typeface="Inter Light"/>
              <a:buNone/>
            </a:pPr>
            <a:r>
              <a:rPr lang="en-US" sz="1100">
                <a:solidFill>
                  <a:schemeClr val="dk2"/>
                </a:solidFill>
                <a:latin typeface="Inter Light"/>
                <a:ea typeface="Inter Light"/>
                <a:cs typeface="Inter Light"/>
                <a:sym typeface="Inter Light"/>
              </a:rPr>
              <a:t>No ultimatum – at the end of each subscription term, scope and commitment can be reset, so it is impossible to end up “handcuffed” to the service.</a:t>
            </a:r>
            <a:endParaRPr sz="1100">
              <a:solidFill>
                <a:schemeClr val="dk2"/>
              </a:solidFill>
              <a:latin typeface="Inter Light"/>
              <a:ea typeface="Inter Light"/>
              <a:cs typeface="Inter Light"/>
              <a:sym typeface="Inter Light"/>
            </a:endParaRPr>
          </a:p>
        </p:txBody>
      </p:sp>
      <p:sp>
        <p:nvSpPr>
          <p:cNvPr id="930" name="Google Shape;930;p13"/>
          <p:cNvSpPr/>
          <p:nvPr/>
        </p:nvSpPr>
        <p:spPr>
          <a:xfrm>
            <a:off x="945989" y="4685401"/>
            <a:ext cx="1208753" cy="1208753"/>
          </a:xfrm>
          <a:prstGeom prst="ellipse">
            <a:avLst/>
          </a:prstGeom>
          <a:solidFill>
            <a:srgbClr val="CCCACE"/>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932" name="Google Shape;932;p13"/>
          <p:cNvSpPr/>
          <p:nvPr/>
        </p:nvSpPr>
        <p:spPr>
          <a:xfrm>
            <a:off x="2398958" y="4760637"/>
            <a:ext cx="3456000" cy="1208753"/>
          </a:xfrm>
          <a:custGeom>
            <a:avLst/>
            <a:gdLst/>
            <a:ahLst/>
            <a:cxnLst/>
            <a:rect b="b" l="l" r="r" t="t"/>
            <a:pathLst>
              <a:path extrusionOk="0" h="1208753" w="2849204">
                <a:moveTo>
                  <a:pt x="0" y="0"/>
                </a:moveTo>
                <a:lnTo>
                  <a:pt x="2849204" y="0"/>
                </a:lnTo>
                <a:lnTo>
                  <a:pt x="2849204" y="1208753"/>
                </a:lnTo>
                <a:lnTo>
                  <a:pt x="0" y="1208753"/>
                </a:lnTo>
                <a:lnTo>
                  <a:pt x="0" y="0"/>
                </a:lnTo>
                <a:close/>
              </a:path>
            </a:pathLst>
          </a:custGeom>
          <a:noFill/>
          <a:ln>
            <a:noFill/>
          </a:ln>
        </p:spPr>
        <p:txBody>
          <a:bodyPr anchor="t" anchorCtr="0" bIns="0" lIns="0" numCol="1" rIns="0" spcFirstLastPara="1" tIns="0" wrap="square">
            <a:noAutofit/>
          </a:bodyPr>
          <a:lstStyle/>
          <a:p>
            <a:pPr algn="l" indent="0" lvl="0" marL="0" marR="0" rtl="0">
              <a:lnSpc>
                <a:spcPct val="90000"/>
              </a:lnSpc>
              <a:spcBef>
                <a:spcPts val="0"/>
              </a:spcBef>
              <a:spcAft>
                <a:spcPts val="0"/>
              </a:spcAft>
              <a:buClr>
                <a:schemeClr val="dk2"/>
              </a:buClr>
              <a:buSzPts val="2800"/>
              <a:buFont typeface="Inter Black"/>
              <a:buNone/>
            </a:pPr>
            <a:r>
              <a:rPr lang="en-US" sz="2800">
                <a:solidFill>
                  <a:schemeClr val="dk2"/>
                </a:solidFill>
                <a:latin typeface="Inter Black"/>
                <a:ea typeface="Inter Black"/>
                <a:cs typeface="Inter Black"/>
                <a:sym typeface="Inter Black"/>
              </a:rPr>
              <a:t>No Assets</a:t>
            </a:r>
            <a:endParaRPr/>
          </a:p>
          <a:p>
            <a:pPr algn="l" indent="0" lvl="0" marL="0" marR="0" rtl="0">
              <a:lnSpc>
                <a:spcPct val="90000"/>
              </a:lnSpc>
              <a:spcBef>
                <a:spcPts val="980"/>
              </a:spcBef>
              <a:spcAft>
                <a:spcPts val="0"/>
              </a:spcAft>
              <a:buClr>
                <a:schemeClr val="dk2"/>
              </a:buClr>
              <a:buSzPts val="1100"/>
              <a:buFont typeface="Inter Light"/>
              <a:buNone/>
            </a:pPr>
            <a:r>
              <a:rPr lang="en-US" sz="1100">
                <a:solidFill>
                  <a:schemeClr val="dk2"/>
                </a:solidFill>
                <a:latin typeface="Inter Light"/>
                <a:ea typeface="Inter Light"/>
                <a:cs typeface="Inter Light"/>
                <a:sym typeface="Inter Light"/>
              </a:rPr>
              <a:t>Pure deploys and manages the storage infrastructure needed to deliver the service, but your new storage consumption model is based purely on the amount of data you have at any point in time.</a:t>
            </a:r>
            <a:endParaRPr sz="1100">
              <a:solidFill>
                <a:schemeClr val="dk2"/>
              </a:solidFill>
              <a:latin typeface="Inter Light"/>
              <a:ea typeface="Inter Light"/>
              <a:cs typeface="Inter Light"/>
              <a:sym typeface="Inter Light"/>
            </a:endParaRPr>
          </a:p>
        </p:txBody>
      </p:sp>
      <p:sp>
        <p:nvSpPr>
          <p:cNvPr id="934" name="Google Shape;934;p13"/>
          <p:cNvSpPr/>
          <p:nvPr/>
        </p:nvSpPr>
        <p:spPr>
          <a:xfrm>
            <a:off x="6620407" y="4685401"/>
            <a:ext cx="1208753" cy="1208753"/>
          </a:xfrm>
          <a:prstGeom prst="ellipse">
            <a:avLst/>
          </a:prstGeom>
          <a:solidFill>
            <a:srgbClr val="CCCACE"/>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a:p>
        </p:txBody>
      </p:sp>
      <p:sp>
        <p:nvSpPr>
          <p:cNvPr id="936" name="Google Shape;936;p13"/>
          <p:cNvSpPr/>
          <p:nvPr/>
        </p:nvSpPr>
        <p:spPr>
          <a:xfrm>
            <a:off x="8065043" y="4760637"/>
            <a:ext cx="3456000" cy="1208753"/>
          </a:xfrm>
          <a:custGeom>
            <a:avLst/>
            <a:gdLst/>
            <a:ahLst/>
            <a:cxnLst/>
            <a:rect b="b" l="l" r="r" t="t"/>
            <a:pathLst>
              <a:path extrusionOk="0" h="1208753" w="2849204">
                <a:moveTo>
                  <a:pt x="0" y="0"/>
                </a:moveTo>
                <a:lnTo>
                  <a:pt x="2849204" y="0"/>
                </a:lnTo>
                <a:lnTo>
                  <a:pt x="2849204" y="1208753"/>
                </a:lnTo>
                <a:lnTo>
                  <a:pt x="0" y="1208753"/>
                </a:lnTo>
                <a:lnTo>
                  <a:pt x="0" y="0"/>
                </a:lnTo>
                <a:close/>
              </a:path>
            </a:pathLst>
          </a:custGeom>
          <a:noFill/>
          <a:ln>
            <a:noFill/>
          </a:ln>
        </p:spPr>
        <p:txBody>
          <a:bodyPr anchor="t" anchorCtr="0" bIns="0" lIns="0" numCol="1" rIns="0" spcFirstLastPara="1" tIns="0" wrap="square">
            <a:noAutofit/>
          </a:bodyPr>
          <a:lstStyle/>
          <a:p>
            <a:pPr algn="l" indent="0" lvl="0" marL="0" marR="0" rtl="0">
              <a:lnSpc>
                <a:spcPct val="90000"/>
              </a:lnSpc>
              <a:spcBef>
                <a:spcPts val="0"/>
              </a:spcBef>
              <a:spcAft>
                <a:spcPts val="0"/>
              </a:spcAft>
              <a:buClr>
                <a:schemeClr val="dk2"/>
              </a:buClr>
              <a:buSzPts val="2800"/>
              <a:buFont typeface="Inter Black"/>
              <a:buNone/>
            </a:pPr>
            <a:r>
              <a:rPr lang="en-US" sz="2800">
                <a:solidFill>
                  <a:schemeClr val="dk2"/>
                </a:solidFill>
                <a:latin typeface="Inter Black"/>
                <a:ea typeface="Inter Black"/>
                <a:cs typeface="Inter Black"/>
                <a:sym typeface="Inter Black"/>
              </a:rPr>
              <a:t>No Risk</a:t>
            </a:r>
            <a:endParaRPr/>
          </a:p>
          <a:p>
            <a:pPr algn="l" indent="0" lvl="0" marL="0" marR="0" rtl="0">
              <a:lnSpc>
                <a:spcPct val="90000"/>
              </a:lnSpc>
              <a:spcBef>
                <a:spcPts val="980"/>
              </a:spcBef>
              <a:spcAft>
                <a:spcPts val="0"/>
              </a:spcAft>
              <a:buClr>
                <a:schemeClr val="dk2"/>
              </a:buClr>
              <a:buSzPts val="1100"/>
              <a:buFont typeface="Inter Light"/>
              <a:buNone/>
            </a:pPr>
            <a:r>
              <a:rPr lang="en-US" sz="1100">
                <a:solidFill>
                  <a:schemeClr val="dk2"/>
                </a:solidFill>
                <a:latin typeface="Inter Light"/>
                <a:ea typeface="Inter Light"/>
                <a:cs typeface="Inter Light"/>
                <a:sym typeface="Inter Light"/>
              </a:rPr>
              <a:t>Offload commercial and operational risk to Pure.  No need to over-commit or over-provision.  Just forecast the consumption, and Pure will evolve the deployed solution non-disruptively to ensure you always have enough capacity and performance.</a:t>
            </a:r>
            <a:endParaRPr sz="1100">
              <a:solidFill>
                <a:schemeClr val="dk2"/>
              </a:solidFill>
              <a:latin typeface="Inter Light"/>
              <a:ea typeface="Inter Light"/>
              <a:cs typeface="Inter Light"/>
              <a:sym typeface="Inter Light"/>
            </a:endParaRPr>
          </a:p>
        </p:txBody>
      </p:sp>
      <p:sp>
        <p:nvSpPr>
          <p:cNvPr id="2" name="Freeform: Shape 1">
            <a:extLst>
              <a:ext uri="{FF2B5EF4-FFF2-40B4-BE49-F238E27FC236}">
                <a16:creationId xmlns:a16="http://schemas.microsoft.com/office/drawing/2014/main" id="{FD0BE5DF-F421-7170-6114-66C7A67DAE49}"/>
              </a:ext>
            </a:extLst>
          </p:cNvPr>
          <p:cNvSpPr/>
          <p:nvPr/>
        </p:nvSpPr>
        <p:spPr>
          <a:xfrm>
            <a:off x="1124887" y="1285965"/>
            <a:ext cx="822064" cy="768990"/>
          </a:xfrm>
          <a:custGeom>
            <a:avLst/>
            <a:gdLst>
              <a:gd fmla="*/ 451644 w 451699" name="connsiteX0"/>
              <a:gd fmla="*/ 133659 h 422536" name="connsiteY0"/>
              <a:gd fmla="*/ 416283 w 451699" name="connsiteX1"/>
              <a:gd fmla="*/ 40750 h 422536" name="connsiteY1"/>
              <a:gd fmla="*/ 325585 w 451699" name="connsiteX2"/>
              <a:gd fmla="*/ 60 h 422536" name="connsiteY2"/>
              <a:gd fmla="*/ 232675 w 451699" name="connsiteX3"/>
              <a:gd fmla="*/ 35420 h 422536" name="connsiteY3"/>
              <a:gd fmla="*/ 224737 w 451699" name="connsiteX4"/>
              <a:gd fmla="*/ 42923 h 422536" name="connsiteY4"/>
              <a:gd fmla="*/ 222583 w 451699" name="connsiteX5"/>
              <a:gd fmla="*/ 40637 h 422536" name="connsiteY5"/>
              <a:gd fmla="*/ 132376 w 451699" name="connsiteX6"/>
              <a:gd fmla="*/ 1742 h 422536" name="connsiteY6"/>
              <a:gd fmla="*/ 40733 w 451699" name="connsiteX7"/>
              <a:gd fmla="*/ 37140 h 422536" name="connsiteY7"/>
              <a:gd fmla="*/ 99 w 451699" name="connsiteX8"/>
              <a:gd fmla="*/ 126591 h 422536" name="connsiteY8"/>
              <a:gd fmla="*/ 33797 w 451699" name="connsiteX9"/>
              <a:gd fmla="*/ 218952 h 422536" name="connsiteY9"/>
              <a:gd fmla="*/ 48198 w 451699" name="connsiteX10"/>
              <a:gd fmla="*/ 234242 h 422536" name="connsiteY10"/>
              <a:gd fmla="*/ 44418 w 451699" name="connsiteX11"/>
              <a:gd fmla="*/ 250155 h 422536" name="connsiteY11"/>
              <a:gd fmla="*/ 66209 w 451699" name="connsiteX12"/>
              <a:gd fmla="*/ 283173 h 422536" name="connsiteY12"/>
              <a:gd fmla="*/ 80516 w 451699" name="connsiteX13"/>
              <a:gd fmla="*/ 286140 h 422536" name="connsiteY13"/>
              <a:gd fmla="*/ 88964 w 451699" name="connsiteX14"/>
              <a:gd fmla="*/ 285100 h 422536" name="connsiteY14"/>
              <a:gd fmla="*/ 87358 w 451699" name="connsiteX15"/>
              <a:gd fmla="*/ 295722 h 422536" name="connsiteY15"/>
              <a:gd fmla="*/ 109187 w 451699" name="connsiteX16"/>
              <a:gd fmla="*/ 328663 h 422536" name="connsiteY16"/>
              <a:gd fmla="*/ 123456 w 451699" name="connsiteX17"/>
              <a:gd fmla="*/ 331612 h 422536" name="connsiteY17"/>
              <a:gd fmla="*/ 132168 w 451699" name="connsiteX18"/>
              <a:gd fmla="*/ 330516 h 422536" name="connsiteY18"/>
              <a:gd fmla="*/ 140371 w 451699" name="connsiteX19"/>
              <a:gd fmla="*/ 365725 h 422536" name="connsiteY19"/>
              <a:gd fmla="*/ 166584 w 451699" name="connsiteX20"/>
              <a:gd fmla="*/ 376989 h 422536" name="connsiteY20"/>
              <a:gd fmla="*/ 175145 w 451699" name="connsiteX21"/>
              <a:gd fmla="*/ 375931 h 422536" name="connsiteY21"/>
              <a:gd fmla="*/ 183310 w 451699" name="connsiteX22"/>
              <a:gd fmla="*/ 411273 h 422536" name="connsiteY22"/>
              <a:gd fmla="*/ 209523 w 451699" name="connsiteX23"/>
              <a:gd fmla="*/ 422537 h 422536" name="connsiteY23"/>
              <a:gd fmla="*/ 234036 w 451699" name="connsiteX24"/>
              <a:gd fmla="*/ 412955 h 422536" name="connsiteY24"/>
              <a:gd fmla="*/ 273857 w 451699" name="connsiteX25"/>
              <a:gd fmla="*/ 375364 h 422536" name="connsiteY25"/>
              <a:gd fmla="*/ 281322 w 451699" name="connsiteX26"/>
              <a:gd fmla="*/ 365139 h 422536" name="connsiteY26"/>
              <a:gd fmla="*/ 299409 w 451699" name="connsiteX27"/>
              <a:gd fmla="*/ 370015 h 422536" name="connsiteY27"/>
              <a:gd fmla="*/ 325528 w 451699" name="connsiteX28"/>
              <a:gd fmla="*/ 358789 h 422536" name="connsiteY28"/>
              <a:gd fmla="*/ 334430 w 451699" name="connsiteX29"/>
              <a:gd fmla="*/ 325696 h 422536" name="connsiteY29"/>
              <a:gd fmla="*/ 353291 w 451699" name="connsiteX30"/>
              <a:gd fmla="*/ 326396 h 422536" name="connsiteY30"/>
              <a:gd fmla="*/ 379656 w 451699" name="connsiteX31"/>
              <a:gd fmla="*/ 301505 h 422536" name="connsiteY31"/>
              <a:gd fmla="*/ 380034 w 451699" name="connsiteX32"/>
              <a:gd fmla="*/ 282587 h 422536" name="connsiteY32"/>
              <a:gd fmla="*/ 403148 w 451699" name="connsiteX33"/>
              <a:gd fmla="*/ 281717 h 422536" name="connsiteY33"/>
              <a:gd fmla="*/ 426356 w 451699" name="connsiteX34"/>
              <a:gd fmla="*/ 249116 h 422536" name="connsiteY34"/>
              <a:gd fmla="*/ 414336 w 451699" name="connsiteX35"/>
              <a:gd fmla="*/ 221050 h 422536" name="connsiteY35"/>
              <a:gd fmla="*/ 451644 w 451699" name="connsiteX36"/>
              <a:gd fmla="*/ 133659 h 422536" name="connsiteY36"/>
              <a:gd fmla="*/ 239158 w 451699" name="connsiteX37"/>
              <a:gd fmla="*/ 42300 h 422536" name="connsiteY37"/>
              <a:gd fmla="*/ 325301 w 451699" name="connsiteX38"/>
              <a:gd fmla="*/ 9509 h 422536" name="connsiteY38"/>
              <a:gd fmla="*/ 409403 w 451699" name="connsiteX39"/>
              <a:gd fmla="*/ 47233 h 422536" name="connsiteY39"/>
              <a:gd fmla="*/ 442194 w 451699" name="connsiteX40"/>
              <a:gd fmla="*/ 133376 h 422536" name="connsiteY40"/>
              <a:gd fmla="*/ 407835 w 451699" name="connsiteX41"/>
              <a:gd fmla="*/ 214171 h 422536" name="connsiteY41"/>
              <a:gd fmla="*/ 292813 w 451699" name="connsiteX42"/>
              <a:gd fmla="*/ 92289 h 422536" name="connsiteY42"/>
              <a:gd fmla="*/ 278809 w 451699" name="connsiteX43"/>
              <a:gd fmla="*/ 86014 h 422536" name="connsiteY43"/>
              <a:gd fmla="*/ 278223 w 451699" name="connsiteX44"/>
              <a:gd fmla="*/ 86014 h 422536" name="connsiteY44"/>
              <a:gd fmla="*/ 264483 w 451699" name="connsiteX45"/>
              <a:gd fmla="*/ 91495 h 422536" name="connsiteY45"/>
              <a:gd fmla="*/ 207350 w 451699" name="connsiteX46"/>
              <a:gd fmla="*/ 145415 h 422536" name="connsiteY46"/>
              <a:gd fmla="*/ 169570 w 451699" name="connsiteX47"/>
              <a:gd fmla="*/ 151708 h 422536" name="connsiteY47"/>
              <a:gd fmla="*/ 153657 w 451699" name="connsiteX48"/>
              <a:gd fmla="*/ 130598 h 422536" name="connsiteY48"/>
              <a:gd fmla="*/ 159553 w 451699" name="connsiteX49"/>
              <a:gd fmla="*/ 117501 h 422536" name="connsiteY49"/>
              <a:gd fmla="*/ 227553 w 451699" name="connsiteX50"/>
              <a:gd fmla="*/ 53261 h 422536" name="connsiteY50"/>
              <a:gd fmla="*/ 227780 w 451699" name="connsiteX51"/>
              <a:gd fmla="*/ 53091 h 422536" name="connsiteY51"/>
              <a:gd fmla="*/ 227969 w 451699" name="connsiteX52"/>
              <a:gd fmla="*/ 52865 h 422536" name="connsiteY52"/>
              <a:gd fmla="*/ 239158 w 451699" name="connsiteX53"/>
              <a:gd fmla="*/ 42300 h 422536" name="connsiteY53"/>
              <a:gd fmla="*/ 98735 w 451699" name="connsiteX54"/>
              <a:gd fmla="*/ 269489 h 422536" name="connsiteY54"/>
              <a:gd fmla="*/ 69970 w 451699" name="connsiteX55"/>
              <a:gd fmla="*/ 274498 h 422536" name="connsiteY55"/>
              <a:gd fmla="*/ 53887 w 451699" name="connsiteX56"/>
              <a:gd fmla="*/ 250136 h 422536" name="connsiteY56"/>
              <a:gd fmla="*/ 62278 w 451699" name="connsiteX57"/>
              <a:gd fmla="*/ 230840 h 422536" name="connsiteY57"/>
              <a:gd fmla="*/ 102061 w 451699" name="connsiteX58"/>
              <a:gd fmla="*/ 193268 h 422536" name="connsiteY58"/>
              <a:gd fmla="*/ 120262 w 451699" name="connsiteX59"/>
              <a:gd fmla="*/ 186068 h 422536" name="connsiteY59"/>
              <a:gd fmla="*/ 130807 w 451699" name="connsiteX60"/>
              <a:gd fmla="*/ 188260 h 422536" name="connsiteY60"/>
              <a:gd fmla="*/ 146834 w 451699" name="connsiteX61"/>
              <a:gd fmla="*/ 212640 h 422536" name="connsiteY61"/>
              <a:gd fmla="*/ 146834 w 451699" name="connsiteX62"/>
              <a:gd fmla="*/ 212640 h 422536" name="connsiteY62"/>
              <a:gd fmla="*/ 138518 w 451699" name="connsiteX63"/>
              <a:gd fmla="*/ 231936 h 422536" name="connsiteY63"/>
              <a:gd fmla="*/ 98735 w 451699" name="connsiteX64"/>
              <a:gd fmla="*/ 269489 h 422536" name="connsiteY64"/>
              <a:gd fmla="*/ 98735 w 451699" name="connsiteX65"/>
              <a:gd fmla="*/ 269489 h 422536" name="connsiteY65"/>
              <a:gd fmla="*/ 98735 w 451699" name="connsiteX66"/>
              <a:gd fmla="*/ 269489 h 422536" name="connsiteY66"/>
              <a:gd fmla="*/ 112929 w 451699" name="connsiteX67"/>
              <a:gd fmla="*/ 319970 h 422536" name="connsiteY67"/>
              <a:gd fmla="*/ 96807 w 451699" name="connsiteX68"/>
              <a:gd fmla="*/ 295665 h 422536" name="connsiteY68"/>
              <a:gd fmla="*/ 105199 w 451699" name="connsiteX69"/>
              <a:gd fmla="*/ 276369 h 422536" name="connsiteY69"/>
              <a:gd fmla="*/ 145001 w 451699" name="connsiteX70"/>
              <a:gd fmla="*/ 238797 h 422536" name="connsiteY70"/>
              <a:gd fmla="*/ 145001 w 451699" name="connsiteX71"/>
              <a:gd fmla="*/ 238797 h 422536" name="connsiteY71"/>
              <a:gd fmla="*/ 163201 w 451699" name="connsiteX72"/>
              <a:gd fmla="*/ 231577 h 422536" name="connsiteY72"/>
              <a:gd fmla="*/ 173728 w 451699" name="connsiteX73"/>
              <a:gd fmla="*/ 233751 h 422536" name="connsiteY73"/>
              <a:gd fmla="*/ 189774 w 451699" name="connsiteX74"/>
              <a:gd fmla="*/ 258093 h 422536" name="connsiteY74"/>
              <a:gd fmla="*/ 181458 w 451699" name="connsiteX75"/>
              <a:gd fmla="*/ 277389 h 422536" name="connsiteY75"/>
              <a:gd fmla="*/ 141675 w 451699" name="connsiteX76"/>
              <a:gd fmla="*/ 314961 h 422536" name="connsiteY76"/>
              <a:gd fmla="*/ 112929 w 451699" name="connsiteX77"/>
              <a:gd fmla="*/ 319970 h 422536" name="connsiteY77"/>
              <a:gd fmla="*/ 147231 w 451699" name="connsiteX78"/>
              <a:gd fmla="*/ 359224 h 422536" name="connsiteY78"/>
              <a:gd fmla="*/ 148138 w 451699" name="connsiteX79"/>
              <a:gd fmla="*/ 321841 h 422536" name="connsiteY79"/>
              <a:gd fmla="*/ 187921 w 451699" name="connsiteX80"/>
              <a:gd fmla="*/ 284269 h 422536" name="connsiteY80"/>
              <a:gd fmla="*/ 206122 w 451699" name="connsiteX81"/>
              <a:gd fmla="*/ 277068 h 422536" name="connsiteY81"/>
              <a:gd fmla="*/ 216648 w 451699" name="connsiteX82"/>
              <a:gd fmla="*/ 279242 h 422536" name="connsiteY82"/>
              <a:gd fmla="*/ 232713 w 451699" name="connsiteX83"/>
              <a:gd fmla="*/ 303546 h 422536" name="connsiteY83"/>
              <a:gd fmla="*/ 224397 w 451699" name="connsiteX84"/>
              <a:gd fmla="*/ 322937 h 422536" name="connsiteY84"/>
              <a:gd fmla="*/ 184633 w 451699" name="connsiteX85"/>
              <a:gd fmla="*/ 360490 h 422536" name="connsiteY85"/>
              <a:gd fmla="*/ 147231 w 451699" name="connsiteX86"/>
              <a:gd fmla="*/ 359224 h 422536" name="connsiteY86"/>
              <a:gd fmla="*/ 267337 w 451699" name="connsiteX87"/>
              <a:gd fmla="*/ 368485 h 422536" name="connsiteY87"/>
              <a:gd fmla="*/ 227572 w 451699" name="connsiteX88"/>
              <a:gd fmla="*/ 406038 h 422536" name="connsiteY88"/>
              <a:gd fmla="*/ 190189 w 451699" name="connsiteX89"/>
              <a:gd fmla="*/ 404771 h 422536" name="connsiteY89"/>
              <a:gd fmla="*/ 191097 w 451699" name="connsiteX90"/>
              <a:gd fmla="*/ 367388 h 422536" name="connsiteY90"/>
              <a:gd fmla="*/ 230899 w 451699" name="connsiteX91"/>
              <a:gd fmla="*/ 329816 h 422536" name="connsiteY91"/>
              <a:gd fmla="*/ 249099 w 451699" name="connsiteX92"/>
              <a:gd fmla="*/ 322597 h 422536" name="connsiteY92"/>
              <a:gd fmla="*/ 259607 w 451699" name="connsiteX93"/>
              <a:gd fmla="*/ 324770 h 422536" name="connsiteY93"/>
              <a:gd fmla="*/ 275652 w 451699" name="connsiteX94"/>
              <a:gd fmla="*/ 349094 h 422536" name="connsiteY94"/>
              <a:gd fmla="*/ 267337 w 451699" name="connsiteX95"/>
              <a:gd fmla="*/ 368485 h 422536" name="connsiteY95"/>
              <a:gd fmla="*/ 399765 w 451699" name="connsiteX96"/>
              <a:gd fmla="*/ 272854 h 422536" name="connsiteY96"/>
              <a:gd fmla="*/ 372984 w 451699" name="connsiteX97"/>
              <a:gd fmla="*/ 268167 h 422536" name="connsiteY97"/>
              <a:gd fmla="*/ 271891 w 451699" name="connsiteX98"/>
              <a:gd fmla="*/ 161026 h 422536" name="connsiteY98"/>
              <a:gd fmla="*/ 265220 w 451699" name="connsiteX99"/>
              <a:gd fmla="*/ 160837 h 422536" name="connsiteY99"/>
              <a:gd fmla="*/ 265031 w 451699" name="connsiteX100"/>
              <a:gd fmla="*/ 167508 h 422536" name="connsiteY100"/>
              <a:gd fmla="*/ 363497 w 451699" name="connsiteX101"/>
              <a:gd fmla="*/ 271852 h 422536" name="connsiteY101"/>
              <a:gd fmla="*/ 364177 w 451699" name="connsiteX102"/>
              <a:gd fmla="*/ 272797 h 422536" name="connsiteY102"/>
              <a:gd fmla="*/ 364404 w 451699" name="connsiteX103"/>
              <a:gd fmla="*/ 273043 h 422536" name="connsiteY103"/>
              <a:gd fmla="*/ 370584 w 451699" name="connsiteX104"/>
              <a:gd fmla="*/ 298802 h 422536" name="connsiteY104"/>
              <a:gd fmla="*/ 351137 w 451699" name="connsiteX105"/>
              <a:gd fmla="*/ 317154 h 422536" name="connsiteY105"/>
              <a:gd fmla="*/ 326133 w 451699" name="connsiteX106"/>
              <a:gd fmla="*/ 309859 h 422536" name="connsiteY106"/>
              <a:gd fmla="*/ 325622 w 451699" name="connsiteX107"/>
              <a:gd fmla="*/ 309197 h 422536" name="connsiteY107"/>
              <a:gd fmla="*/ 223641 w 451699" name="connsiteX108"/>
              <a:gd fmla="*/ 201111 h 422536" name="connsiteY108"/>
              <a:gd fmla="*/ 216970 w 451699" name="connsiteX109"/>
              <a:gd fmla="*/ 200922 h 422536" name="connsiteY109"/>
              <a:gd fmla="*/ 216781 w 451699" name="connsiteX110"/>
              <a:gd fmla="*/ 207594 h 422536" name="connsiteY110"/>
              <a:gd fmla="*/ 318119 w 451699" name="connsiteX111"/>
              <a:gd fmla="*/ 314999 h 422536" name="connsiteY111"/>
              <a:gd fmla="*/ 318649 w 451699" name="connsiteX112"/>
              <a:gd fmla="*/ 315699 h 422536" name="connsiteY112"/>
              <a:gd fmla="*/ 318970 w 451699" name="connsiteX113"/>
              <a:gd fmla="*/ 316039 h 422536" name="connsiteY113"/>
              <a:gd fmla="*/ 318686 w 451699" name="connsiteX114"/>
              <a:gd fmla="*/ 352269 h 422536" name="connsiteY114"/>
              <a:gd fmla="*/ 284460 w 451699" name="connsiteX115"/>
              <a:gd fmla="*/ 355898 h 422536" name="connsiteY115"/>
              <a:gd fmla="*/ 285140 w 451699" name="connsiteX116"/>
              <a:gd fmla="*/ 349113 h 422536" name="connsiteY116"/>
              <a:gd fmla="*/ 285140 w 451699" name="connsiteX117"/>
              <a:gd fmla="*/ 349094 h 422536" name="connsiteY117"/>
              <a:gd fmla="*/ 263387 w 451699" name="connsiteX118"/>
              <a:gd fmla="*/ 316095 h 422536" name="connsiteY118"/>
              <a:gd fmla="*/ 240537 w 451699" name="connsiteX119"/>
              <a:gd fmla="*/ 314187 h 422536" name="connsiteY119"/>
              <a:gd fmla="*/ 242219 w 451699" name="connsiteX120"/>
              <a:gd fmla="*/ 303603 h 422536" name="connsiteY120"/>
              <a:gd fmla="*/ 242219 w 451699" name="connsiteX121"/>
              <a:gd fmla="*/ 303546 h 422536" name="connsiteY121"/>
              <a:gd fmla="*/ 220447 w 451699" name="connsiteX122"/>
              <a:gd fmla="*/ 270567 h 422536" name="connsiteY122"/>
              <a:gd fmla="*/ 197673 w 451699" name="connsiteX123"/>
              <a:gd fmla="*/ 268639 h 422536" name="connsiteY123"/>
              <a:gd fmla="*/ 199261 w 451699" name="connsiteX124"/>
              <a:gd fmla="*/ 258093 h 422536" name="connsiteY124"/>
              <a:gd fmla="*/ 199261 w 451699" name="connsiteX125"/>
              <a:gd fmla="*/ 258093 h 422536" name="connsiteY125"/>
              <a:gd fmla="*/ 177508 w 451699" name="connsiteX126"/>
              <a:gd fmla="*/ 225095 h 422536" name="connsiteY126"/>
              <a:gd fmla="*/ 154734 w 451699" name="connsiteX127"/>
              <a:gd fmla="*/ 223167 h 422536" name="connsiteY127"/>
              <a:gd fmla="*/ 156322 w 451699" name="connsiteX128"/>
              <a:gd fmla="*/ 212640 h 422536" name="connsiteY128"/>
              <a:gd fmla="*/ 134587 w 451699" name="connsiteX129"/>
              <a:gd fmla="*/ 179585 h 422536" name="connsiteY129"/>
              <a:gd fmla="*/ 95617 w 451699" name="connsiteX130"/>
              <a:gd fmla="*/ 186408 h 422536" name="connsiteY130"/>
              <a:gd fmla="*/ 55834 w 451699" name="connsiteX131"/>
              <a:gd fmla="*/ 223961 h 422536" name="connsiteY131"/>
              <a:gd fmla="*/ 53641 w 451699" name="connsiteX132"/>
              <a:gd fmla="*/ 226210 h 422536" name="connsiteY132"/>
              <a:gd fmla="*/ 40752 w 451699" name="connsiteX133"/>
              <a:gd fmla="*/ 212527 h 422536" name="connsiteY133"/>
              <a:gd fmla="*/ 47234 w 451699" name="connsiteX134"/>
              <a:gd fmla="*/ 44001 h 422536" name="connsiteY134"/>
              <a:gd fmla="*/ 215779 w 451699" name="connsiteX135"/>
              <a:gd fmla="*/ 47176 h 422536" name="connsiteY135"/>
              <a:gd fmla="*/ 217877 w 451699" name="connsiteX136"/>
              <a:gd fmla="*/ 49406 h 422536" name="connsiteY136"/>
              <a:gd fmla="*/ 153071 w 451699" name="connsiteX137"/>
              <a:gd fmla="*/ 110621 h 422536" name="connsiteY137"/>
              <a:gd fmla="*/ 144245 w 451699" name="connsiteX138"/>
              <a:gd fmla="*/ 130276 h 422536" name="connsiteY138"/>
              <a:gd fmla="*/ 165752 w 451699" name="connsiteX139"/>
              <a:gd fmla="*/ 160308 h 422536" name="connsiteY139"/>
              <a:gd fmla="*/ 213870 w 451699" name="connsiteX140"/>
              <a:gd fmla="*/ 152257 h 422536" name="connsiteY140"/>
              <a:gd fmla="*/ 271003 w 451699" name="connsiteX141"/>
              <a:gd fmla="*/ 98337 h 422536" name="connsiteY141"/>
              <a:gd fmla="*/ 278582 w 451699" name="connsiteX142"/>
              <a:gd fmla="*/ 95445 h 422536" name="connsiteY142"/>
              <a:gd fmla="*/ 285971 w 451699" name="connsiteX143"/>
              <a:gd fmla="*/ 98771 h 422536" name="connsiteY143"/>
              <a:gd fmla="*/ 404301 w 451699" name="connsiteX144"/>
              <a:gd fmla="*/ 224150 h 422536" name="connsiteY144"/>
              <a:gd fmla="*/ 404301 w 451699" name="connsiteX145"/>
              <a:gd fmla="*/ 224150 h 422536" name="connsiteY145"/>
              <a:gd fmla="*/ 405737 w 451699" name="connsiteX146"/>
              <a:gd fmla="*/ 225662 h 422536" name="connsiteY146"/>
              <a:gd fmla="*/ 416906 w 451699" name="connsiteX147"/>
              <a:gd fmla="*/ 248814 h 422536" name="connsiteY147"/>
              <a:gd fmla="*/ 399765 w 451699" name="connsiteX148"/>
              <a:gd fmla="*/ 272854 h 422536" name="connsiteY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b="b" l="l" r="r" t="t"/>
            <a:pathLst>
              <a:path h="422536" w="451699">
                <a:moveTo>
                  <a:pt x="451644" y="133659"/>
                </a:moveTo>
                <a:cubicBezTo>
                  <a:pt x="452645" y="98979"/>
                  <a:pt x="440096" y="65981"/>
                  <a:pt x="416283" y="40750"/>
                </a:cubicBezTo>
                <a:cubicBezTo>
                  <a:pt x="392470" y="15519"/>
                  <a:pt x="360265" y="1061"/>
                  <a:pt x="325585" y="60"/>
                </a:cubicBezTo>
                <a:cubicBezTo>
                  <a:pt x="290923" y="-980"/>
                  <a:pt x="257906" y="11607"/>
                  <a:pt x="232675" y="35420"/>
                </a:cubicBezTo>
                <a:lnTo>
                  <a:pt x="224737" y="42923"/>
                </a:lnTo>
                <a:lnTo>
                  <a:pt x="222583" y="40637"/>
                </a:lnTo>
                <a:cubicBezTo>
                  <a:pt x="198618" y="16219"/>
                  <a:pt x="166584" y="2403"/>
                  <a:pt x="132376" y="1742"/>
                </a:cubicBezTo>
                <a:cubicBezTo>
                  <a:pt x="98168" y="1118"/>
                  <a:pt x="65623" y="13648"/>
                  <a:pt x="40733" y="37140"/>
                </a:cubicBezTo>
                <a:cubicBezTo>
                  <a:pt x="15842" y="60632"/>
                  <a:pt x="1422" y="92402"/>
                  <a:pt x="99" y="126591"/>
                </a:cubicBezTo>
                <a:cubicBezTo>
                  <a:pt x="-1224" y="160780"/>
                  <a:pt x="10721" y="193571"/>
                  <a:pt x="33797" y="218952"/>
                </a:cubicBezTo>
                <a:lnTo>
                  <a:pt x="48198" y="234242"/>
                </a:lnTo>
                <a:cubicBezTo>
                  <a:pt x="45760" y="239156"/>
                  <a:pt x="44418" y="244599"/>
                  <a:pt x="44418" y="250155"/>
                </a:cubicBezTo>
                <a:cubicBezTo>
                  <a:pt x="44475" y="264519"/>
                  <a:pt x="53018" y="277484"/>
                  <a:pt x="66209" y="283173"/>
                </a:cubicBezTo>
                <a:cubicBezTo>
                  <a:pt x="70821" y="285157"/>
                  <a:pt x="75678" y="286140"/>
                  <a:pt x="80516" y="286140"/>
                </a:cubicBezTo>
                <a:cubicBezTo>
                  <a:pt x="83370" y="286140"/>
                  <a:pt x="86205" y="285762"/>
                  <a:pt x="88964" y="285100"/>
                </a:cubicBezTo>
                <a:cubicBezTo>
                  <a:pt x="87906" y="288521"/>
                  <a:pt x="87339" y="292093"/>
                  <a:pt x="87358" y="295722"/>
                </a:cubicBezTo>
                <a:cubicBezTo>
                  <a:pt x="87452" y="310067"/>
                  <a:pt x="96014" y="322994"/>
                  <a:pt x="109187" y="328663"/>
                </a:cubicBezTo>
                <a:cubicBezTo>
                  <a:pt x="113779" y="330648"/>
                  <a:pt x="118636" y="331612"/>
                  <a:pt x="123456" y="331612"/>
                </a:cubicBezTo>
                <a:cubicBezTo>
                  <a:pt x="126404" y="331612"/>
                  <a:pt x="129314" y="331215"/>
                  <a:pt x="132168" y="330516"/>
                </a:cubicBezTo>
                <a:cubicBezTo>
                  <a:pt x="128558" y="342479"/>
                  <a:pt x="131223" y="356030"/>
                  <a:pt x="140371" y="365725"/>
                </a:cubicBezTo>
                <a:cubicBezTo>
                  <a:pt x="147420" y="373209"/>
                  <a:pt x="156983" y="376989"/>
                  <a:pt x="166584" y="376989"/>
                </a:cubicBezTo>
                <a:cubicBezTo>
                  <a:pt x="169457" y="376989"/>
                  <a:pt x="172329" y="376611"/>
                  <a:pt x="175145" y="375931"/>
                </a:cubicBezTo>
                <a:cubicBezTo>
                  <a:pt x="171479" y="387932"/>
                  <a:pt x="174144" y="401540"/>
                  <a:pt x="183310" y="411273"/>
                </a:cubicBezTo>
                <a:cubicBezTo>
                  <a:pt x="190359" y="418757"/>
                  <a:pt x="199923" y="422537"/>
                  <a:pt x="209523" y="422537"/>
                </a:cubicBezTo>
                <a:cubicBezTo>
                  <a:pt x="218312" y="422537"/>
                  <a:pt x="227119" y="419362"/>
                  <a:pt x="234036" y="412955"/>
                </a:cubicBezTo>
                <a:lnTo>
                  <a:pt x="273857" y="375364"/>
                </a:lnTo>
                <a:cubicBezTo>
                  <a:pt x="276956" y="372416"/>
                  <a:pt x="279451" y="368919"/>
                  <a:pt x="281322" y="365139"/>
                </a:cubicBezTo>
                <a:cubicBezTo>
                  <a:pt x="286916" y="368409"/>
                  <a:pt x="293172" y="370015"/>
                  <a:pt x="299409" y="370015"/>
                </a:cubicBezTo>
                <a:cubicBezTo>
                  <a:pt x="308953" y="370015"/>
                  <a:pt x="318460" y="366236"/>
                  <a:pt x="325528" y="358789"/>
                </a:cubicBezTo>
                <a:cubicBezTo>
                  <a:pt x="334184" y="349661"/>
                  <a:pt x="337151" y="337149"/>
                  <a:pt x="334430" y="325696"/>
                </a:cubicBezTo>
                <a:cubicBezTo>
                  <a:pt x="340440" y="327567"/>
                  <a:pt x="346960" y="327870"/>
                  <a:pt x="353291" y="326396"/>
                </a:cubicBezTo>
                <a:cubicBezTo>
                  <a:pt x="365897" y="323466"/>
                  <a:pt x="376008" y="313922"/>
                  <a:pt x="379656" y="301505"/>
                </a:cubicBezTo>
                <a:cubicBezTo>
                  <a:pt x="381508" y="295249"/>
                  <a:pt x="381565" y="288729"/>
                  <a:pt x="380034" y="282587"/>
                </a:cubicBezTo>
                <a:cubicBezTo>
                  <a:pt x="387461" y="284798"/>
                  <a:pt x="395569" y="284590"/>
                  <a:pt x="403148" y="281717"/>
                </a:cubicBezTo>
                <a:cubicBezTo>
                  <a:pt x="416793" y="276520"/>
                  <a:pt x="425903" y="263744"/>
                  <a:pt x="426356" y="249116"/>
                </a:cubicBezTo>
                <a:cubicBezTo>
                  <a:pt x="426659" y="235319"/>
                  <a:pt x="420460" y="227571"/>
                  <a:pt x="414336" y="221050"/>
                </a:cubicBezTo>
                <a:cubicBezTo>
                  <a:pt x="437450" y="197577"/>
                  <a:pt x="450680" y="166752"/>
                  <a:pt x="451644" y="133659"/>
                </a:cubicBezTo>
                <a:close/>
                <a:moveTo>
                  <a:pt x="239158" y="42300"/>
                </a:moveTo>
                <a:cubicBezTo>
                  <a:pt x="262555" y="20225"/>
                  <a:pt x="293172" y="8640"/>
                  <a:pt x="325301" y="9509"/>
                </a:cubicBezTo>
                <a:cubicBezTo>
                  <a:pt x="357449" y="10435"/>
                  <a:pt x="387329" y="23835"/>
                  <a:pt x="409403" y="47233"/>
                </a:cubicBezTo>
                <a:cubicBezTo>
                  <a:pt x="431478" y="70630"/>
                  <a:pt x="443120" y="101228"/>
                  <a:pt x="442194" y="133376"/>
                </a:cubicBezTo>
                <a:cubicBezTo>
                  <a:pt x="441306" y="163955"/>
                  <a:pt x="429153" y="192456"/>
                  <a:pt x="407835" y="214171"/>
                </a:cubicBezTo>
                <a:lnTo>
                  <a:pt x="292813" y="92289"/>
                </a:lnTo>
                <a:cubicBezTo>
                  <a:pt x="289147" y="88395"/>
                  <a:pt x="284157" y="86165"/>
                  <a:pt x="278809" y="86014"/>
                </a:cubicBezTo>
                <a:cubicBezTo>
                  <a:pt x="278620" y="86014"/>
                  <a:pt x="278412" y="86014"/>
                  <a:pt x="278223" y="86014"/>
                </a:cubicBezTo>
                <a:cubicBezTo>
                  <a:pt x="273082" y="86014"/>
                  <a:pt x="268225" y="87942"/>
                  <a:pt x="264483" y="91495"/>
                </a:cubicBezTo>
                <a:lnTo>
                  <a:pt x="207350" y="145415"/>
                </a:lnTo>
                <a:cubicBezTo>
                  <a:pt x="195103" y="157000"/>
                  <a:pt x="179795" y="156263"/>
                  <a:pt x="169570" y="151708"/>
                </a:cubicBezTo>
                <a:cubicBezTo>
                  <a:pt x="159535" y="147229"/>
                  <a:pt x="153449" y="139121"/>
                  <a:pt x="153657" y="130598"/>
                </a:cubicBezTo>
                <a:cubicBezTo>
                  <a:pt x="153846" y="125589"/>
                  <a:pt x="155944" y="120940"/>
                  <a:pt x="159553" y="117501"/>
                </a:cubicBezTo>
                <a:lnTo>
                  <a:pt x="227553" y="53261"/>
                </a:lnTo>
                <a:cubicBezTo>
                  <a:pt x="227629" y="53205"/>
                  <a:pt x="227705" y="53148"/>
                  <a:pt x="227780" y="53091"/>
                </a:cubicBezTo>
                <a:cubicBezTo>
                  <a:pt x="227856" y="53016"/>
                  <a:pt x="227913" y="52940"/>
                  <a:pt x="227969" y="52865"/>
                </a:cubicBezTo>
                <a:lnTo>
                  <a:pt x="239158" y="42300"/>
                </a:lnTo>
                <a:close/>
                <a:moveTo>
                  <a:pt x="98735" y="269489"/>
                </a:moveTo>
                <a:cubicBezTo>
                  <a:pt x="90986" y="276728"/>
                  <a:pt x="79703" y="278693"/>
                  <a:pt x="69970" y="274498"/>
                </a:cubicBezTo>
                <a:cubicBezTo>
                  <a:pt x="60237" y="270302"/>
                  <a:pt x="53925" y="260720"/>
                  <a:pt x="53887" y="250136"/>
                </a:cubicBezTo>
                <a:cubicBezTo>
                  <a:pt x="53868" y="242860"/>
                  <a:pt x="56930" y="235830"/>
                  <a:pt x="62278" y="230840"/>
                </a:cubicBezTo>
                <a:lnTo>
                  <a:pt x="102061" y="193268"/>
                </a:lnTo>
                <a:cubicBezTo>
                  <a:pt x="107089" y="188543"/>
                  <a:pt x="113628" y="186068"/>
                  <a:pt x="120262" y="186068"/>
                </a:cubicBezTo>
                <a:cubicBezTo>
                  <a:pt x="123815" y="186068"/>
                  <a:pt x="127406" y="186786"/>
                  <a:pt x="130807" y="188260"/>
                </a:cubicBezTo>
                <a:cubicBezTo>
                  <a:pt x="140541" y="192474"/>
                  <a:pt x="146834" y="202038"/>
                  <a:pt x="146834" y="212640"/>
                </a:cubicBezTo>
                <a:cubicBezTo>
                  <a:pt x="146834" y="212640"/>
                  <a:pt x="146834" y="212640"/>
                  <a:pt x="146834" y="212640"/>
                </a:cubicBezTo>
                <a:cubicBezTo>
                  <a:pt x="146853" y="219916"/>
                  <a:pt x="143810" y="226947"/>
                  <a:pt x="138518" y="231936"/>
                </a:cubicBezTo>
                <a:lnTo>
                  <a:pt x="98735" y="269489"/>
                </a:lnTo>
                <a:cubicBezTo>
                  <a:pt x="98735" y="269489"/>
                  <a:pt x="98735" y="269489"/>
                  <a:pt x="98735" y="269489"/>
                </a:cubicBezTo>
                <a:lnTo>
                  <a:pt x="98735" y="269489"/>
                </a:lnTo>
                <a:close/>
                <a:moveTo>
                  <a:pt x="112929" y="319970"/>
                </a:moveTo>
                <a:cubicBezTo>
                  <a:pt x="103195" y="315774"/>
                  <a:pt x="96883" y="306230"/>
                  <a:pt x="96807" y="295665"/>
                </a:cubicBezTo>
                <a:cubicBezTo>
                  <a:pt x="96789" y="288389"/>
                  <a:pt x="99850" y="281358"/>
                  <a:pt x="105199" y="276369"/>
                </a:cubicBezTo>
                <a:lnTo>
                  <a:pt x="145001" y="238797"/>
                </a:lnTo>
                <a:cubicBezTo>
                  <a:pt x="145001" y="238797"/>
                  <a:pt x="145001" y="238797"/>
                  <a:pt x="145001" y="238797"/>
                </a:cubicBezTo>
                <a:cubicBezTo>
                  <a:pt x="150028" y="234072"/>
                  <a:pt x="156567" y="231577"/>
                  <a:pt x="163201" y="231577"/>
                </a:cubicBezTo>
                <a:cubicBezTo>
                  <a:pt x="166754" y="231577"/>
                  <a:pt x="170326" y="232295"/>
                  <a:pt x="173728" y="233751"/>
                </a:cubicBezTo>
                <a:cubicBezTo>
                  <a:pt x="183461" y="237946"/>
                  <a:pt x="189755" y="247491"/>
                  <a:pt x="189774" y="258093"/>
                </a:cubicBezTo>
                <a:cubicBezTo>
                  <a:pt x="189792" y="265369"/>
                  <a:pt x="186750" y="272400"/>
                  <a:pt x="181458" y="277389"/>
                </a:cubicBezTo>
                <a:lnTo>
                  <a:pt x="141675" y="314961"/>
                </a:lnTo>
                <a:cubicBezTo>
                  <a:pt x="133945" y="322200"/>
                  <a:pt x="122643" y="324165"/>
                  <a:pt x="112929" y="319970"/>
                </a:cubicBezTo>
                <a:close/>
                <a:moveTo>
                  <a:pt x="147231" y="359224"/>
                </a:moveTo>
                <a:cubicBezTo>
                  <a:pt x="137271" y="348659"/>
                  <a:pt x="137687" y="331876"/>
                  <a:pt x="148138" y="321841"/>
                </a:cubicBezTo>
                <a:lnTo>
                  <a:pt x="187921" y="284269"/>
                </a:lnTo>
                <a:cubicBezTo>
                  <a:pt x="192949" y="279544"/>
                  <a:pt x="199488" y="277068"/>
                  <a:pt x="206122" y="277068"/>
                </a:cubicBezTo>
                <a:cubicBezTo>
                  <a:pt x="209675" y="277068"/>
                  <a:pt x="213247" y="277786"/>
                  <a:pt x="216648" y="279242"/>
                </a:cubicBezTo>
                <a:cubicBezTo>
                  <a:pt x="226363" y="283437"/>
                  <a:pt x="232675" y="292963"/>
                  <a:pt x="232713" y="303546"/>
                </a:cubicBezTo>
                <a:cubicBezTo>
                  <a:pt x="232637" y="310822"/>
                  <a:pt x="229595" y="317910"/>
                  <a:pt x="224397" y="322937"/>
                </a:cubicBezTo>
                <a:lnTo>
                  <a:pt x="184633" y="360490"/>
                </a:lnTo>
                <a:cubicBezTo>
                  <a:pt x="173974" y="370356"/>
                  <a:pt x="157191" y="369789"/>
                  <a:pt x="147231" y="359224"/>
                </a:cubicBezTo>
                <a:close/>
                <a:moveTo>
                  <a:pt x="267337" y="368485"/>
                </a:moveTo>
                <a:lnTo>
                  <a:pt x="227572" y="406038"/>
                </a:lnTo>
                <a:cubicBezTo>
                  <a:pt x="216913" y="415903"/>
                  <a:pt x="200149" y="415336"/>
                  <a:pt x="190189" y="404771"/>
                </a:cubicBezTo>
                <a:cubicBezTo>
                  <a:pt x="180229" y="394207"/>
                  <a:pt x="180645" y="377424"/>
                  <a:pt x="191097" y="367388"/>
                </a:cubicBezTo>
                <a:lnTo>
                  <a:pt x="230899" y="329816"/>
                </a:lnTo>
                <a:cubicBezTo>
                  <a:pt x="235926" y="325092"/>
                  <a:pt x="242465" y="322597"/>
                  <a:pt x="249099" y="322597"/>
                </a:cubicBezTo>
                <a:cubicBezTo>
                  <a:pt x="252652" y="322597"/>
                  <a:pt x="256224" y="323315"/>
                  <a:pt x="259607" y="324770"/>
                </a:cubicBezTo>
                <a:cubicBezTo>
                  <a:pt x="269340" y="328966"/>
                  <a:pt x="275633" y="338510"/>
                  <a:pt x="275652" y="349094"/>
                </a:cubicBezTo>
                <a:cubicBezTo>
                  <a:pt x="275633" y="356389"/>
                  <a:pt x="272610" y="363457"/>
                  <a:pt x="267337" y="368485"/>
                </a:cubicBezTo>
                <a:close/>
                <a:moveTo>
                  <a:pt x="399765" y="272854"/>
                </a:moveTo>
                <a:cubicBezTo>
                  <a:pt x="390561" y="276350"/>
                  <a:pt x="380317" y="274498"/>
                  <a:pt x="372984" y="268167"/>
                </a:cubicBezTo>
                <a:lnTo>
                  <a:pt x="271891" y="161026"/>
                </a:lnTo>
                <a:cubicBezTo>
                  <a:pt x="270096" y="159136"/>
                  <a:pt x="267110" y="159041"/>
                  <a:pt x="265220" y="160837"/>
                </a:cubicBezTo>
                <a:cubicBezTo>
                  <a:pt x="263330" y="162632"/>
                  <a:pt x="263235" y="165618"/>
                  <a:pt x="265031" y="167508"/>
                </a:cubicBezTo>
                <a:lnTo>
                  <a:pt x="363497" y="271852"/>
                </a:lnTo>
                <a:cubicBezTo>
                  <a:pt x="363686" y="272192"/>
                  <a:pt x="363894" y="272513"/>
                  <a:pt x="364177" y="272797"/>
                </a:cubicBezTo>
                <a:cubicBezTo>
                  <a:pt x="364253" y="272872"/>
                  <a:pt x="364328" y="272967"/>
                  <a:pt x="364404" y="273043"/>
                </a:cubicBezTo>
                <a:cubicBezTo>
                  <a:pt x="370886" y="279903"/>
                  <a:pt x="373268" y="289750"/>
                  <a:pt x="370584" y="298802"/>
                </a:cubicBezTo>
                <a:cubicBezTo>
                  <a:pt x="367881" y="307969"/>
                  <a:pt x="360435" y="314999"/>
                  <a:pt x="351137" y="317154"/>
                </a:cubicBezTo>
                <a:cubicBezTo>
                  <a:pt x="342103" y="319271"/>
                  <a:pt x="332596" y="316473"/>
                  <a:pt x="326133" y="309859"/>
                </a:cubicBezTo>
                <a:cubicBezTo>
                  <a:pt x="325981" y="309632"/>
                  <a:pt x="325811" y="309405"/>
                  <a:pt x="325622" y="309197"/>
                </a:cubicBezTo>
                <a:lnTo>
                  <a:pt x="223641" y="201111"/>
                </a:lnTo>
                <a:cubicBezTo>
                  <a:pt x="221846" y="199221"/>
                  <a:pt x="218860" y="199127"/>
                  <a:pt x="216970" y="200922"/>
                </a:cubicBezTo>
                <a:cubicBezTo>
                  <a:pt x="215080" y="202718"/>
                  <a:pt x="214985" y="205704"/>
                  <a:pt x="216781" y="207594"/>
                </a:cubicBezTo>
                <a:lnTo>
                  <a:pt x="318119" y="314999"/>
                </a:lnTo>
                <a:cubicBezTo>
                  <a:pt x="318271" y="315245"/>
                  <a:pt x="318441" y="315472"/>
                  <a:pt x="318649" y="315699"/>
                </a:cubicBezTo>
                <a:cubicBezTo>
                  <a:pt x="318762" y="315812"/>
                  <a:pt x="318856" y="315925"/>
                  <a:pt x="318970" y="316039"/>
                </a:cubicBezTo>
                <a:cubicBezTo>
                  <a:pt x="328401" y="326282"/>
                  <a:pt x="328306" y="342120"/>
                  <a:pt x="318686" y="352269"/>
                </a:cubicBezTo>
                <a:cubicBezTo>
                  <a:pt x="309634" y="361813"/>
                  <a:pt x="295100" y="363193"/>
                  <a:pt x="284460" y="355898"/>
                </a:cubicBezTo>
                <a:cubicBezTo>
                  <a:pt x="284894" y="353667"/>
                  <a:pt x="285140" y="351400"/>
                  <a:pt x="285140" y="349113"/>
                </a:cubicBezTo>
                <a:cubicBezTo>
                  <a:pt x="285140" y="349113"/>
                  <a:pt x="285140" y="349094"/>
                  <a:pt x="285140" y="349094"/>
                </a:cubicBezTo>
                <a:cubicBezTo>
                  <a:pt x="285102" y="334730"/>
                  <a:pt x="276560" y="321784"/>
                  <a:pt x="263387" y="316095"/>
                </a:cubicBezTo>
                <a:cubicBezTo>
                  <a:pt x="256016" y="312920"/>
                  <a:pt x="248003" y="312353"/>
                  <a:pt x="240537" y="314187"/>
                </a:cubicBezTo>
                <a:cubicBezTo>
                  <a:pt x="241596" y="310766"/>
                  <a:pt x="242182" y="307213"/>
                  <a:pt x="242219" y="303603"/>
                </a:cubicBezTo>
                <a:cubicBezTo>
                  <a:pt x="242219" y="303584"/>
                  <a:pt x="242219" y="303565"/>
                  <a:pt x="242219" y="303546"/>
                </a:cubicBezTo>
                <a:cubicBezTo>
                  <a:pt x="242182" y="289183"/>
                  <a:pt x="233639" y="276237"/>
                  <a:pt x="220447" y="270567"/>
                </a:cubicBezTo>
                <a:cubicBezTo>
                  <a:pt x="213114" y="267411"/>
                  <a:pt x="205120" y="266844"/>
                  <a:pt x="197673" y="268639"/>
                </a:cubicBezTo>
                <a:cubicBezTo>
                  <a:pt x="198713" y="265237"/>
                  <a:pt x="199280" y="261684"/>
                  <a:pt x="199261" y="258093"/>
                </a:cubicBezTo>
                <a:cubicBezTo>
                  <a:pt x="199261" y="258093"/>
                  <a:pt x="199261" y="258093"/>
                  <a:pt x="199261" y="258093"/>
                </a:cubicBezTo>
                <a:cubicBezTo>
                  <a:pt x="199223" y="243730"/>
                  <a:pt x="190681" y="230784"/>
                  <a:pt x="177508" y="225095"/>
                </a:cubicBezTo>
                <a:cubicBezTo>
                  <a:pt x="170175" y="221939"/>
                  <a:pt x="162180" y="221372"/>
                  <a:pt x="154734" y="223167"/>
                </a:cubicBezTo>
                <a:cubicBezTo>
                  <a:pt x="155774" y="219784"/>
                  <a:pt x="156322" y="216231"/>
                  <a:pt x="156322" y="212640"/>
                </a:cubicBezTo>
                <a:cubicBezTo>
                  <a:pt x="156322" y="198258"/>
                  <a:pt x="147779" y="185293"/>
                  <a:pt x="134587" y="179585"/>
                </a:cubicBezTo>
                <a:cubicBezTo>
                  <a:pt x="121396" y="173877"/>
                  <a:pt x="106106" y="176561"/>
                  <a:pt x="95617" y="186408"/>
                </a:cubicBezTo>
                <a:lnTo>
                  <a:pt x="55834" y="223961"/>
                </a:lnTo>
                <a:cubicBezTo>
                  <a:pt x="55059" y="224679"/>
                  <a:pt x="54340" y="225435"/>
                  <a:pt x="53641" y="226210"/>
                </a:cubicBezTo>
                <a:lnTo>
                  <a:pt x="40752" y="212527"/>
                </a:lnTo>
                <a:cubicBezTo>
                  <a:pt x="-3038" y="164314"/>
                  <a:pt x="-128" y="88717"/>
                  <a:pt x="47234" y="44001"/>
                </a:cubicBezTo>
                <a:cubicBezTo>
                  <a:pt x="94596" y="-715"/>
                  <a:pt x="170232" y="740"/>
                  <a:pt x="215779" y="47176"/>
                </a:cubicBezTo>
                <a:lnTo>
                  <a:pt x="217877" y="49406"/>
                </a:lnTo>
                <a:lnTo>
                  <a:pt x="153071" y="110621"/>
                </a:lnTo>
                <a:cubicBezTo>
                  <a:pt x="147666" y="115781"/>
                  <a:pt x="144528" y="122736"/>
                  <a:pt x="144245" y="130276"/>
                </a:cubicBezTo>
                <a:cubicBezTo>
                  <a:pt x="143924" y="142750"/>
                  <a:pt x="152164" y="154260"/>
                  <a:pt x="165752" y="160308"/>
                </a:cubicBezTo>
                <a:cubicBezTo>
                  <a:pt x="178774" y="166110"/>
                  <a:pt x="198240" y="167036"/>
                  <a:pt x="213870" y="152257"/>
                </a:cubicBezTo>
                <a:lnTo>
                  <a:pt x="271003" y="98337"/>
                </a:lnTo>
                <a:cubicBezTo>
                  <a:pt x="273063" y="96390"/>
                  <a:pt x="275766" y="95369"/>
                  <a:pt x="278582" y="95445"/>
                </a:cubicBezTo>
                <a:cubicBezTo>
                  <a:pt x="281417" y="95520"/>
                  <a:pt x="284044" y="96711"/>
                  <a:pt x="285971" y="98771"/>
                </a:cubicBezTo>
                <a:lnTo>
                  <a:pt x="404301" y="224150"/>
                </a:lnTo>
                <a:cubicBezTo>
                  <a:pt x="404301" y="224150"/>
                  <a:pt x="404301" y="224150"/>
                  <a:pt x="404301" y="224150"/>
                </a:cubicBezTo>
                <a:lnTo>
                  <a:pt x="405737" y="225662"/>
                </a:lnTo>
                <a:cubicBezTo>
                  <a:pt x="412125" y="232352"/>
                  <a:pt x="417152" y="237644"/>
                  <a:pt x="416906" y="248814"/>
                </a:cubicBezTo>
                <a:cubicBezTo>
                  <a:pt x="416547" y="259605"/>
                  <a:pt x="409838" y="269036"/>
                  <a:pt x="399765" y="272854"/>
                </a:cubicBezTo>
                <a:close/>
              </a:path>
            </a:pathLst>
          </a:custGeom>
          <a:solidFill>
            <a:schemeClr val="bg1"/>
          </a:solidFill>
          <a:ln cap="flat" w="1890">
            <a:noFill/>
            <a:prstDash val="solid"/>
            <a:miter/>
          </a:ln>
        </p:spPr>
        <p:txBody>
          <a:bodyPr anchor="ctr" numCol="1" rtlCol="0"/>
          <a:lstStyle/>
          <a:p>
            <a:endParaRPr lang="en-US"/>
          </a:p>
        </p:txBody>
      </p:sp>
      <p:grpSp>
        <p:nvGrpSpPr>
          <p:cNvPr id="3" name="Group 2">
            <a:extLst>
              <a:ext uri="{FF2B5EF4-FFF2-40B4-BE49-F238E27FC236}">
                <a16:creationId xmlns:a16="http://schemas.microsoft.com/office/drawing/2014/main" id="{4C5EF554-59F6-1C1B-2FEA-0ECBC56DCF4B}"/>
              </a:ext>
            </a:extLst>
          </p:cNvPr>
          <p:cNvGrpSpPr/>
          <p:nvPr/>
        </p:nvGrpSpPr>
        <p:grpSpPr>
          <a:xfrm>
            <a:off x="1273361" y="3001743"/>
            <a:ext cx="545412" cy="898263"/>
            <a:chOff x="2817681" y="2300703"/>
            <a:chExt cx="545412" cy="898263"/>
          </a:xfrm>
        </p:grpSpPr>
        <p:sp>
          <p:nvSpPr>
            <p:cNvPr id="4" name="Freeform: Shape 3">
              <a:extLst>
                <a:ext uri="{FF2B5EF4-FFF2-40B4-BE49-F238E27FC236}">
                  <a16:creationId xmlns:a16="http://schemas.microsoft.com/office/drawing/2014/main" id="{BD98CD93-CF1C-B05E-8F32-8C1A9BBB69D8}"/>
                </a:ext>
              </a:extLst>
            </p:cNvPr>
            <p:cNvSpPr/>
            <p:nvPr/>
          </p:nvSpPr>
          <p:spPr>
            <a:xfrm>
              <a:off x="2900541" y="2819238"/>
              <a:ext cx="379728" cy="379728"/>
            </a:xfrm>
            <a:custGeom>
              <a:avLst/>
              <a:gdLst>
                <a:gd fmla="*/ 208650 w 208649" name="connsiteX0"/>
                <a:gd fmla="*/ 104325 h 208649" name="connsiteY0"/>
                <a:gd fmla="*/ 104325 w 208649" name="connsiteX1"/>
                <a:gd fmla="*/ 208649 h 208649" name="connsiteY1"/>
                <a:gd fmla="*/ 0 w 208649" name="connsiteX2"/>
                <a:gd fmla="*/ 104325 h 208649" name="connsiteY2"/>
                <a:gd fmla="*/ 104325 w 208649" name="connsiteX3"/>
                <a:gd fmla="*/ 0 h 208649" name="connsiteY3"/>
                <a:gd fmla="*/ 208650 w 208649" name="connsiteX4"/>
                <a:gd fmla="*/ 104325 h 208649" name="connsiteY4"/>
              </a:gdLst>
              <a:ahLst/>
              <a:cxnLst>
                <a:cxn ang="0">
                  <a:pos x="connsiteX0" y="connsiteY0"/>
                </a:cxn>
                <a:cxn ang="0">
                  <a:pos x="connsiteX1" y="connsiteY1"/>
                </a:cxn>
                <a:cxn ang="0">
                  <a:pos x="connsiteX2" y="connsiteY2"/>
                </a:cxn>
                <a:cxn ang="0">
                  <a:pos x="connsiteX3" y="connsiteY3"/>
                </a:cxn>
                <a:cxn ang="0">
                  <a:pos x="connsiteX4" y="connsiteY4"/>
                </a:cxn>
              </a:cxnLst>
              <a:rect b="b" l="l" r="r" t="t"/>
              <a:pathLst>
                <a:path h="208649" w="208649">
                  <a:moveTo>
                    <a:pt x="208650" y="104325"/>
                  </a:moveTo>
                  <a:cubicBezTo>
                    <a:pt x="208650" y="161942"/>
                    <a:pt x="161942" y="208649"/>
                    <a:pt x="104325" y="208649"/>
                  </a:cubicBezTo>
                  <a:cubicBezTo>
                    <a:pt x="46707" y="208649"/>
                    <a:pt x="0" y="161942"/>
                    <a:pt x="0" y="104325"/>
                  </a:cubicBezTo>
                  <a:cubicBezTo>
                    <a:pt x="0" y="46708"/>
                    <a:pt x="46707" y="0"/>
                    <a:pt x="104325" y="0"/>
                  </a:cubicBezTo>
                  <a:cubicBezTo>
                    <a:pt x="161942" y="0"/>
                    <a:pt x="208650" y="46708"/>
                    <a:pt x="208650" y="104325"/>
                  </a:cubicBezTo>
                  <a:close/>
                </a:path>
              </a:pathLst>
            </a:custGeom>
            <a:solidFill>
              <a:schemeClr val="accent2"/>
            </a:solidFill>
            <a:ln cap="flat" w="1890">
              <a:noFill/>
              <a:prstDash val="solid"/>
              <a:miter/>
            </a:ln>
          </p:spPr>
          <p:txBody>
            <a:bodyPr anchor="ctr" numCol="1" rtlCol="0"/>
            <a:lstStyle/>
            <a:p>
              <a:endParaRPr lang="en-US"/>
            </a:p>
          </p:txBody>
        </p:sp>
        <p:sp>
          <p:nvSpPr>
            <p:cNvPr id="5" name="Freeform: Shape 4">
              <a:extLst>
                <a:ext uri="{FF2B5EF4-FFF2-40B4-BE49-F238E27FC236}">
                  <a16:creationId xmlns:a16="http://schemas.microsoft.com/office/drawing/2014/main" id="{13338FE7-1E76-03B7-90EC-0DE1472F16F9}"/>
                </a:ext>
              </a:extLst>
            </p:cNvPr>
            <p:cNvSpPr/>
            <p:nvPr/>
          </p:nvSpPr>
          <p:spPr>
            <a:xfrm>
              <a:off x="2817681" y="2300703"/>
              <a:ext cx="545412" cy="823040"/>
            </a:xfrm>
            <a:custGeom>
              <a:avLst/>
              <a:gdLst>
                <a:gd fmla="*/ 229552 w 299687" name="connsiteX0"/>
                <a:gd fmla="*/ 214084 h 452235" name="connsiteY0"/>
                <a:gd fmla="*/ 199408 w 299687" name="connsiteX1"/>
                <a:gd fmla="*/ 214084 h 452235" name="connsiteY1"/>
                <a:gd fmla="*/ 241232 w 299687" name="connsiteX2"/>
                <a:gd fmla="*/ 178875 h 452235" name="connsiteY2"/>
                <a:gd fmla="*/ 215945 w 299687" name="connsiteX3"/>
                <a:gd fmla="*/ 21367 h 452235" name="connsiteY3"/>
                <a:gd fmla="*/ 58437 w 299687" name="connsiteX4"/>
                <a:gd fmla="*/ 46655 h 452235" name="connsiteY4"/>
                <a:gd fmla="*/ 38460 w 299687" name="connsiteX5"/>
                <a:gd fmla="*/ 130644 h 452235" name="connsiteY5"/>
                <a:gd fmla="*/ 83724 w 299687" name="connsiteX6"/>
                <a:gd fmla="*/ 204162 h 452235" name="connsiteY6"/>
                <a:gd fmla="*/ 100261 w 299687" name="connsiteX7"/>
                <a:gd fmla="*/ 214084 h 452235" name="connsiteY7"/>
                <a:gd fmla="*/ 70135 w 299687" name="connsiteX8"/>
                <a:gd fmla="*/ 214084 h 452235" name="connsiteY8"/>
                <a:gd fmla="*/ 0 w 299687" name="connsiteX9"/>
                <a:gd fmla="*/ 284220 h 452235" name="connsiteY9"/>
                <a:gd fmla="*/ 0 w 299687" name="connsiteX10"/>
                <a:gd fmla="*/ 417140 h 452235" name="connsiteY10"/>
                <a:gd fmla="*/ 4725 w 299687" name="connsiteX11"/>
                <a:gd fmla="*/ 421865 h 452235" name="connsiteY11"/>
                <a:gd fmla="*/ 9450 w 299687" name="connsiteX12"/>
                <a:gd fmla="*/ 417140 h 452235" name="connsiteY12"/>
                <a:gd fmla="*/ 9450 w 299687" name="connsiteX13"/>
                <a:gd fmla="*/ 284220 h 452235" name="connsiteY13"/>
                <a:gd fmla="*/ 70135 w 299687" name="connsiteX14"/>
                <a:gd fmla="*/ 223534 h 452235" name="connsiteY14"/>
                <a:gd fmla="*/ 229552 w 299687" name="connsiteX15"/>
                <a:gd fmla="*/ 223534 h 452235" name="connsiteY15"/>
                <a:gd fmla="*/ 290238 w 299687" name="connsiteX16"/>
                <a:gd fmla="*/ 284220 h 452235" name="connsiteY16"/>
                <a:gd fmla="*/ 290238 w 299687" name="connsiteX17"/>
                <a:gd fmla="*/ 417140 h 452235" name="connsiteY17"/>
                <a:gd fmla="*/ 294963 w 299687" name="connsiteX18"/>
                <a:gd fmla="*/ 421865 h 452235" name="connsiteY18"/>
                <a:gd fmla="*/ 299687 w 299687" name="connsiteX19"/>
                <a:gd fmla="*/ 417140 h 452235" name="connsiteY19"/>
                <a:gd fmla="*/ 299687 w 299687" name="connsiteX20"/>
                <a:gd fmla="*/ 284220 h 452235" name="connsiteY20"/>
                <a:gd fmla="*/ 229552 w 299687" name="connsiteX21"/>
                <a:gd fmla="*/ 214084 h 452235" name="connsiteY21"/>
                <a:gd fmla="*/ 127042 w 299687" name="connsiteX22"/>
                <a:gd fmla="*/ 213593 h 452235" name="connsiteY22"/>
                <a:gd fmla="*/ 89262 w 299687" name="connsiteX23"/>
                <a:gd fmla="*/ 196508 h 452235" name="connsiteY23"/>
                <a:gd fmla="*/ 47797 w 299687" name="connsiteX24"/>
                <a:gd fmla="*/ 129151 h 452235" name="connsiteY24"/>
                <a:gd fmla="*/ 66110 w 299687" name="connsiteX25"/>
                <a:gd fmla="*/ 52192 h 452235" name="connsiteY25"/>
                <a:gd fmla="*/ 210426 w 299687" name="connsiteX26"/>
                <a:gd fmla="*/ 29022 h 452235" name="connsiteY26"/>
                <a:gd fmla="*/ 233597 w 299687" name="connsiteX27"/>
                <a:gd fmla="*/ 173337 h 452235" name="connsiteY27"/>
                <a:gd fmla="*/ 171361 w 299687" name="connsiteX28"/>
                <a:gd fmla="*/ 213858 h 452235" name="connsiteY28"/>
                <a:gd fmla="*/ 170643 w 299687" name="connsiteX29"/>
                <a:gd fmla="*/ 214084 h 452235" name="connsiteY29"/>
                <a:gd fmla="*/ 128251 w 299687" name="connsiteX30"/>
                <a:gd fmla="*/ 214084 h 452235" name="connsiteY30"/>
                <a:gd fmla="*/ 127042 w 299687" name="connsiteX31"/>
                <a:gd fmla="*/ 213593 h 452235" name="connsiteY31"/>
                <a:gd fmla="*/ 204945 w 299687" name="connsiteX32"/>
                <a:gd fmla="*/ 324929 h 452235" name="connsiteY32"/>
                <a:gd fmla="*/ 94762 w 299687" name="connsiteX33"/>
                <a:gd fmla="*/ 324929 h 452235" name="connsiteY33"/>
                <a:gd fmla="*/ 86200 w 299687" name="connsiteX34"/>
                <a:gd fmla="*/ 333491 h 452235" name="connsiteY34"/>
                <a:gd fmla="*/ 86200 w 299687" name="connsiteX35"/>
                <a:gd fmla="*/ 443674 h 452235" name="connsiteY35"/>
                <a:gd fmla="*/ 94762 w 299687" name="connsiteX36"/>
                <a:gd fmla="*/ 452236 h 452235" name="connsiteY36"/>
                <a:gd fmla="*/ 204945 w 299687" name="connsiteX37"/>
                <a:gd fmla="*/ 452236 h 452235" name="connsiteY37"/>
                <a:gd fmla="*/ 213507 w 299687" name="connsiteX38"/>
                <a:gd fmla="*/ 443674 h 452235" name="connsiteY38"/>
                <a:gd fmla="*/ 213507 w 299687" name="connsiteX39"/>
                <a:gd fmla="*/ 333491 h 452235" name="connsiteY39"/>
                <a:gd fmla="*/ 204945 w 299687" name="connsiteX40"/>
                <a:gd fmla="*/ 324929 h 452235" name="connsiteY40"/>
                <a:gd fmla="*/ 95650 w 299687" name="connsiteX41"/>
                <a:gd fmla="*/ 374484 h 452235" name="connsiteY41"/>
                <a:gd fmla="*/ 204057 w 299687" name="connsiteX42"/>
                <a:gd fmla="*/ 374484 h 452235" name="connsiteY42"/>
                <a:gd fmla="*/ 204057 w 299687" name="connsiteX43"/>
                <a:gd fmla="*/ 405101 h 452235" name="connsiteY43"/>
                <a:gd fmla="*/ 95650 w 299687" name="connsiteX44"/>
                <a:gd fmla="*/ 405101 h 452235" name="connsiteY44"/>
                <a:gd fmla="*/ 95650 w 299687" name="connsiteX45"/>
                <a:gd fmla="*/ 374484 h 452235" name="connsiteY45"/>
                <a:gd fmla="*/ 204057 w 299687" name="connsiteX46"/>
                <a:gd fmla="*/ 334379 h 452235" name="connsiteY46"/>
                <a:gd fmla="*/ 204057 w 299687" name="connsiteX47"/>
                <a:gd fmla="*/ 365034 h 452235" name="connsiteY47"/>
                <a:gd fmla="*/ 95650 w 299687" name="connsiteX48"/>
                <a:gd fmla="*/ 365034 h 452235" name="connsiteY48"/>
                <a:gd fmla="*/ 95650 w 299687" name="connsiteX49"/>
                <a:gd fmla="*/ 334379 h 452235" name="connsiteY49"/>
                <a:gd fmla="*/ 204057 w 299687" name="connsiteX50"/>
                <a:gd fmla="*/ 334379 h 452235" name="connsiteY50"/>
                <a:gd fmla="*/ 95650 w 299687" name="connsiteX51"/>
                <a:gd fmla="*/ 442786 h 452235" name="connsiteY51"/>
                <a:gd fmla="*/ 95650 w 299687" name="connsiteX52"/>
                <a:gd fmla="*/ 414550 h 452235" name="connsiteY52"/>
                <a:gd fmla="*/ 204057 w 299687" name="connsiteX53"/>
                <a:gd fmla="*/ 414550 h 452235" name="connsiteY53"/>
                <a:gd fmla="*/ 204057 w 299687" name="connsiteX54"/>
                <a:gd fmla="*/ 442786 h 452235" name="connsiteY54"/>
                <a:gd fmla="*/ 95650 w 299687" name="connsiteX55"/>
                <a:gd fmla="*/ 442786 h 452235" name="connsiteY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b="b" l="l" r="r" t="t"/>
              <a:pathLst>
                <a:path h="452235" w="299687">
                  <a:moveTo>
                    <a:pt x="229552" y="214084"/>
                  </a:moveTo>
                  <a:lnTo>
                    <a:pt x="199408" y="214084"/>
                  </a:lnTo>
                  <a:cubicBezTo>
                    <a:pt x="215888" y="206033"/>
                    <a:pt x="230289" y="194013"/>
                    <a:pt x="241232" y="178875"/>
                  </a:cubicBezTo>
                  <a:cubicBezTo>
                    <a:pt x="277689" y="128470"/>
                    <a:pt x="266350" y="57824"/>
                    <a:pt x="215945" y="21367"/>
                  </a:cubicBezTo>
                  <a:cubicBezTo>
                    <a:pt x="165540" y="-15090"/>
                    <a:pt x="94894" y="-3750"/>
                    <a:pt x="58437" y="46655"/>
                  </a:cubicBezTo>
                  <a:cubicBezTo>
                    <a:pt x="40785" y="71073"/>
                    <a:pt x="33678" y="100896"/>
                    <a:pt x="38460" y="130644"/>
                  </a:cubicBezTo>
                  <a:cubicBezTo>
                    <a:pt x="43242" y="160391"/>
                    <a:pt x="59306" y="186510"/>
                    <a:pt x="83724" y="204162"/>
                  </a:cubicBezTo>
                  <a:cubicBezTo>
                    <a:pt x="88997" y="207980"/>
                    <a:pt x="94535" y="211268"/>
                    <a:pt x="100261" y="214084"/>
                  </a:cubicBezTo>
                  <a:lnTo>
                    <a:pt x="70135" y="214084"/>
                  </a:lnTo>
                  <a:cubicBezTo>
                    <a:pt x="31467" y="214084"/>
                    <a:pt x="0" y="245552"/>
                    <a:pt x="0" y="284220"/>
                  </a:cubicBezTo>
                  <a:lnTo>
                    <a:pt x="0" y="417140"/>
                  </a:lnTo>
                  <a:cubicBezTo>
                    <a:pt x="0" y="419748"/>
                    <a:pt x="2117" y="421865"/>
                    <a:pt x="4725" y="421865"/>
                  </a:cubicBezTo>
                  <a:cubicBezTo>
                    <a:pt x="7333" y="421865"/>
                    <a:pt x="9450" y="419748"/>
                    <a:pt x="9450" y="417140"/>
                  </a:cubicBezTo>
                  <a:lnTo>
                    <a:pt x="9450" y="284220"/>
                  </a:lnTo>
                  <a:cubicBezTo>
                    <a:pt x="9450" y="250749"/>
                    <a:pt x="36684" y="223534"/>
                    <a:pt x="70135" y="223534"/>
                  </a:cubicBezTo>
                  <a:lnTo>
                    <a:pt x="229552" y="223534"/>
                  </a:lnTo>
                  <a:cubicBezTo>
                    <a:pt x="263023" y="223534"/>
                    <a:pt x="290238" y="250768"/>
                    <a:pt x="290238" y="284220"/>
                  </a:cubicBezTo>
                  <a:lnTo>
                    <a:pt x="290238" y="417140"/>
                  </a:lnTo>
                  <a:cubicBezTo>
                    <a:pt x="290238" y="419748"/>
                    <a:pt x="292355" y="421865"/>
                    <a:pt x="294963" y="421865"/>
                  </a:cubicBezTo>
                  <a:cubicBezTo>
                    <a:pt x="297571" y="421865"/>
                    <a:pt x="299687" y="419748"/>
                    <a:pt x="299687" y="417140"/>
                  </a:cubicBezTo>
                  <a:lnTo>
                    <a:pt x="299687" y="284220"/>
                  </a:lnTo>
                  <a:cubicBezTo>
                    <a:pt x="299707" y="245533"/>
                    <a:pt x="268239" y="214084"/>
                    <a:pt x="229552" y="214084"/>
                  </a:cubicBezTo>
                  <a:close/>
                  <a:moveTo>
                    <a:pt x="127042" y="213593"/>
                  </a:moveTo>
                  <a:cubicBezTo>
                    <a:pt x="113416" y="210512"/>
                    <a:pt x="100696" y="204767"/>
                    <a:pt x="89262" y="196508"/>
                  </a:cubicBezTo>
                  <a:cubicBezTo>
                    <a:pt x="66885" y="180330"/>
                    <a:pt x="52163" y="156404"/>
                    <a:pt x="47797" y="129151"/>
                  </a:cubicBezTo>
                  <a:cubicBezTo>
                    <a:pt x="43431" y="101898"/>
                    <a:pt x="49932" y="74569"/>
                    <a:pt x="66110" y="52192"/>
                  </a:cubicBezTo>
                  <a:cubicBezTo>
                    <a:pt x="99505" y="6021"/>
                    <a:pt x="164255" y="-4374"/>
                    <a:pt x="210426" y="29022"/>
                  </a:cubicBezTo>
                  <a:cubicBezTo>
                    <a:pt x="256597" y="62417"/>
                    <a:pt x="266992" y="127166"/>
                    <a:pt x="233597" y="173337"/>
                  </a:cubicBezTo>
                  <a:cubicBezTo>
                    <a:pt x="218553" y="194127"/>
                    <a:pt x="196460" y="208528"/>
                    <a:pt x="171361" y="213858"/>
                  </a:cubicBezTo>
                  <a:cubicBezTo>
                    <a:pt x="171115" y="213914"/>
                    <a:pt x="170888" y="213990"/>
                    <a:pt x="170643" y="214084"/>
                  </a:cubicBezTo>
                  <a:lnTo>
                    <a:pt x="128251" y="214084"/>
                  </a:lnTo>
                  <a:cubicBezTo>
                    <a:pt x="127892" y="213877"/>
                    <a:pt x="127495" y="213688"/>
                    <a:pt x="127042" y="213593"/>
                  </a:cubicBezTo>
                  <a:close/>
                  <a:moveTo>
                    <a:pt x="204945" y="324929"/>
                  </a:moveTo>
                  <a:lnTo>
                    <a:pt x="94762" y="324929"/>
                  </a:lnTo>
                  <a:cubicBezTo>
                    <a:pt x="90037" y="324929"/>
                    <a:pt x="86200" y="328766"/>
                    <a:pt x="86200" y="333491"/>
                  </a:cubicBezTo>
                  <a:lnTo>
                    <a:pt x="86200" y="443674"/>
                  </a:lnTo>
                  <a:cubicBezTo>
                    <a:pt x="86200" y="448399"/>
                    <a:pt x="90037" y="452236"/>
                    <a:pt x="94762" y="452236"/>
                  </a:cubicBezTo>
                  <a:lnTo>
                    <a:pt x="204945" y="452236"/>
                  </a:lnTo>
                  <a:cubicBezTo>
                    <a:pt x="209670" y="452236"/>
                    <a:pt x="213507" y="448399"/>
                    <a:pt x="213507" y="443674"/>
                  </a:cubicBezTo>
                  <a:lnTo>
                    <a:pt x="213507" y="333491"/>
                  </a:lnTo>
                  <a:cubicBezTo>
                    <a:pt x="213507" y="328766"/>
                    <a:pt x="209670" y="324929"/>
                    <a:pt x="204945" y="324929"/>
                  </a:cubicBezTo>
                  <a:close/>
                  <a:moveTo>
                    <a:pt x="95650" y="374484"/>
                  </a:moveTo>
                  <a:lnTo>
                    <a:pt x="204057" y="374484"/>
                  </a:lnTo>
                  <a:lnTo>
                    <a:pt x="204057" y="405101"/>
                  </a:lnTo>
                  <a:lnTo>
                    <a:pt x="95650" y="405101"/>
                  </a:lnTo>
                  <a:lnTo>
                    <a:pt x="95650" y="374484"/>
                  </a:lnTo>
                  <a:close/>
                  <a:moveTo>
                    <a:pt x="204057" y="334379"/>
                  </a:moveTo>
                  <a:lnTo>
                    <a:pt x="204057" y="365034"/>
                  </a:lnTo>
                  <a:lnTo>
                    <a:pt x="95650" y="365034"/>
                  </a:lnTo>
                  <a:lnTo>
                    <a:pt x="95650" y="334379"/>
                  </a:lnTo>
                  <a:lnTo>
                    <a:pt x="204057" y="334379"/>
                  </a:lnTo>
                  <a:close/>
                  <a:moveTo>
                    <a:pt x="95650" y="442786"/>
                  </a:moveTo>
                  <a:lnTo>
                    <a:pt x="95650" y="414550"/>
                  </a:lnTo>
                  <a:lnTo>
                    <a:pt x="204057" y="414550"/>
                  </a:lnTo>
                  <a:lnTo>
                    <a:pt x="204057" y="442786"/>
                  </a:lnTo>
                  <a:lnTo>
                    <a:pt x="95650" y="442786"/>
                  </a:lnTo>
                  <a:close/>
                </a:path>
              </a:pathLst>
            </a:custGeom>
            <a:solidFill>
              <a:schemeClr val="bg1"/>
            </a:solidFill>
            <a:ln cap="flat" w="1890">
              <a:noFill/>
              <a:prstDash val="solid"/>
              <a:miter/>
            </a:ln>
          </p:spPr>
          <p:txBody>
            <a:bodyPr anchor="ctr" numCol="1" rtlCol="0"/>
            <a:lstStyle/>
            <a:p>
              <a:endParaRPr lang="en-US"/>
            </a:p>
          </p:txBody>
        </p:sp>
      </p:grpSp>
      <p:sp>
        <p:nvSpPr>
          <p:cNvPr id="6" name="Freeform: Shape 5">
            <a:extLst>
              <a:ext uri="{FF2B5EF4-FFF2-40B4-BE49-F238E27FC236}">
                <a16:creationId xmlns:a16="http://schemas.microsoft.com/office/drawing/2014/main" id="{1440E0BC-EBAC-E2F1-5D3E-2D33C1676DFB}"/>
              </a:ext>
            </a:extLst>
          </p:cNvPr>
          <p:cNvSpPr/>
          <p:nvPr/>
        </p:nvSpPr>
        <p:spPr>
          <a:xfrm>
            <a:off x="1226479" y="4907369"/>
            <a:ext cx="639209" cy="760111"/>
          </a:xfrm>
          <a:custGeom>
            <a:avLst/>
            <a:gdLst>
              <a:gd fmla="*/ 428494 w 856987" name="connsiteX0"/>
              <a:gd fmla="*/ 0 h 1019080" name="connsiteY0"/>
              <a:gd fmla="*/ 0 w 856987" name="connsiteX1"/>
              <a:gd fmla="*/ 132256 h 1019080" name="connsiteY1"/>
              <a:gd fmla="*/ 0 w 856987" name="connsiteX2"/>
              <a:gd fmla="*/ 886824 h 1019080" name="connsiteY2"/>
              <a:gd fmla="*/ 428494 w 856987" name="connsiteX3"/>
              <a:gd fmla="*/ 1019080 h 1019080" name="connsiteY3"/>
              <a:gd fmla="*/ 856988 w 856987" name="connsiteX4"/>
              <a:gd fmla="*/ 886824 h 1019080" name="connsiteY4"/>
              <a:gd fmla="*/ 856988 w 856987" name="connsiteX5"/>
              <a:gd fmla="*/ 132256 h 1019080" name="connsiteY5"/>
              <a:gd fmla="*/ 428494 w 856987" name="connsiteX6"/>
              <a:gd fmla="*/ 0 h 1019080" name="connsiteY6"/>
              <a:gd fmla="*/ 428494 w 856987" name="connsiteX7"/>
              <a:gd fmla="*/ 23057 h 1019080" name="connsiteY7"/>
              <a:gd fmla="*/ 833930 w 856987" name="connsiteX8"/>
              <a:gd fmla="*/ 132256 h 1019080" name="connsiteY8"/>
              <a:gd fmla="*/ 428494 w 856987" name="connsiteX9"/>
              <a:gd fmla="*/ 241455 h 1019080" name="connsiteY9"/>
              <a:gd fmla="*/ 23057 w 856987" name="connsiteX10"/>
              <a:gd fmla="*/ 132256 h 1019080" name="connsiteY10"/>
              <a:gd fmla="*/ 428494 w 856987" name="connsiteX11"/>
              <a:gd fmla="*/ 23057 h 1019080" name="connsiteY11"/>
              <a:gd fmla="*/ 428494 w 856987" name="connsiteX12"/>
              <a:gd fmla="*/ 996069 h 1019080" name="connsiteY12"/>
              <a:gd fmla="*/ 23057 w 856987" name="connsiteX13"/>
              <a:gd fmla="*/ 886871 h 1019080" name="connsiteY13"/>
              <a:gd fmla="*/ 23057 w 856987" name="connsiteX14"/>
              <a:gd fmla="*/ 177586 h 1019080" name="connsiteY14"/>
              <a:gd fmla="*/ 428494 w 856987" name="connsiteX15"/>
              <a:gd fmla="*/ 264558 h 1019080" name="connsiteY15"/>
              <a:gd fmla="*/ 833930 w 856987" name="connsiteX16"/>
              <a:gd fmla="*/ 177586 h 1019080" name="connsiteY16"/>
              <a:gd fmla="*/ 833930 w 856987" name="connsiteX17"/>
              <a:gd fmla="*/ 886871 h 1019080" name="connsiteY17"/>
              <a:gd fmla="*/ 428494 w 856987" name="connsiteX18"/>
              <a:gd fmla="*/ 996069 h 1019080" name="connsiteY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b="b" l="l" r="r" t="t"/>
            <a:pathLst>
              <a:path h="1019080" w="856987">
                <a:moveTo>
                  <a:pt x="428494" y="0"/>
                </a:moveTo>
                <a:cubicBezTo>
                  <a:pt x="220795" y="0"/>
                  <a:pt x="0" y="46345"/>
                  <a:pt x="0" y="132256"/>
                </a:cubicBezTo>
                <a:lnTo>
                  <a:pt x="0" y="886824"/>
                </a:lnTo>
                <a:cubicBezTo>
                  <a:pt x="0" y="972735"/>
                  <a:pt x="220749" y="1019080"/>
                  <a:pt x="428494" y="1019080"/>
                </a:cubicBezTo>
                <a:cubicBezTo>
                  <a:pt x="636239" y="1019080"/>
                  <a:pt x="856988" y="972735"/>
                  <a:pt x="856988" y="886824"/>
                </a:cubicBezTo>
                <a:lnTo>
                  <a:pt x="856988" y="132256"/>
                </a:lnTo>
                <a:cubicBezTo>
                  <a:pt x="856988" y="46345"/>
                  <a:pt x="636193" y="0"/>
                  <a:pt x="428494" y="0"/>
                </a:cubicBezTo>
                <a:close/>
                <a:moveTo>
                  <a:pt x="428494" y="23057"/>
                </a:moveTo>
                <a:cubicBezTo>
                  <a:pt x="667412" y="23057"/>
                  <a:pt x="833930" y="80608"/>
                  <a:pt x="833930" y="132256"/>
                </a:cubicBezTo>
                <a:cubicBezTo>
                  <a:pt x="833930" y="183904"/>
                  <a:pt x="667412" y="241455"/>
                  <a:pt x="428494" y="241455"/>
                </a:cubicBezTo>
                <a:cubicBezTo>
                  <a:pt x="189575" y="241455"/>
                  <a:pt x="23057" y="183904"/>
                  <a:pt x="23057" y="132256"/>
                </a:cubicBezTo>
                <a:cubicBezTo>
                  <a:pt x="23057" y="80608"/>
                  <a:pt x="189575" y="23057"/>
                  <a:pt x="428494" y="23057"/>
                </a:cubicBezTo>
                <a:close/>
                <a:moveTo>
                  <a:pt x="428494" y="996069"/>
                </a:moveTo>
                <a:cubicBezTo>
                  <a:pt x="189575" y="996069"/>
                  <a:pt x="23057" y="938519"/>
                  <a:pt x="23057" y="886871"/>
                </a:cubicBezTo>
                <a:lnTo>
                  <a:pt x="23057" y="177586"/>
                </a:lnTo>
                <a:cubicBezTo>
                  <a:pt x="84850" y="234353"/>
                  <a:pt x="260868" y="264558"/>
                  <a:pt x="428494" y="264558"/>
                </a:cubicBezTo>
                <a:cubicBezTo>
                  <a:pt x="596120" y="264558"/>
                  <a:pt x="772138" y="234353"/>
                  <a:pt x="833930" y="177586"/>
                </a:cubicBezTo>
                <a:lnTo>
                  <a:pt x="833930" y="886871"/>
                </a:lnTo>
                <a:cubicBezTo>
                  <a:pt x="833930" y="938519"/>
                  <a:pt x="667412" y="996069"/>
                  <a:pt x="428494" y="996069"/>
                </a:cubicBezTo>
                <a:close/>
              </a:path>
            </a:pathLst>
          </a:custGeom>
          <a:solidFill>
            <a:schemeClr val="bg1"/>
          </a:solidFill>
          <a:ln cap="flat" w="4611">
            <a:noFill/>
            <a:prstDash val="solid"/>
            <a:miter/>
          </a:ln>
        </p:spPr>
        <p:txBody>
          <a:bodyPr anchor="ctr" numCol="1" rtlCol="0"/>
          <a:lstStyle/>
          <a:p>
            <a:endParaRPr lang="en-US"/>
          </a:p>
        </p:txBody>
      </p:sp>
      <p:grpSp>
        <p:nvGrpSpPr>
          <p:cNvPr id="7" name="Group 6">
            <a:extLst>
              <a:ext uri="{FF2B5EF4-FFF2-40B4-BE49-F238E27FC236}">
                <a16:creationId xmlns:a16="http://schemas.microsoft.com/office/drawing/2014/main" id="{674FB23B-46BE-19AC-0451-C07B54343EAC}"/>
              </a:ext>
            </a:extLst>
          </p:cNvPr>
          <p:cNvGrpSpPr/>
          <p:nvPr/>
        </p:nvGrpSpPr>
        <p:grpSpPr>
          <a:xfrm>
            <a:off x="6875629" y="1273548"/>
            <a:ext cx="718870" cy="718870"/>
            <a:chOff x="2730349" y="2391148"/>
            <a:chExt cx="718870" cy="718870"/>
          </a:xfrm>
        </p:grpSpPr>
        <p:sp>
          <p:nvSpPr>
            <p:cNvPr id="8" name="Freeform: Shape 7">
              <a:extLst>
                <a:ext uri="{FF2B5EF4-FFF2-40B4-BE49-F238E27FC236}">
                  <a16:creationId xmlns:a16="http://schemas.microsoft.com/office/drawing/2014/main" id="{026AF16B-9D13-1001-494E-3451AA01EA6B}"/>
                </a:ext>
              </a:extLst>
            </p:cNvPr>
            <p:cNvSpPr/>
            <p:nvPr/>
          </p:nvSpPr>
          <p:spPr>
            <a:xfrm>
              <a:off x="2730349" y="2391148"/>
              <a:ext cx="718870" cy="718870"/>
            </a:xfrm>
            <a:custGeom>
              <a:avLst/>
              <a:gdLst>
                <a:gd fmla="*/ 394997 w 394997" name="connsiteX0"/>
                <a:gd fmla="*/ 197499 h 394997" name="connsiteY0"/>
                <a:gd fmla="*/ 197498 w 394997" name="connsiteX1"/>
                <a:gd fmla="*/ 394998 h 394997" name="connsiteY1"/>
                <a:gd fmla="*/ 0 w 394997" name="connsiteX2"/>
                <a:gd fmla="*/ 197499 h 394997" name="connsiteY2"/>
                <a:gd fmla="*/ 197498 w 394997" name="connsiteX3"/>
                <a:gd fmla="*/ 0 h 394997" name="connsiteY3"/>
                <a:gd fmla="*/ 394997 w 394997" name="connsiteX4"/>
                <a:gd fmla="*/ 197499 h 394997" name="connsiteY4"/>
              </a:gdLst>
              <a:ahLst/>
              <a:cxnLst>
                <a:cxn ang="0">
                  <a:pos x="connsiteX0" y="connsiteY0"/>
                </a:cxn>
                <a:cxn ang="0">
                  <a:pos x="connsiteX1" y="connsiteY1"/>
                </a:cxn>
                <a:cxn ang="0">
                  <a:pos x="connsiteX2" y="connsiteY2"/>
                </a:cxn>
                <a:cxn ang="0">
                  <a:pos x="connsiteX3" y="connsiteY3"/>
                </a:cxn>
                <a:cxn ang="0">
                  <a:pos x="connsiteX4" y="connsiteY4"/>
                </a:cxn>
              </a:cxnLst>
              <a:rect b="b" l="l" r="r" t="t"/>
              <a:pathLst>
                <a:path h="394997" w="394997">
                  <a:moveTo>
                    <a:pt x="394997" y="197499"/>
                  </a:moveTo>
                  <a:cubicBezTo>
                    <a:pt x="394997" y="306574"/>
                    <a:pt x="306574" y="394998"/>
                    <a:pt x="197498" y="394998"/>
                  </a:cubicBezTo>
                  <a:cubicBezTo>
                    <a:pt x="88423" y="394998"/>
                    <a:pt x="0" y="306574"/>
                    <a:pt x="0" y="197499"/>
                  </a:cubicBezTo>
                  <a:cubicBezTo>
                    <a:pt x="0" y="88423"/>
                    <a:pt x="88423" y="0"/>
                    <a:pt x="197498" y="0"/>
                  </a:cubicBezTo>
                  <a:cubicBezTo>
                    <a:pt x="306574" y="0"/>
                    <a:pt x="394997" y="88423"/>
                    <a:pt x="394997" y="197499"/>
                  </a:cubicBezTo>
                  <a:close/>
                </a:path>
              </a:pathLst>
            </a:custGeom>
            <a:solidFill>
              <a:schemeClr val="accent2"/>
            </a:solidFill>
            <a:ln cap="flat" w="1890">
              <a:noFill/>
              <a:prstDash val="solid"/>
              <a:miter/>
            </a:ln>
          </p:spPr>
          <p:txBody>
            <a:bodyPr anchor="ctr" numCol="1" rtlCol="0"/>
            <a:lstStyle/>
            <a:p>
              <a:endParaRPr lang="en-US"/>
            </a:p>
          </p:txBody>
        </p:sp>
        <p:sp>
          <p:nvSpPr>
            <p:cNvPr id="9" name="Freeform: Shape 8">
              <a:extLst>
                <a:ext uri="{FF2B5EF4-FFF2-40B4-BE49-F238E27FC236}">
                  <a16:creationId xmlns:a16="http://schemas.microsoft.com/office/drawing/2014/main" id="{075D637F-2CB8-80E7-A701-4B0B4AD542C5}"/>
                </a:ext>
              </a:extLst>
            </p:cNvPr>
            <p:cNvSpPr/>
            <p:nvPr/>
          </p:nvSpPr>
          <p:spPr>
            <a:xfrm>
              <a:off x="2988991" y="2495884"/>
              <a:ext cx="202927" cy="523434"/>
            </a:xfrm>
            <a:custGeom>
              <a:avLst/>
              <a:gdLst>
                <a:gd fmla="*/ 111420 w 111502" name="connsiteX0"/>
                <a:gd fmla="*/ 186102 h 287611" name="connsiteY0"/>
                <a:gd fmla="*/ 81445 w 111502" name="connsiteX1"/>
                <a:gd fmla="*/ 223920 h 287611" name="connsiteY1"/>
                <a:gd fmla="*/ 57613 w 111502" name="connsiteX2"/>
                <a:gd fmla="*/ 228569 h 287611" name="connsiteY2"/>
                <a:gd fmla="*/ 1520 w 111502" name="connsiteX3"/>
                <a:gd fmla="*/ 204359 h 287611" name="connsiteY3"/>
                <a:gd fmla="*/ 1256 w 111502" name="connsiteX4"/>
                <a:gd fmla="*/ 197688 h 287611" name="connsiteY4"/>
                <a:gd fmla="*/ 7927 w 111502" name="connsiteX5"/>
                <a:gd fmla="*/ 197423 h 287611" name="connsiteY5"/>
                <a:gd fmla="*/ 77892 w 111502" name="connsiteX6"/>
                <a:gd fmla="*/ 215189 h 287611" name="connsiteY6"/>
                <a:gd fmla="*/ 102008 w 111502" name="connsiteX7"/>
                <a:gd fmla="*/ 185630 h 287611" name="connsiteY7"/>
                <a:gd fmla="*/ 58086 w 111502" name="connsiteX8"/>
                <a:gd fmla="*/ 148304 h 287611" name="connsiteY8"/>
                <a:gd fmla="*/ 54778 w 111502" name="connsiteX9"/>
                <a:gd fmla="*/ 147699 h 287611" name="connsiteY9"/>
                <a:gd fmla="*/ 51736 w 111502" name="connsiteX10"/>
                <a:gd fmla="*/ 147132 h 287611" name="connsiteY10"/>
                <a:gd fmla="*/ 64 w 111502" name="connsiteX11"/>
                <a:gd fmla="*/ 100035 h 287611" name="connsiteY11"/>
                <a:gd fmla="*/ 30039 w 111502" name="connsiteX12"/>
                <a:gd fmla="*/ 62217 h 287611" name="connsiteY12"/>
                <a:gd fmla="*/ 109983 w 111502" name="connsiteX13"/>
                <a:gd fmla="*/ 81778 h 287611" name="connsiteY13"/>
                <a:gd fmla="*/ 110248 w 111502" name="connsiteX14"/>
                <a:gd fmla="*/ 88449 h 287611" name="connsiteY14"/>
                <a:gd fmla="*/ 103576 w 111502" name="connsiteX15"/>
                <a:gd fmla="*/ 88714 h 287611" name="connsiteY15"/>
                <a:gd fmla="*/ 33611 w 111502" name="connsiteX16"/>
                <a:gd fmla="*/ 70948 h 287611" name="connsiteY16"/>
                <a:gd fmla="*/ 9514 w 111502" name="connsiteX17"/>
                <a:gd fmla="*/ 100507 h 287611" name="connsiteY17"/>
                <a:gd fmla="*/ 53399 w 111502" name="connsiteX18"/>
                <a:gd fmla="*/ 137833 h 287611" name="connsiteY18"/>
                <a:gd fmla="*/ 56687 w 111502" name="connsiteX19"/>
                <a:gd fmla="*/ 138438 h 287611" name="connsiteY19"/>
                <a:gd fmla="*/ 59749 w 111502" name="connsiteX20"/>
                <a:gd fmla="*/ 139005 h 287611" name="connsiteY20"/>
                <a:gd fmla="*/ 111420 w 111502" name="connsiteX21"/>
                <a:gd fmla="*/ 186102 h 287611" name="connsiteY21"/>
                <a:gd fmla="*/ 55723 w 111502" name="connsiteX22"/>
                <a:gd fmla="*/ 46814 h 287611" name="connsiteY22"/>
                <a:gd fmla="*/ 60448 w 111502" name="connsiteX23"/>
                <a:gd fmla="*/ 42089 h 287611" name="connsiteY23"/>
                <a:gd fmla="*/ 60448 w 111502" name="connsiteX24"/>
                <a:gd fmla="*/ 4725 h 287611" name="connsiteY24"/>
                <a:gd fmla="*/ 55723 w 111502" name="connsiteX25"/>
                <a:gd fmla="*/ 0 h 287611" name="connsiteY25"/>
                <a:gd fmla="*/ 50999 w 111502" name="connsiteX26"/>
                <a:gd fmla="*/ 4725 h 287611" name="connsiteY26"/>
                <a:gd fmla="*/ 50999 w 111502" name="connsiteX27"/>
                <a:gd fmla="*/ 42089 h 287611" name="connsiteY27"/>
                <a:gd fmla="*/ 55723 w 111502" name="connsiteX28"/>
                <a:gd fmla="*/ 46814 h 287611" name="connsiteY28"/>
                <a:gd fmla="*/ 55723 w 111502" name="connsiteX29"/>
                <a:gd fmla="*/ 240797 h 287611" name="connsiteY29"/>
                <a:gd fmla="*/ 50999 w 111502" name="connsiteX30"/>
                <a:gd fmla="*/ 245522 h 287611" name="connsiteY30"/>
                <a:gd fmla="*/ 50999 w 111502" name="connsiteX31"/>
                <a:gd fmla="*/ 282886 h 287611" name="connsiteY31"/>
                <a:gd fmla="*/ 55723 w 111502" name="connsiteX32"/>
                <a:gd fmla="*/ 287611 h 287611" name="connsiteY32"/>
                <a:gd fmla="*/ 60448 w 111502" name="connsiteX33"/>
                <a:gd fmla="*/ 282886 h 287611" name="connsiteY33"/>
                <a:gd fmla="*/ 60448 w 111502" name="connsiteX34"/>
                <a:gd fmla="*/ 245522 h 287611" name="connsiteY34"/>
                <a:gd fmla="*/ 55723 w 111502" name="connsiteX35"/>
                <a:gd fmla="*/ 240797 h 287611" name="connsiteY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b="b" l="l" r="r" t="t"/>
              <a:pathLst>
                <a:path h="287611" w="111502">
                  <a:moveTo>
                    <a:pt x="111420" y="186102"/>
                  </a:moveTo>
                  <a:cubicBezTo>
                    <a:pt x="110607" y="202205"/>
                    <a:pt x="99136" y="216701"/>
                    <a:pt x="81445" y="223920"/>
                  </a:cubicBezTo>
                  <a:cubicBezTo>
                    <a:pt x="73810" y="227038"/>
                    <a:pt x="65778" y="228569"/>
                    <a:pt x="57613" y="228569"/>
                  </a:cubicBezTo>
                  <a:cubicBezTo>
                    <a:pt x="38525" y="228569"/>
                    <a:pt x="18718" y="220216"/>
                    <a:pt x="1520" y="204359"/>
                  </a:cubicBezTo>
                  <a:cubicBezTo>
                    <a:pt x="-389" y="202583"/>
                    <a:pt x="-521" y="199597"/>
                    <a:pt x="1256" y="197688"/>
                  </a:cubicBezTo>
                  <a:cubicBezTo>
                    <a:pt x="3032" y="195779"/>
                    <a:pt x="6018" y="195647"/>
                    <a:pt x="7927" y="197423"/>
                  </a:cubicBezTo>
                  <a:cubicBezTo>
                    <a:pt x="29737" y="217532"/>
                    <a:pt x="55893" y="224185"/>
                    <a:pt x="77892" y="215189"/>
                  </a:cubicBezTo>
                  <a:cubicBezTo>
                    <a:pt x="92143" y="209368"/>
                    <a:pt x="101385" y="198047"/>
                    <a:pt x="102008" y="185630"/>
                  </a:cubicBezTo>
                  <a:cubicBezTo>
                    <a:pt x="103312" y="159662"/>
                    <a:pt x="79216" y="152046"/>
                    <a:pt x="58086" y="148304"/>
                  </a:cubicBezTo>
                  <a:cubicBezTo>
                    <a:pt x="56800" y="148077"/>
                    <a:pt x="55686" y="147869"/>
                    <a:pt x="54778" y="147699"/>
                  </a:cubicBezTo>
                  <a:cubicBezTo>
                    <a:pt x="53947" y="147529"/>
                    <a:pt x="52926" y="147359"/>
                    <a:pt x="51736" y="147132"/>
                  </a:cubicBezTo>
                  <a:cubicBezTo>
                    <a:pt x="38487" y="144788"/>
                    <a:pt x="-1826" y="137663"/>
                    <a:pt x="64" y="100035"/>
                  </a:cubicBezTo>
                  <a:cubicBezTo>
                    <a:pt x="877" y="83932"/>
                    <a:pt x="12349" y="69436"/>
                    <a:pt x="30039" y="62217"/>
                  </a:cubicBezTo>
                  <a:cubicBezTo>
                    <a:pt x="55516" y="51803"/>
                    <a:pt x="85414" y="59117"/>
                    <a:pt x="109983" y="81778"/>
                  </a:cubicBezTo>
                  <a:cubicBezTo>
                    <a:pt x="111893" y="83554"/>
                    <a:pt x="112025" y="86540"/>
                    <a:pt x="110248" y="88449"/>
                  </a:cubicBezTo>
                  <a:cubicBezTo>
                    <a:pt x="108472" y="90358"/>
                    <a:pt x="105486" y="90490"/>
                    <a:pt x="103576" y="88714"/>
                  </a:cubicBezTo>
                  <a:cubicBezTo>
                    <a:pt x="81766" y="68605"/>
                    <a:pt x="55629" y="61952"/>
                    <a:pt x="33611" y="70948"/>
                  </a:cubicBezTo>
                  <a:cubicBezTo>
                    <a:pt x="19360" y="76769"/>
                    <a:pt x="10119" y="88090"/>
                    <a:pt x="9514" y="100507"/>
                  </a:cubicBezTo>
                  <a:cubicBezTo>
                    <a:pt x="8210" y="126475"/>
                    <a:pt x="32288" y="134091"/>
                    <a:pt x="53399" y="137833"/>
                  </a:cubicBezTo>
                  <a:cubicBezTo>
                    <a:pt x="54684" y="138060"/>
                    <a:pt x="55799" y="138249"/>
                    <a:pt x="56687" y="138438"/>
                  </a:cubicBezTo>
                  <a:cubicBezTo>
                    <a:pt x="57519" y="138608"/>
                    <a:pt x="58558" y="138797"/>
                    <a:pt x="59749" y="139005"/>
                  </a:cubicBezTo>
                  <a:cubicBezTo>
                    <a:pt x="74358" y="141594"/>
                    <a:pt x="113291" y="148474"/>
                    <a:pt x="111420" y="186102"/>
                  </a:cubicBezTo>
                  <a:close/>
                  <a:moveTo>
                    <a:pt x="55723" y="46814"/>
                  </a:moveTo>
                  <a:cubicBezTo>
                    <a:pt x="58331" y="46814"/>
                    <a:pt x="60448" y="44697"/>
                    <a:pt x="60448" y="42089"/>
                  </a:cubicBezTo>
                  <a:lnTo>
                    <a:pt x="60448" y="4725"/>
                  </a:lnTo>
                  <a:cubicBezTo>
                    <a:pt x="60448" y="2117"/>
                    <a:pt x="58331" y="0"/>
                    <a:pt x="55723" y="0"/>
                  </a:cubicBezTo>
                  <a:cubicBezTo>
                    <a:pt x="53115" y="0"/>
                    <a:pt x="50999" y="2117"/>
                    <a:pt x="50999" y="4725"/>
                  </a:cubicBezTo>
                  <a:lnTo>
                    <a:pt x="50999" y="42089"/>
                  </a:lnTo>
                  <a:cubicBezTo>
                    <a:pt x="50999" y="44697"/>
                    <a:pt x="53115" y="46814"/>
                    <a:pt x="55723" y="46814"/>
                  </a:cubicBezTo>
                  <a:close/>
                  <a:moveTo>
                    <a:pt x="55723" y="240797"/>
                  </a:moveTo>
                  <a:cubicBezTo>
                    <a:pt x="53115" y="240797"/>
                    <a:pt x="50999" y="242914"/>
                    <a:pt x="50999" y="245522"/>
                  </a:cubicBezTo>
                  <a:lnTo>
                    <a:pt x="50999" y="282886"/>
                  </a:lnTo>
                  <a:cubicBezTo>
                    <a:pt x="50999" y="285494"/>
                    <a:pt x="53115" y="287611"/>
                    <a:pt x="55723" y="287611"/>
                  </a:cubicBezTo>
                  <a:cubicBezTo>
                    <a:pt x="58331" y="287611"/>
                    <a:pt x="60448" y="285494"/>
                    <a:pt x="60448" y="282886"/>
                  </a:cubicBezTo>
                  <a:lnTo>
                    <a:pt x="60448" y="245522"/>
                  </a:lnTo>
                  <a:cubicBezTo>
                    <a:pt x="60448" y="242914"/>
                    <a:pt x="58331" y="240797"/>
                    <a:pt x="55723" y="240797"/>
                  </a:cubicBezTo>
                  <a:close/>
                </a:path>
              </a:pathLst>
            </a:custGeom>
            <a:solidFill>
              <a:schemeClr val="bg1"/>
            </a:solidFill>
            <a:ln cap="flat" w="1890">
              <a:noFill/>
              <a:prstDash val="solid"/>
              <a:miter/>
            </a:ln>
          </p:spPr>
          <p:txBody>
            <a:bodyPr anchor="ctr" numCol="1" rtlCol="0"/>
            <a:lstStyle/>
            <a:p>
              <a:endParaRPr lang="en-US"/>
            </a:p>
          </p:txBody>
        </p:sp>
      </p:grpSp>
      <p:grpSp>
        <p:nvGrpSpPr>
          <p:cNvPr id="12" name="Group 11">
            <a:extLst>
              <a:ext uri="{FF2B5EF4-FFF2-40B4-BE49-F238E27FC236}">
                <a16:creationId xmlns:a16="http://schemas.microsoft.com/office/drawing/2014/main" id="{D2614F5F-7C15-C950-A966-CDF3079F4AA3}"/>
              </a:ext>
            </a:extLst>
          </p:cNvPr>
          <p:cNvGrpSpPr/>
          <p:nvPr/>
        </p:nvGrpSpPr>
        <p:grpSpPr>
          <a:xfrm>
            <a:off x="6868160" y="4937760"/>
            <a:ext cx="721360" cy="670559"/>
            <a:chOff x="6868160" y="4937760"/>
            <a:chExt cx="721360" cy="670559"/>
          </a:xfrm>
        </p:grpSpPr>
        <p:sp>
          <p:nvSpPr>
            <p:cNvPr id="10" name="Freeform: Shape 9">
              <a:extLst>
                <a:ext uri="{FF2B5EF4-FFF2-40B4-BE49-F238E27FC236}">
                  <a16:creationId xmlns:a16="http://schemas.microsoft.com/office/drawing/2014/main" id="{2849A232-8950-C6E7-A773-3B17C5D29736}"/>
                </a:ext>
              </a:extLst>
            </p:cNvPr>
            <p:cNvSpPr/>
            <p:nvPr/>
          </p:nvSpPr>
          <p:spPr>
            <a:xfrm>
              <a:off x="6868160" y="4937760"/>
              <a:ext cx="721360" cy="670559"/>
            </a:xfrm>
            <a:custGeom>
              <a:avLst/>
              <a:gdLst>
                <a:gd fmla="*/ 502637 w 502636" name="connsiteX0"/>
                <a:gd fmla="*/ 251318 h 502636" name="connsiteY0"/>
                <a:gd fmla="*/ 251318 w 502636" name="connsiteX1"/>
                <a:gd fmla="*/ 502636 h 502636" name="connsiteY1"/>
                <a:gd fmla="*/ 0 w 502636" name="connsiteX2"/>
                <a:gd fmla="*/ 251318 h 502636" name="connsiteY2"/>
                <a:gd fmla="*/ 251318 w 502636" name="connsiteX3"/>
                <a:gd fmla="*/ 0 h 502636" name="connsiteY3"/>
                <a:gd fmla="*/ 502637 w 502636" name="connsiteX4"/>
                <a:gd fmla="*/ 251318 h 502636" name="connsiteY4"/>
              </a:gdLst>
              <a:ahLst/>
              <a:cxnLst>
                <a:cxn ang="0">
                  <a:pos x="connsiteX0" y="connsiteY0"/>
                </a:cxn>
                <a:cxn ang="0">
                  <a:pos x="connsiteX1" y="connsiteY1"/>
                </a:cxn>
                <a:cxn ang="0">
                  <a:pos x="connsiteX2" y="connsiteY2"/>
                </a:cxn>
                <a:cxn ang="0">
                  <a:pos x="connsiteX3" y="connsiteY3"/>
                </a:cxn>
                <a:cxn ang="0">
                  <a:pos x="connsiteX4" y="connsiteY4"/>
                </a:cxn>
              </a:cxnLst>
              <a:rect b="b" l="l" r="r" t="t"/>
              <a:pathLst>
                <a:path h="502636" w="502636">
                  <a:moveTo>
                    <a:pt x="502637" y="251318"/>
                  </a:moveTo>
                  <a:cubicBezTo>
                    <a:pt x="502637" y="390117"/>
                    <a:pt x="390118" y="502636"/>
                    <a:pt x="251318" y="502636"/>
                  </a:cubicBezTo>
                  <a:cubicBezTo>
                    <a:pt x="112519" y="502636"/>
                    <a:pt x="0" y="390118"/>
                    <a:pt x="0" y="251318"/>
                  </a:cubicBezTo>
                  <a:cubicBezTo>
                    <a:pt x="0" y="112519"/>
                    <a:pt x="112519" y="0"/>
                    <a:pt x="251318" y="0"/>
                  </a:cubicBezTo>
                  <a:cubicBezTo>
                    <a:pt x="390117" y="0"/>
                    <a:pt x="502637" y="112519"/>
                    <a:pt x="502637" y="251318"/>
                  </a:cubicBezTo>
                  <a:close/>
                </a:path>
              </a:pathLst>
            </a:custGeom>
            <a:solidFill>
              <a:schemeClr val="accent2"/>
            </a:solidFill>
            <a:ln cap="flat" w="5641">
              <a:noFill/>
              <a:prstDash val="solid"/>
              <a:miter/>
            </a:ln>
          </p:spPr>
          <p:txBody>
            <a:bodyPr anchor="ctr" numCol="1" rtlCol="0"/>
            <a:lstStyle/>
            <a:p>
              <a:endParaRPr lang="en-US"/>
            </a:p>
          </p:txBody>
        </p:sp>
        <p:sp>
          <p:nvSpPr>
            <p:cNvPr id="11" name="Freeform: Shape 10">
              <a:extLst>
                <a:ext uri="{FF2B5EF4-FFF2-40B4-BE49-F238E27FC236}">
                  <a16:creationId xmlns:a16="http://schemas.microsoft.com/office/drawing/2014/main" id="{A3209C5A-A88D-5FF1-8E82-960A5C7F1489}"/>
                </a:ext>
              </a:extLst>
            </p:cNvPr>
            <p:cNvSpPr/>
            <p:nvPr/>
          </p:nvSpPr>
          <p:spPr>
            <a:xfrm>
              <a:off x="7002439" y="5079999"/>
              <a:ext cx="444841" cy="415801"/>
            </a:xfrm>
            <a:custGeom>
              <a:avLst/>
              <a:gdLst>
                <a:gd fmla="*/ 116178 w 257251" name="connsiteX0"/>
                <a:gd fmla="*/ 197708 h 197708" name="connsiteY0"/>
                <a:gd fmla="*/ 109948 w 257251" name="connsiteX1"/>
                <a:gd fmla="*/ 195464 h 197708" name="connsiteY1"/>
                <a:gd fmla="*/ 3467 w 257251" name="connsiteX2"/>
                <a:gd fmla="*/ 106278 h 197708" name="connsiteY2"/>
                <a:gd fmla="*/ 2267 w 257251" name="connsiteX3"/>
                <a:gd fmla="*/ 92658 h 197708" name="connsiteY3"/>
                <a:gd fmla="*/ 15887 w 257251" name="connsiteX4"/>
                <a:gd fmla="*/ 91459 h 197708" name="connsiteY4"/>
                <a:gd fmla="*/ 114475 w 257251" name="connsiteX5"/>
                <a:gd fmla="*/ 174067 h 197708" name="connsiteY5"/>
                <a:gd fmla="*/ 239762 w 257251" name="connsiteX6"/>
                <a:gd fmla="*/ 3936 h 197708" name="connsiteY6"/>
                <a:gd fmla="*/ 253304 w 257251" name="connsiteX7"/>
                <a:gd fmla="*/ 1886 h 197708" name="connsiteY7"/>
                <a:gd fmla="*/ 255354 w 257251" name="connsiteX8"/>
                <a:gd fmla="*/ 15428 h 197708" name="connsiteY8"/>
                <a:gd fmla="*/ 123955 w 257251" name="connsiteX9"/>
                <a:gd fmla="*/ 193839 h 197708" name="connsiteY9"/>
                <a:gd fmla="*/ 117339 w 257251" name="connsiteX10"/>
                <a:gd fmla="*/ 197708 h 197708" name="connsiteY10"/>
                <a:gd fmla="*/ 116178 w 257251" name="connsiteX11"/>
                <a:gd fmla="*/ 197708 h 197708" name="connsiteY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b="b" l="l" r="r" t="t"/>
              <a:pathLst>
                <a:path h="197708" w="257251">
                  <a:moveTo>
                    <a:pt x="116178" y="197708"/>
                  </a:moveTo>
                  <a:cubicBezTo>
                    <a:pt x="113934" y="197708"/>
                    <a:pt x="111728" y="196934"/>
                    <a:pt x="109948" y="195464"/>
                  </a:cubicBezTo>
                  <a:lnTo>
                    <a:pt x="3467" y="106278"/>
                  </a:lnTo>
                  <a:cubicBezTo>
                    <a:pt x="-635" y="102834"/>
                    <a:pt x="-1176" y="96760"/>
                    <a:pt x="2267" y="92658"/>
                  </a:cubicBezTo>
                  <a:cubicBezTo>
                    <a:pt x="5711" y="88557"/>
                    <a:pt x="11785" y="88015"/>
                    <a:pt x="15887" y="91459"/>
                  </a:cubicBezTo>
                  <a:lnTo>
                    <a:pt x="114475" y="174067"/>
                  </a:lnTo>
                  <a:lnTo>
                    <a:pt x="239762" y="3936"/>
                  </a:lnTo>
                  <a:cubicBezTo>
                    <a:pt x="242934" y="-358"/>
                    <a:pt x="248971" y="-1287"/>
                    <a:pt x="253304" y="1886"/>
                  </a:cubicBezTo>
                  <a:cubicBezTo>
                    <a:pt x="257638" y="5059"/>
                    <a:pt x="258528" y="11095"/>
                    <a:pt x="255354" y="15428"/>
                  </a:cubicBezTo>
                  <a:lnTo>
                    <a:pt x="123955" y="193839"/>
                  </a:lnTo>
                  <a:cubicBezTo>
                    <a:pt x="122368" y="196006"/>
                    <a:pt x="119970" y="197399"/>
                    <a:pt x="117339" y="197708"/>
                  </a:cubicBezTo>
                  <a:cubicBezTo>
                    <a:pt x="116913" y="197670"/>
                    <a:pt x="116526" y="197708"/>
                    <a:pt x="116178" y="197708"/>
                  </a:cubicBezTo>
                  <a:close/>
                </a:path>
              </a:pathLst>
            </a:custGeom>
            <a:solidFill>
              <a:schemeClr val="bg1"/>
            </a:solidFill>
            <a:ln cap="flat" w="3869">
              <a:noFill/>
              <a:prstDash val="solid"/>
              <a:miter/>
            </a:ln>
          </p:spPr>
          <p:txBody>
            <a:bodyPr anchor="ctr" numCol="1" rtlCol="0"/>
            <a:lstStyle/>
            <a:p>
              <a:endParaRPr lang="en-US"/>
            </a:p>
          </p:txBody>
        </p:sp>
      </p:grpSp>
      <p:grpSp>
        <p:nvGrpSpPr>
          <p:cNvPr id="18" name="Group 17">
            <a:extLst>
              <a:ext uri="{FF2B5EF4-FFF2-40B4-BE49-F238E27FC236}">
                <a16:creationId xmlns:a16="http://schemas.microsoft.com/office/drawing/2014/main" id="{A4D7E1FB-A9CB-DDB9-D2E4-7E713ABAAA43}"/>
              </a:ext>
            </a:extLst>
          </p:cNvPr>
          <p:cNvGrpSpPr/>
          <p:nvPr/>
        </p:nvGrpSpPr>
        <p:grpSpPr>
          <a:xfrm>
            <a:off x="6936589" y="2753360"/>
            <a:ext cx="699280" cy="945938"/>
            <a:chOff x="6936589" y="2753360"/>
            <a:chExt cx="699280" cy="945938"/>
          </a:xfrm>
        </p:grpSpPr>
        <p:sp>
          <p:nvSpPr>
            <p:cNvPr id="14" name="Freeform: Shape 13">
              <a:extLst>
                <a:ext uri="{FF2B5EF4-FFF2-40B4-BE49-F238E27FC236}">
                  <a16:creationId xmlns:a16="http://schemas.microsoft.com/office/drawing/2014/main" id="{B01D2797-4511-D934-7447-6E493F181378}"/>
                </a:ext>
              </a:extLst>
            </p:cNvPr>
            <p:cNvSpPr/>
            <p:nvPr/>
          </p:nvSpPr>
          <p:spPr>
            <a:xfrm>
              <a:off x="6936589" y="3169920"/>
              <a:ext cx="561491" cy="529378"/>
            </a:xfrm>
            <a:custGeom>
              <a:avLst/>
              <a:gdLst>
                <a:gd fmla="*/ 394997 w 394997" name="connsiteX0"/>
                <a:gd fmla="*/ 197499 h 394997" name="connsiteY0"/>
                <a:gd fmla="*/ 197498 w 394997" name="connsiteX1"/>
                <a:gd fmla="*/ 394998 h 394997" name="connsiteY1"/>
                <a:gd fmla="*/ 0 w 394997" name="connsiteX2"/>
                <a:gd fmla="*/ 197499 h 394997" name="connsiteY2"/>
                <a:gd fmla="*/ 197498 w 394997" name="connsiteX3"/>
                <a:gd fmla="*/ 0 h 394997" name="connsiteY3"/>
                <a:gd fmla="*/ 394997 w 394997" name="connsiteX4"/>
                <a:gd fmla="*/ 197499 h 394997" name="connsiteY4"/>
              </a:gdLst>
              <a:ahLst/>
              <a:cxnLst>
                <a:cxn ang="0">
                  <a:pos x="connsiteX0" y="connsiteY0"/>
                </a:cxn>
                <a:cxn ang="0">
                  <a:pos x="connsiteX1" y="connsiteY1"/>
                </a:cxn>
                <a:cxn ang="0">
                  <a:pos x="connsiteX2" y="connsiteY2"/>
                </a:cxn>
                <a:cxn ang="0">
                  <a:pos x="connsiteX3" y="connsiteY3"/>
                </a:cxn>
                <a:cxn ang="0">
                  <a:pos x="connsiteX4" y="connsiteY4"/>
                </a:cxn>
              </a:cxnLst>
              <a:rect b="b" l="l" r="r" t="t"/>
              <a:pathLst>
                <a:path h="394997" w="394997">
                  <a:moveTo>
                    <a:pt x="394997" y="197499"/>
                  </a:moveTo>
                  <a:cubicBezTo>
                    <a:pt x="394997" y="306574"/>
                    <a:pt x="306574" y="394998"/>
                    <a:pt x="197498" y="394998"/>
                  </a:cubicBezTo>
                  <a:cubicBezTo>
                    <a:pt x="88423" y="394998"/>
                    <a:pt x="0" y="306574"/>
                    <a:pt x="0" y="197499"/>
                  </a:cubicBezTo>
                  <a:cubicBezTo>
                    <a:pt x="0" y="88423"/>
                    <a:pt x="88423" y="0"/>
                    <a:pt x="197498" y="0"/>
                  </a:cubicBezTo>
                  <a:cubicBezTo>
                    <a:pt x="306574" y="0"/>
                    <a:pt x="394997" y="88423"/>
                    <a:pt x="394997" y="197499"/>
                  </a:cubicBezTo>
                  <a:close/>
                </a:path>
              </a:pathLst>
            </a:custGeom>
            <a:solidFill>
              <a:schemeClr val="accent2"/>
            </a:solidFill>
            <a:ln cap="flat" w="1890">
              <a:noFill/>
              <a:prstDash val="solid"/>
              <a:miter/>
            </a:ln>
          </p:spPr>
          <p:txBody>
            <a:bodyPr anchor="ctr" numCol="1" rtlCol="0"/>
            <a:lstStyle/>
            <a:p>
              <a:endParaRPr lang="en-US"/>
            </a:p>
          </p:txBody>
        </p:sp>
        <p:sp>
          <p:nvSpPr>
            <p:cNvPr id="17" name="TextBox 16">
              <a:extLst>
                <a:ext uri="{FF2B5EF4-FFF2-40B4-BE49-F238E27FC236}">
                  <a16:creationId xmlns:a16="http://schemas.microsoft.com/office/drawing/2014/main" id="{A7136607-08DB-ADF1-17B2-C2C4FE22DE7D}"/>
                </a:ext>
              </a:extLst>
            </p:cNvPr>
            <p:cNvSpPr txBox="1"/>
            <p:nvPr/>
          </p:nvSpPr>
          <p:spPr>
            <a:xfrm>
              <a:off x="6979920" y="2753360"/>
              <a:ext cx="655949" cy="769441"/>
            </a:xfrm>
            <a:prstGeom prst="rect">
              <a:avLst/>
            </a:prstGeom>
            <a:noFill/>
          </p:spPr>
          <p:txBody>
            <a:bodyPr numCol="1" rtlCol="0" wrap="none">
              <a:spAutoFit/>
            </a:bodyPr>
            <a:lstStyle/>
            <a:p>
              <a:r>
                <a:rPr b="1" lang="en-US" sz="4400">
                  <a:solidFill>
                    <a:schemeClr val="bg1"/>
                  </a:solidFill>
                </a:rPr>
                <a:t>_ </a:t>
              </a:r>
            </a:p>
          </p:txBody>
        </p:sp>
      </p:gr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196"/>
        <p:cNvGrpSpPr/>
        <p:nvPr/>
      </p:nvGrpSpPr>
      <p:grpSpPr>
        <a:xfrm>
          <a:off x="0" y="0"/>
          <a:ext cx="0" cy="0"/>
          <a:chOff x="0" y="0"/>
          <a:chExt cx="0" cy="0"/>
        </a:xfrm>
      </p:grpSpPr>
      <p:sp>
        <p:nvSpPr>
          <p:cNvPr id="1197" name="Google Shape;1197;p18"/>
          <p:cNvSpPr txBox="1"/>
          <p:nvPr/>
        </p:nvSpPr>
        <p:spPr>
          <a:xfrm>
            <a:off x="3155251" y="2891746"/>
            <a:ext cx="5568900" cy="975300"/>
          </a:xfrm>
          <a:prstGeom prst="rect">
            <a:avLst/>
          </a:prstGeom>
          <a:noFill/>
          <a:ln>
            <a:noFill/>
          </a:ln>
        </p:spPr>
        <p:txBody>
          <a:bodyPr anchor="ctr" anchorCtr="0" bIns="0" lIns="0" numCol="1" rIns="0" spcFirstLastPara="1" tIns="0" wrap="square">
            <a:spAutoFit/>
          </a:bodyPr>
          <a:lstStyle/>
          <a:p>
            <a:pPr algn="ctr" indent="0" lvl="0" marL="0" marR="0" rtl="0">
              <a:lnSpc>
                <a:spcPct val="96000"/>
              </a:lnSpc>
              <a:spcBef>
                <a:spcPts val="0"/>
              </a:spcBef>
              <a:spcAft>
                <a:spcPts val="0"/>
              </a:spcAft>
              <a:buClr>
                <a:srgbClr val="FFFFFF"/>
              </a:buClr>
              <a:buSzPts val="6600"/>
              <a:buFont typeface="Inter ExtraBold"/>
              <a:buNone/>
            </a:pPr>
            <a:r>
              <a:rPr b="1" lang="en-US" sz="6600">
                <a:solidFill>
                  <a:srgbClr val="FFFFFF"/>
                </a:solidFill>
                <a:latin typeface="Inter ExtraBold"/>
                <a:ea typeface="Inter ExtraBold"/>
                <a:cs typeface="Inter ExtraBold"/>
                <a:sym typeface="Inter ExtraBold"/>
              </a:rPr>
              <a:t>How it Works</a:t>
            </a:r>
            <a:endParaRPr/>
          </a:p>
        </p:txBody>
      </p:sp>
    </p:spTree>
  </p:cSld>
  <p:clrMapOvr>
    <a:masterClrMapping/>
  </p:clrMapOvr>
  <p:transition spd="slow">
    <p:fade/>
  </p:transition>
</p:sld>
</file>

<file path=ppt/theme/theme1.xml><?xml version="1.0" encoding="utf-8"?>
<a:theme xmlns:a="http://schemas.openxmlformats.org/drawingml/2006/main" name="1_Purestorage Corporate External">
  <a:themeElements>
    <a:clrScheme name="Custom 3">
      <a:dk1>
        <a:srgbClr val="1C1C1C"/>
      </a:dk1>
      <a:lt1>
        <a:srgbClr val="FFFFFF"/>
      </a:lt1>
      <a:dk2>
        <a:srgbClr val="474747"/>
      </a:dk2>
      <a:lt2>
        <a:srgbClr val="3D265A"/>
      </a:lt2>
      <a:accent1>
        <a:srgbClr val="FE5000"/>
      </a:accent1>
      <a:accent2>
        <a:srgbClr val="FCDB4C"/>
      </a:accent2>
      <a:accent3>
        <a:srgbClr val="30164A"/>
      </a:accent3>
      <a:accent4>
        <a:srgbClr val="00B2A9"/>
      </a:accent4>
      <a:accent5>
        <a:srgbClr val="FE7800"/>
      </a:accent5>
      <a:accent6>
        <a:srgbClr val="D9036B"/>
      </a:accent6>
      <a:hlink>
        <a:srgbClr val="FE5000"/>
      </a:hlink>
      <a:folHlink>
        <a:srgbClr val="FE7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ppt/theme/theme3.xml><?xml version="1.0" encoding="utf-8"?>
<a:theme xmlns:a="http://schemas.openxmlformats.org/drawingml/2006/main" name="Purestorage Corporate External">
  <a:themeElements>
    <a:clrScheme name="Pure Storage 2022">
      <a:dk1>
        <a:srgbClr val="1C1C1C"/>
      </a:dk1>
      <a:lt1>
        <a:srgbClr val="FFFFFF"/>
      </a:lt1>
      <a:dk2>
        <a:srgbClr val="474747"/>
      </a:dk2>
      <a:lt2>
        <a:srgbClr val="3D265A"/>
      </a:lt2>
      <a:accent1>
        <a:srgbClr val="FE5000"/>
      </a:accent1>
      <a:accent2>
        <a:srgbClr val="FCDC4D"/>
      </a:accent2>
      <a:accent3>
        <a:srgbClr val="31174A"/>
      </a:accent3>
      <a:accent4>
        <a:srgbClr val="00B2A9"/>
      </a:accent4>
      <a:accent5>
        <a:srgbClr val="D90368"/>
      </a:accent5>
      <a:accent6>
        <a:srgbClr val="D9036B"/>
      </a:accent6>
      <a:hlink>
        <a:srgbClr val="FE5000"/>
      </a:hlink>
      <a:folHlink>
        <a:srgbClr val="FE7800"/>
      </a:folHlink>
    </a:clrScheme>
    <a:fontScheme name="Pure Storage">
      <a:majorFont>
        <a:latin typeface="Inter Extra Bold"/>
        <a:ea typeface=""/>
        <a:cs typeface=""/>
      </a:majorFont>
      <a:minorFont>
        <a:latin typeface="Inter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algn="ctr" cap="flat" cmpd="sng" w="9525">
          <a:solidFill>
            <a:schemeClr val="phClr"/>
          </a:solidFill>
          <a:prstDash val="solid"/>
        </a:ln>
        <a:ln algn="ctr" cap="flat" cmpd="sng" w="10795">
          <a:solidFill>
            <a:schemeClr val="phClr"/>
          </a:solidFill>
          <a:prstDash val="solid"/>
        </a:ln>
        <a:ln algn="ctr" cap="flat" cmpd="sng" w="17145">
          <a:solidFill>
            <a:schemeClr val="phClr">
              <a:shade val="95000"/>
              <a:alpha val="50000"/>
              <a:satMod val="150000"/>
            </a:schemeClr>
          </a:solidFill>
          <a:prstDash val="solid"/>
        </a:ln>
      </a:lnStyleLst>
      <a:effectStyleLst>
        <a:effectStyle>
          <a:effectLst/>
        </a:effectStyle>
        <a:effectStyle>
          <a:effectLst/>
        </a:effectStyle>
        <a:effectStyle>
          <a:effectLst>
            <a:outerShdw algn="ctr" blurRad="44450" dir="5400000" dist="13970" rotWithShape="0">
              <a:srgbClr val="000000">
                <a:alpha val="45000"/>
              </a:srgbClr>
            </a:outerShdw>
          </a:effectLst>
          <a:scene3d>
            <a:camera prst="orthographicFront">
              <a:rot lat="0" lon="0" rev="0"/>
            </a:camera>
            <a:lightRig dir="tl" rig="twoPt"/>
          </a:scene3d>
          <a:sp3d prstMaterial="flat">
            <a:bevelT h="25400" prst="coolSlant" w="127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nchor="ctr" numCol="1" rtlCol="0"/>
      <a:lstStyle>
        <a:defPPr algn="ctr">
          <a:lnSpc>
            <a:spcPct val="96000"/>
          </a:lnSpc>
          <a:defRPr dirty="0" smtClean="0">
            <a:solidFill>
              <a:schemeClr val="bg1"/>
            </a:solidFill>
            <a:cs charset="0" panose="020B0604020202020204" pitchFamily="34" typeface="Microsoft Sans Serif"/>
          </a:defRPr>
        </a:defPPr>
      </a:lstStyle>
      <a:style>
        <a:lnRef idx="2">
          <a:schemeClr val="accent1">
            <a:shade val="50000"/>
          </a:schemeClr>
        </a:lnRef>
        <a:fillRef idx="1">
          <a:schemeClr val="accent1"/>
        </a:fillRef>
        <a:effectRef idx="0">
          <a:schemeClr val="accent1"/>
        </a:effectRef>
        <a:fontRef idx="minor">
          <a:schemeClr val="lt1"/>
        </a:fontRef>
      </a:style>
    </a:spDef>
    <a:lnDef>
      <a:spPr>
        <a:ln cap="rnd" w="12700">
          <a:solidFill>
            <a:schemeClr val="tx1"/>
          </a:solidFill>
          <a:round/>
          <a:headEnd len="sm" type="none" w="sm"/>
          <a:tailEnd len="sm" type="none" w="sm"/>
        </a:ln>
      </a:spPr>
      <a:bodyPr numCol="1"/>
      <a:lstStyle/>
      <a:style>
        <a:lnRef idx="1">
          <a:schemeClr val="accent1"/>
        </a:lnRef>
        <a:fillRef idx="0">
          <a:schemeClr val="accent1"/>
        </a:fillRef>
        <a:effectRef idx="0">
          <a:schemeClr val="accent1"/>
        </a:effectRef>
        <a:fontRef idx="minor">
          <a:schemeClr val="tx1"/>
        </a:fontRef>
      </a:style>
    </a:lnDef>
    <a:txDef>
      <a:spPr/>
      <a:bodyPr bIns="0" lIns="0" numCol="1" rIns="0" rtlCol="0" tIns="0" wrap="square">
        <a:spAutoFit/>
      </a:bodyPr>
      <a:lstStyle>
        <a:defPPr algn="l">
          <a:lnSpc>
            <a:spcPct val="96000"/>
          </a:lnSpc>
          <a:defRPr dirty="0" err="1" smtClean="0" sz="1400">
            <a:cs charset="0" panose="020B0604020202020204" pitchFamily="34" typeface="Microsoft Sans Serif"/>
          </a:defRPr>
        </a:defPPr>
      </a:lstStyle>
    </a:txDef>
  </a:objectDefaults>
  <a:extraClrSchemeLst/>
  <a:extLst>
    <a:ext uri="{05A4C25C-085E-4340-85A3-A5531E510DB2}">
      <thm15:themeFamily xmlns:thm15="http://schemas.microsoft.com/office/thememl/2012/main" id="{1B5A7F5E-1054-4FAF-9A1E-513063606D04}" name="Presentation3" vid="{B2AD1865-2F03-485F-8372-4FE4ABCE9C1E}"/>
    </a:ext>
  </a:extLst>
</a:theme>
</file>

<file path=ppt/theme/themeOverride1.xml><?xml version="1.0" encoding="utf-8"?>
<a:themeOverride xmlns:a="http://schemas.openxmlformats.org/drawingml/2006/main">
  <a:clrScheme name="Pure Storage 2022">
    <a:dk1>
      <a:srgbClr val="1C1C1C"/>
    </a:dk1>
    <a:lt1>
      <a:srgbClr val="FFFFFF"/>
    </a:lt1>
    <a:dk2>
      <a:srgbClr val="474747"/>
    </a:dk2>
    <a:lt2>
      <a:srgbClr val="3D265A"/>
    </a:lt2>
    <a:accent1>
      <a:srgbClr val="FE5000"/>
    </a:accent1>
    <a:accent2>
      <a:srgbClr val="FCDC4D"/>
    </a:accent2>
    <a:accent3>
      <a:srgbClr val="31174A"/>
    </a:accent3>
    <a:accent4>
      <a:srgbClr val="00B2A9"/>
    </a:accent4>
    <a:accent5>
      <a:srgbClr val="D90368"/>
    </a:accent5>
    <a:accent6>
      <a:srgbClr val="D9036B"/>
    </a:accent6>
    <a:hlink>
      <a:srgbClr val="FE5000"/>
    </a:hlink>
    <a:folHlink>
      <a:srgbClr val="FE7800"/>
    </a:folHlink>
  </a:clrScheme>
</a:themeOverride>
</file>

<file path=docProps/app.xml><?xml version="1.0" encoding="utf-8"?>
<Properties xmlns="http://schemas.openxmlformats.org/officeDocument/2006/extended-properties" xmlns:vt="http://schemas.openxmlformats.org/officeDocument/2006/docPropsVTypes">
  <Slides>33</Slides>
  <Notes>33</Notes>
  <HiddenSlides>14</HiddenSlides>
  <ScaleCrop>false</ScaleCrop>
  <HeadingPairs>
    <vt:vector baseType="variant" size="4">
      <vt:variant>
        <vt:lpstr>Theme</vt:lpstr>
      </vt:variant>
      <vt:variant>
        <vt:i4>2</vt:i4>
      </vt:variant>
      <vt:variant>
        <vt:lpstr>Slide Titles</vt:lpstr>
      </vt:variant>
      <vt:variant>
        <vt:i4>33</vt:i4>
      </vt:variant>
    </vt:vector>
  </HeadingPairs>
  <TitlesOfParts>
    <vt:vector baseType="lpstr" size="35">
      <vt:lpstr>1_Purestorage Corporate External</vt:lpstr>
      <vt:lpstr>Purestorage Corporate External</vt:lpstr>
      <vt:lpstr>PowerPoint Presentation</vt:lpstr>
      <vt:lpstr>Evolve at Your Own Pace</vt:lpstr>
      <vt:lpstr>Evergreen Subscriptions</vt:lpstr>
      <vt:lpstr>Typical Transformation Scenarios</vt:lpstr>
      <vt:lpstr>Evergreen Portfolio Decider</vt:lpstr>
      <vt:lpstr>PowerPoint Presentation</vt:lpstr>
      <vt:lpstr>Introducing Evergreen//One™</vt:lpstr>
      <vt:lpstr>Introducing Evergreen//One™</vt:lpstr>
      <vt:lpstr>PowerPoint Presentation</vt:lpstr>
      <vt:lpstr>PowerPoint Presentation</vt:lpstr>
      <vt:lpstr>Evergreen//One™ vs Other ‘Flexible‘ Models</vt:lpstr>
      <vt:lpstr>Evergreen//One:  Enterprise-Grade SLAs</vt:lpstr>
      <vt:lpstr>Evergreen//One™ Catalog</vt:lpstr>
      <vt:lpstr>PowerPoint Presentation</vt:lpstr>
      <vt:lpstr>Billing</vt:lpstr>
      <vt:lpstr>Evergreen//One™</vt:lpstr>
      <vt:lpstr>Capacity Monitoring, Planning, &amp; Logistics</vt:lpstr>
      <vt:lpstr>Customer Success Engagement Checklist</vt:lpstr>
      <vt:lpstr>Pure1: Consolidate Monitoring</vt:lpstr>
      <vt:lpstr>Environmental Impact</vt:lpstr>
      <vt:lpstr>PowerPoint Presentation</vt:lpstr>
      <vt:lpstr>Automate and Orchestrate</vt:lpstr>
      <vt:lpstr>Next-Gen Private Cloud</vt:lpstr>
      <vt:lpstr>Automate Your Environments</vt:lpstr>
      <vt:lpstr>Automation &amp; Monitoring</vt:lpstr>
      <vt:lpstr>Purity//FA: FlashArray’s Software Heart</vt:lpstr>
      <vt:lpstr>FLASHARRAY PROTECTION FEATURES</vt:lpstr>
      <vt:lpstr>PowerPoint Presentation</vt:lpstr>
      <vt:lpstr>PowerPoint Presentation</vt:lpstr>
      <vt:lpstr>Meaningful Service Measures</vt:lpstr>
      <vt:lpstr>Data Protection Monitoring</vt:lpstr>
      <vt:lpstr>Manage Any Resource from Wherever You Work</vt:lpstr>
      <vt:lpstr>Operational Benefits</vt:lpstr>
    </vt:vector>
  </TitlesOfParts>
  <LinksUpToDate>false</LinksUpToDate>
  <SharedDoc>false</SharedDoc>
  <HyperlinksChanged>false</HyperlinksChanged>
  <Application>Microsoft Office PowerPoint</Application>
  <AppVersion>16.0000</AppVersion>
  <PresentationFormat>Widescreen</PresentationFormat>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2022-09-10T13:11:01Z</dcterms:created>
  <dc:creator>Abraham Barnes</dc:creator>
  <dcterms:modified xsi:type="dcterms:W3CDTF">2023-02-11T00:05:00Z</dcterms:modified>
  <cp:revision>218</cp:revision>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name="ContentTypeId" pid="2">
    <vt:lpwstr>0x010100588EE7897F43344B9366B178249063F7</vt:lpwstr>
  </property>
  <property fmtid="{D5CDD505-2E9C-101B-9397-08002B2CF9AE}" name="MediaServiceImageTags" pid="3">
    <vt:lpwstr/>
  </property>
</Properties>
</file>